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7.xml" ContentType="application/vnd.openxmlformats-officedocument.theme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theme/theme8.xml" ContentType="application/vnd.openxmlformats-officedocument.theme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theme/theme9.xml" ContentType="application/vnd.openxmlformats-officedocument.theme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theme/theme10.xml" ContentType="application/vnd.openxmlformats-officedocument.theme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theme/theme11.xml" ContentType="application/vnd.openxmlformats-officedocument.theme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theme/theme12.xml" ContentType="application/vnd.openxmlformats-officedocument.theme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theme/theme13.xml" ContentType="application/vnd.openxmlformats-officedocument.theme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theme/theme14.xml" ContentType="application/vnd.openxmlformats-officedocument.theme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theme/theme15.xml" ContentType="application/vnd.openxmlformats-officedocument.theme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theme/theme16.xml" ContentType="application/vnd.openxmlformats-officedocument.theme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theme/theme17.xml" ContentType="application/vnd.openxmlformats-officedocument.theme+xml"/>
  <Override PartName="/ppt/theme/theme18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  <p:sldMasterId id="2147483684" r:id="rId4"/>
    <p:sldMasterId id="2147483696" r:id="rId5"/>
    <p:sldMasterId id="2147483708" r:id="rId6"/>
    <p:sldMasterId id="2147483720" r:id="rId7"/>
    <p:sldMasterId id="2147483732" r:id="rId8"/>
    <p:sldMasterId id="2147483744" r:id="rId9"/>
    <p:sldMasterId id="2147483756" r:id="rId10"/>
    <p:sldMasterId id="2147483768" r:id="rId11"/>
    <p:sldMasterId id="2147483780" r:id="rId12"/>
    <p:sldMasterId id="2147483792" r:id="rId13"/>
    <p:sldMasterId id="2147483804" r:id="rId14"/>
    <p:sldMasterId id="2147483816" r:id="rId15"/>
    <p:sldMasterId id="2147483828" r:id="rId16"/>
    <p:sldMasterId id="2147483840" r:id="rId17"/>
  </p:sldMasterIdLst>
  <p:notesMasterIdLst>
    <p:notesMasterId r:id="rId104"/>
  </p:notesMasterIdLst>
  <p:sldIdLst>
    <p:sldId id="510" r:id="rId18"/>
    <p:sldId id="511" r:id="rId19"/>
    <p:sldId id="598" r:id="rId20"/>
    <p:sldId id="599" r:id="rId21"/>
    <p:sldId id="600" r:id="rId22"/>
    <p:sldId id="625" r:id="rId23"/>
    <p:sldId id="609" r:id="rId24"/>
    <p:sldId id="610" r:id="rId25"/>
    <p:sldId id="611" r:id="rId26"/>
    <p:sldId id="612" r:id="rId27"/>
    <p:sldId id="613" r:id="rId28"/>
    <p:sldId id="614" r:id="rId29"/>
    <p:sldId id="615" r:id="rId30"/>
    <p:sldId id="616" r:id="rId31"/>
    <p:sldId id="617" r:id="rId32"/>
    <p:sldId id="624" r:id="rId33"/>
    <p:sldId id="618" r:id="rId34"/>
    <p:sldId id="619" r:id="rId35"/>
    <p:sldId id="620" r:id="rId36"/>
    <p:sldId id="621" r:id="rId37"/>
    <p:sldId id="622" r:id="rId38"/>
    <p:sldId id="626" r:id="rId39"/>
    <p:sldId id="627" r:id="rId40"/>
    <p:sldId id="628" r:id="rId41"/>
    <p:sldId id="629" r:id="rId42"/>
    <p:sldId id="630" r:id="rId43"/>
    <p:sldId id="632" r:id="rId44"/>
    <p:sldId id="601" r:id="rId45"/>
    <p:sldId id="512" r:id="rId46"/>
    <p:sldId id="518" r:id="rId47"/>
    <p:sldId id="519" r:id="rId48"/>
    <p:sldId id="541" r:id="rId49"/>
    <p:sldId id="552" r:id="rId50"/>
    <p:sldId id="553" r:id="rId51"/>
    <p:sldId id="555" r:id="rId52"/>
    <p:sldId id="554" r:id="rId53"/>
    <p:sldId id="547" r:id="rId54"/>
    <p:sldId id="548" r:id="rId55"/>
    <p:sldId id="549" r:id="rId56"/>
    <p:sldId id="550" r:id="rId57"/>
    <p:sldId id="542" r:id="rId58"/>
    <p:sldId id="543" r:id="rId59"/>
    <p:sldId id="544" r:id="rId60"/>
    <p:sldId id="545" r:id="rId61"/>
    <p:sldId id="558" r:id="rId62"/>
    <p:sldId id="559" r:id="rId63"/>
    <p:sldId id="520" r:id="rId64"/>
    <p:sldId id="532" r:id="rId65"/>
    <p:sldId id="533" r:id="rId66"/>
    <p:sldId id="534" r:id="rId67"/>
    <p:sldId id="535" r:id="rId68"/>
    <p:sldId id="537" r:id="rId69"/>
    <p:sldId id="538" r:id="rId70"/>
    <p:sldId id="540" r:id="rId71"/>
    <p:sldId id="572" r:id="rId72"/>
    <p:sldId id="573" r:id="rId73"/>
    <p:sldId id="574" r:id="rId74"/>
    <p:sldId id="575" r:id="rId75"/>
    <p:sldId id="576" r:id="rId76"/>
    <p:sldId id="577" r:id="rId77"/>
    <p:sldId id="578" r:id="rId78"/>
    <p:sldId id="579" r:id="rId79"/>
    <p:sldId id="580" r:id="rId80"/>
    <p:sldId id="562" r:id="rId81"/>
    <p:sldId id="563" r:id="rId82"/>
    <p:sldId id="564" r:id="rId83"/>
    <p:sldId id="581" r:id="rId84"/>
    <p:sldId id="565" r:id="rId85"/>
    <p:sldId id="582" r:id="rId86"/>
    <p:sldId id="566" r:id="rId87"/>
    <p:sldId id="567" r:id="rId88"/>
    <p:sldId id="570" r:id="rId89"/>
    <p:sldId id="568" r:id="rId90"/>
    <p:sldId id="569" r:id="rId91"/>
    <p:sldId id="571" r:id="rId92"/>
    <p:sldId id="521" r:id="rId93"/>
    <p:sldId id="560" r:id="rId94"/>
    <p:sldId id="561" r:id="rId95"/>
    <p:sldId id="590" r:id="rId96"/>
    <p:sldId id="591" r:id="rId97"/>
    <p:sldId id="592" r:id="rId98"/>
    <p:sldId id="593" r:id="rId99"/>
    <p:sldId id="594" r:id="rId100"/>
    <p:sldId id="595" r:id="rId101"/>
    <p:sldId id="596" r:id="rId102"/>
    <p:sldId id="597" r:id="rId10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60093"/>
    <a:srgbClr val="CC0066"/>
    <a:srgbClr val="FF0066"/>
    <a:srgbClr val="FF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4654" autoAdjust="0"/>
  </p:normalViewPr>
  <p:slideViewPr>
    <p:cSldViewPr snapToGrid="0">
      <p:cViewPr varScale="1">
        <p:scale>
          <a:sx n="81" d="100"/>
          <a:sy n="81" d="100"/>
        </p:scale>
        <p:origin x="-78" y="-52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9.xml"/><Relationship Id="rId21" Type="http://schemas.openxmlformats.org/officeDocument/2006/relationships/slide" Target="slides/slide4.xml"/><Relationship Id="rId42" Type="http://schemas.openxmlformats.org/officeDocument/2006/relationships/slide" Target="slides/slide25.xml"/><Relationship Id="rId47" Type="http://schemas.openxmlformats.org/officeDocument/2006/relationships/slide" Target="slides/slide30.xml"/><Relationship Id="rId63" Type="http://schemas.openxmlformats.org/officeDocument/2006/relationships/slide" Target="slides/slide46.xml"/><Relationship Id="rId68" Type="http://schemas.openxmlformats.org/officeDocument/2006/relationships/slide" Target="slides/slide51.xml"/><Relationship Id="rId84" Type="http://schemas.openxmlformats.org/officeDocument/2006/relationships/slide" Target="slides/slide67.xml"/><Relationship Id="rId89" Type="http://schemas.openxmlformats.org/officeDocument/2006/relationships/slide" Target="slides/slide72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54.xml"/><Relationship Id="rId92" Type="http://schemas.openxmlformats.org/officeDocument/2006/relationships/slide" Target="slides/slide75.xml"/><Relationship Id="rId2" Type="http://schemas.openxmlformats.org/officeDocument/2006/relationships/slideMaster" Target="slideMasters/slideMaster2.xml"/><Relationship Id="rId16" Type="http://schemas.openxmlformats.org/officeDocument/2006/relationships/slideMaster" Target="slideMasters/slideMaster16.xml"/><Relationship Id="rId29" Type="http://schemas.openxmlformats.org/officeDocument/2006/relationships/slide" Target="slides/slide12.xml"/><Relationship Id="rId107" Type="http://schemas.openxmlformats.org/officeDocument/2006/relationships/theme" Target="theme/theme1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7.xml"/><Relationship Id="rId32" Type="http://schemas.openxmlformats.org/officeDocument/2006/relationships/slide" Target="slides/slide15.xml"/><Relationship Id="rId37" Type="http://schemas.openxmlformats.org/officeDocument/2006/relationships/slide" Target="slides/slide20.xml"/><Relationship Id="rId40" Type="http://schemas.openxmlformats.org/officeDocument/2006/relationships/slide" Target="slides/slide23.xml"/><Relationship Id="rId45" Type="http://schemas.openxmlformats.org/officeDocument/2006/relationships/slide" Target="slides/slide28.xml"/><Relationship Id="rId53" Type="http://schemas.openxmlformats.org/officeDocument/2006/relationships/slide" Target="slides/slide36.xml"/><Relationship Id="rId58" Type="http://schemas.openxmlformats.org/officeDocument/2006/relationships/slide" Target="slides/slide41.xml"/><Relationship Id="rId66" Type="http://schemas.openxmlformats.org/officeDocument/2006/relationships/slide" Target="slides/slide49.xml"/><Relationship Id="rId74" Type="http://schemas.openxmlformats.org/officeDocument/2006/relationships/slide" Target="slides/slide57.xml"/><Relationship Id="rId79" Type="http://schemas.openxmlformats.org/officeDocument/2006/relationships/slide" Target="slides/slide62.xml"/><Relationship Id="rId87" Type="http://schemas.openxmlformats.org/officeDocument/2006/relationships/slide" Target="slides/slide70.xml"/><Relationship Id="rId102" Type="http://schemas.openxmlformats.org/officeDocument/2006/relationships/slide" Target="slides/slide85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44.xml"/><Relationship Id="rId82" Type="http://schemas.openxmlformats.org/officeDocument/2006/relationships/slide" Target="slides/slide65.xml"/><Relationship Id="rId90" Type="http://schemas.openxmlformats.org/officeDocument/2006/relationships/slide" Target="slides/slide73.xml"/><Relationship Id="rId95" Type="http://schemas.openxmlformats.org/officeDocument/2006/relationships/slide" Target="slides/slide78.xml"/><Relationship Id="rId19" Type="http://schemas.openxmlformats.org/officeDocument/2006/relationships/slide" Target="slides/slide2.xml"/><Relationship Id="rId14" Type="http://schemas.openxmlformats.org/officeDocument/2006/relationships/slideMaster" Target="slideMasters/slideMaster14.xml"/><Relationship Id="rId22" Type="http://schemas.openxmlformats.org/officeDocument/2006/relationships/slide" Target="slides/slide5.xml"/><Relationship Id="rId27" Type="http://schemas.openxmlformats.org/officeDocument/2006/relationships/slide" Target="slides/slide10.xml"/><Relationship Id="rId30" Type="http://schemas.openxmlformats.org/officeDocument/2006/relationships/slide" Target="slides/slide13.xml"/><Relationship Id="rId35" Type="http://schemas.openxmlformats.org/officeDocument/2006/relationships/slide" Target="slides/slide18.xml"/><Relationship Id="rId43" Type="http://schemas.openxmlformats.org/officeDocument/2006/relationships/slide" Target="slides/slide26.xml"/><Relationship Id="rId48" Type="http://schemas.openxmlformats.org/officeDocument/2006/relationships/slide" Target="slides/slide31.xml"/><Relationship Id="rId56" Type="http://schemas.openxmlformats.org/officeDocument/2006/relationships/slide" Target="slides/slide39.xml"/><Relationship Id="rId64" Type="http://schemas.openxmlformats.org/officeDocument/2006/relationships/slide" Target="slides/slide47.xml"/><Relationship Id="rId69" Type="http://schemas.openxmlformats.org/officeDocument/2006/relationships/slide" Target="slides/slide52.xml"/><Relationship Id="rId77" Type="http://schemas.openxmlformats.org/officeDocument/2006/relationships/slide" Target="slides/slide60.xml"/><Relationship Id="rId100" Type="http://schemas.openxmlformats.org/officeDocument/2006/relationships/slide" Target="slides/slide83.xml"/><Relationship Id="rId105" Type="http://schemas.openxmlformats.org/officeDocument/2006/relationships/presProps" Target="presProps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34.xml"/><Relationship Id="rId72" Type="http://schemas.openxmlformats.org/officeDocument/2006/relationships/slide" Target="slides/slide55.xml"/><Relationship Id="rId80" Type="http://schemas.openxmlformats.org/officeDocument/2006/relationships/slide" Target="slides/slide63.xml"/><Relationship Id="rId85" Type="http://schemas.openxmlformats.org/officeDocument/2006/relationships/slide" Target="slides/slide68.xml"/><Relationship Id="rId93" Type="http://schemas.openxmlformats.org/officeDocument/2006/relationships/slide" Target="slides/slide76.xml"/><Relationship Id="rId98" Type="http://schemas.openxmlformats.org/officeDocument/2006/relationships/slide" Target="slides/slide81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25" Type="http://schemas.openxmlformats.org/officeDocument/2006/relationships/slide" Target="slides/slide8.xml"/><Relationship Id="rId33" Type="http://schemas.openxmlformats.org/officeDocument/2006/relationships/slide" Target="slides/slide16.xml"/><Relationship Id="rId38" Type="http://schemas.openxmlformats.org/officeDocument/2006/relationships/slide" Target="slides/slide21.xml"/><Relationship Id="rId46" Type="http://schemas.openxmlformats.org/officeDocument/2006/relationships/slide" Target="slides/slide29.xml"/><Relationship Id="rId59" Type="http://schemas.openxmlformats.org/officeDocument/2006/relationships/slide" Target="slides/slide42.xml"/><Relationship Id="rId67" Type="http://schemas.openxmlformats.org/officeDocument/2006/relationships/slide" Target="slides/slide50.xml"/><Relationship Id="rId103" Type="http://schemas.openxmlformats.org/officeDocument/2006/relationships/slide" Target="slides/slide86.xml"/><Relationship Id="rId108" Type="http://schemas.openxmlformats.org/officeDocument/2006/relationships/tableStyles" Target="tableStyles.xml"/><Relationship Id="rId20" Type="http://schemas.openxmlformats.org/officeDocument/2006/relationships/slide" Target="slides/slide3.xml"/><Relationship Id="rId41" Type="http://schemas.openxmlformats.org/officeDocument/2006/relationships/slide" Target="slides/slide24.xml"/><Relationship Id="rId54" Type="http://schemas.openxmlformats.org/officeDocument/2006/relationships/slide" Target="slides/slide37.xml"/><Relationship Id="rId62" Type="http://schemas.openxmlformats.org/officeDocument/2006/relationships/slide" Target="slides/slide45.xml"/><Relationship Id="rId70" Type="http://schemas.openxmlformats.org/officeDocument/2006/relationships/slide" Target="slides/slide53.xml"/><Relationship Id="rId75" Type="http://schemas.openxmlformats.org/officeDocument/2006/relationships/slide" Target="slides/slide58.xml"/><Relationship Id="rId83" Type="http://schemas.openxmlformats.org/officeDocument/2006/relationships/slide" Target="slides/slide66.xml"/><Relationship Id="rId88" Type="http://schemas.openxmlformats.org/officeDocument/2006/relationships/slide" Target="slides/slide71.xml"/><Relationship Id="rId91" Type="http://schemas.openxmlformats.org/officeDocument/2006/relationships/slide" Target="slides/slide74.xml"/><Relationship Id="rId96" Type="http://schemas.openxmlformats.org/officeDocument/2006/relationships/slide" Target="slides/slide79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Master" Target="slideMasters/slideMaster15.xml"/><Relationship Id="rId23" Type="http://schemas.openxmlformats.org/officeDocument/2006/relationships/slide" Target="slides/slide6.xml"/><Relationship Id="rId28" Type="http://schemas.openxmlformats.org/officeDocument/2006/relationships/slide" Target="slides/slide11.xml"/><Relationship Id="rId36" Type="http://schemas.openxmlformats.org/officeDocument/2006/relationships/slide" Target="slides/slide19.xml"/><Relationship Id="rId49" Type="http://schemas.openxmlformats.org/officeDocument/2006/relationships/slide" Target="slides/slide32.xml"/><Relationship Id="rId57" Type="http://schemas.openxmlformats.org/officeDocument/2006/relationships/slide" Target="slides/slide40.xml"/><Relationship Id="rId106" Type="http://schemas.openxmlformats.org/officeDocument/2006/relationships/viewProps" Target="viewProps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14.xml"/><Relationship Id="rId44" Type="http://schemas.openxmlformats.org/officeDocument/2006/relationships/slide" Target="slides/slide27.xml"/><Relationship Id="rId52" Type="http://schemas.openxmlformats.org/officeDocument/2006/relationships/slide" Target="slides/slide35.xml"/><Relationship Id="rId60" Type="http://schemas.openxmlformats.org/officeDocument/2006/relationships/slide" Target="slides/slide43.xml"/><Relationship Id="rId65" Type="http://schemas.openxmlformats.org/officeDocument/2006/relationships/slide" Target="slides/slide48.xml"/><Relationship Id="rId73" Type="http://schemas.openxmlformats.org/officeDocument/2006/relationships/slide" Target="slides/slide56.xml"/><Relationship Id="rId78" Type="http://schemas.openxmlformats.org/officeDocument/2006/relationships/slide" Target="slides/slide61.xml"/><Relationship Id="rId81" Type="http://schemas.openxmlformats.org/officeDocument/2006/relationships/slide" Target="slides/slide64.xml"/><Relationship Id="rId86" Type="http://schemas.openxmlformats.org/officeDocument/2006/relationships/slide" Target="slides/slide69.xml"/><Relationship Id="rId94" Type="http://schemas.openxmlformats.org/officeDocument/2006/relationships/slide" Target="slides/slide77.xml"/><Relationship Id="rId99" Type="http://schemas.openxmlformats.org/officeDocument/2006/relationships/slide" Target="slides/slide82.xml"/><Relationship Id="rId101" Type="http://schemas.openxmlformats.org/officeDocument/2006/relationships/slide" Target="slides/slide84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1.xml"/><Relationship Id="rId39" Type="http://schemas.openxmlformats.org/officeDocument/2006/relationships/slide" Target="slides/slide22.xml"/><Relationship Id="rId34" Type="http://schemas.openxmlformats.org/officeDocument/2006/relationships/slide" Target="slides/slide17.xml"/><Relationship Id="rId50" Type="http://schemas.openxmlformats.org/officeDocument/2006/relationships/slide" Target="slides/slide33.xml"/><Relationship Id="rId55" Type="http://schemas.openxmlformats.org/officeDocument/2006/relationships/slide" Target="slides/slide38.xml"/><Relationship Id="rId76" Type="http://schemas.openxmlformats.org/officeDocument/2006/relationships/slide" Target="slides/slide59.xml"/><Relationship Id="rId97" Type="http://schemas.openxmlformats.org/officeDocument/2006/relationships/slide" Target="slides/slide80.xml"/><Relationship Id="rId104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6.wmf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1024" units="cm"/>
        </inkml:traceFormat>
        <inkml:channelProperties>
          <inkml:channelProperty channel="X" name="resolution" value="28.31858" units="1/cm"/>
          <inkml:channelProperty channel="Y" name="resolution" value="28.36565" units="1/cm"/>
        </inkml:channelProperties>
      </inkml:inkSource>
      <inkml:timestamp xml:id="ts0" timeString="2022-05-25T10:06:38.022"/>
    </inkml:context>
    <inkml:brush xml:id="br0">
      <inkml:brushProperty name="width" value="0.05292" units="cm"/>
      <inkml:brushProperty name="height" value="0.05292" units="cm"/>
      <inkml:brushProperty name="color" value="#00B05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9843 211,'0'27,"0"-1,0 27,0-26,0-1,0 27,0-27,0 1,0-1,0 27,0-26,0 26,0-27,0 1,0-1,0 27,0-27,0 1,-53-27,53 79,0-52,26-27</inkml:trace>
  <inkml:trace contextRef="#ctx0" brushRef="#br0" timeOffset="382.0218">9578 555,'26'0,"-26"53,53-53,-26 0,26 0,-27 0,27 0,0 0,-27 0,1 0,26 0,-53 27,26-27</inkml:trace>
  <inkml:trace contextRef="#ctx0" brushRef="#br0" timeOffset="1060.0606">10292 582,'0'53,"0"0,0-27,0 27,0 26,0-52,0-1,-26-26</inkml:trace>
  <inkml:trace contextRef="#ctx0" brushRef="#br0" timeOffset="1236.0707">10478 397,'26'0,"-26"-27,-26 27</inkml:trace>
  <inkml:trace contextRef="#ctx0" brushRef="#br0" timeOffset="2016.1153">10478 767,'26'0,"27"26,-53 1,0-1,0 27,0 0,0-26,0-1,26-26,-26 0,0-26,0-54,0 54,27 26,-27-53,53 53,-53 0,26 106,-26-80,0 1,0-1,53-79,-53 27,53-27,-53 26,53 27,-53-26,26 26,-26 26,27-26,-27 53,0-26,0 52,53-26</inkml:trace>
  <inkml:trace contextRef="#ctx0" brushRef="#br0" timeOffset="2496.1427">11165 1084,'53'-52,"27"25,-27 27,26-106,-53 80,27-27,-53 26,0 1,-26 26,-1 0,1 0,-27 0,27 0,26 79,0-26,-53-26,53-1,0 27,26-53,-26 53,53-53,-26 26,25-26</inkml:trace>
  <inkml:trace contextRef="#ctx0" brushRef="#br0" timeOffset="2878.1645">11880 1005,'26'0,"-26"-26,27 26,52 0,-52 0,-1 0,27 0,-27 0,27 0,-26 0,26 0,-27 0</inkml:trace>
  <inkml:trace contextRef="#ctx0" brushRef="#br0" timeOffset="3854.2204">13044 793,'0'-26,"0"-27,-26 53,-27 0,0 0,26 0,1 0,-27 27,26-1,-26 27,53-27,-26 1,26 26,0-27,0-26,53 53,0-53,0 0,0 0,26-26,-52-27,25 0,-52 0,53 0,-53-26,53-27,-53 53,0 26,27-26,-27 27,0 79,0 0,0 26,-53-26,53 0,0 0,0 0,-53 26,53-26,0 0,0-26,0 25,53-52,-27 0</inkml:trace>
  <inkml:trace contextRef="#ctx0" brushRef="#br0" timeOffset="5209.298">13626 767,'-53'-26,"27"26,-1 0,-26 0,27 0,26 26,-27-26,27 53,0 0,0-27,53-26,-26 0,-1 0,27 0,-26 0,-27-53,53 0,-27 80,-26-1,0 1,26 26,-26 0,0 0,80-53,-54-27,27-26,-53 27,53 26,-53-27,27 27,-27 27,52-1,1-26,-26 0,26 0,0 0,-27 0,-26 53,27-53,-1 0,27-26,-27 26,27 0,-53 0,53 0,-53 79,80-53,-54-26,27 53</inkml:trace>
  <inkml:trace contextRef="#ctx0" brushRef="#br0" timeOffset="6028.3448">14975 793,'-26'0,"26"-26,-53 26,27 0,-1 0,-26 0,27 0,-27 0,26 79,27-26,0-26,0 52,53-79,-26 0,26 0,0-26,-27-27,-26 0,0 79,0 1,53-27,-53 53,26-53,27 53,-26-53,52 0,-26 0,0-53,0 53,-53-27,26 27,-26-26,0 26,0 0,-53 0,53 53,0 0,0-27,27-26,-1 26,54-26,26 0,-27 0,0 0</inkml:trace>
  <inkml:trace contextRef="#ctx0" brushRef="#br0" timeOffset="6216.3556">15663 661,'53'-26,"-53"26,0 0</inkml:trace>
  <inkml:trace contextRef="#ctx0" brushRef="#br0" timeOffset="6584.3766">15796 1111,'0'53,"0"-27,0 27,53-53,-53-26,79-1,-53-26,27 27,-26-27,26 27,0 26,-27 0,1 0,-27 26,52-26,-52 26,0 27,0 0,27-26</inkml:trace>
  <inkml:trace contextRef="#ctx0" brushRef="#br0" timeOffset="7584.4337">17171 555,'0'-26,"0"26,-52 0,-1 0,-27 0,80 26,-26-26,26 53,0 27,0-1,0-53,26 1,-26 52,53-26,-26 0,-27 0,79-53,-79 53,-79-27,52-26,-26 0,27 0,-27 0</inkml:trace>
  <inkml:trace contextRef="#ctx0" brushRef="#br0" timeOffset="7857.4494">17436 899,'0'27,"0"26,-26 0,26-1,-27 1,27-26,0 26,0-27</inkml:trace>
  <inkml:trace contextRef="#ctx0" brushRef="#br0" timeOffset="8047.4603">17595 529,'26'0,"-26"26,-26 54,26-54</inkml:trace>
  <inkml:trace contextRef="#ctx0" brushRef="#br0" timeOffset="9065.5185">17886 846,'0'-26,"0"-27,-27 53,27-26,-26 26,-27 0,27 0,26 0,0 52,0-25,26-27,0 0,1 0,-27 26,0 27,0-26,0 26,0 0,0 26,0 0,0 1,0-1,0 0,0-26,0-26,-53 52,27-79,26-53,0 27,0-27,0-26,0-1,26 1,27-1,0 54,26-27,1 53,-1-26,-26 26,0 0,0 0,-27 26,-26 0,0 1,0 52,0-52,0-1,0 27,0-26,0-27,53-53,0 0,0-27,53 27,-53 1,0 52,-27-27,1 27,-27 79,0-26,0-26,0 26,0 26</inkml:trace>
  <inkml:trace contextRef="#ctx0" brushRef="#br0" timeOffset="10364.5928">19182 1111,'0'-27,"0"-25,0 25,0 27,0-26,-53 26,-26 0,53 0,-27 0,53 53,0-27,0 0,0 27,26-53,1 0,25 0,-25 0,26-26,0 26,0 26,-27-26,27 0,26 0,-26 0,0-26,-26-1,26-52,0 26,-53-26,52 26,-52 0,0 0,-26 27,0 26,26 0,-27 26,27 53,-53-26,53 0,0 0,-26 27,26-28,0-25,0 26,0 0,0-53,53 53,0-53</inkml:trace>
  <inkml:trace contextRef="#ctx0" brushRef="#br0" timeOffset="10926.625">20082 873,'0'0,"0"0,0 53,0 0,0 26,0-79,0 26,26-26,-26 27,0 26,0-53,-53 26,27-26,0 0,-1 0</inkml:trace>
  <inkml:trace contextRef="#ctx0" brushRef="#br0" timeOffset="12426.7108">20214 873,'0'-53,"-53"53,27 53,-54 0,54-27</inkml:trace>
  <inkml:trace contextRef="#ctx0" brushRef="#br0" timeOffset="13207.7554">20664 555,'0'-53,"0"80,-106 26,27 53,-1-1,27-25,1 52,-1 27,0-53,53-27,-53 0,53-26,0-26,26-27,1 0,26-53</inkml:trace>
  <inkml:trace contextRef="#ctx0" brushRef="#br0" timeOffset="13871.7934">21167 661,'26'-26,"-26"-1,0-26,-53 53,27 0,-1 0,-26 0,27 53,-1-53,-25 80,-1-54,26 53,27-26,-53 0,53 27,0 25,-26 28,26-54,0-26,0 0,0-27,0 1</inkml:trace>
  <inkml:trace contextRef="#ctx0" brushRef="#br0" timeOffset="14142.8088">20638 1058,'52'0,"1"-26,0 26,27-53,-1 53,0 0,1 0,-27-27,-27 27,27 0,-26 0,25 0,1 0</inkml:trace>
  <inkml:trace contextRef="#ctx0" brushRef="#br0" timeOffset="14487.8287">21537 661,'0'-53,"0"27,0 26,0 26,-53 27,53-26,0 26,0 26,-26 0,26-26,0 0,0 0,0 26,0-52,0-1,0 27,26-53</inkml:trace>
  <inkml:trace contextRef="#ctx0" brushRef="#br0" timeOffset="14801.8466">21696 1111,'26'0,"-26"26,0 1,53-1,-26 27,26-53,0 0,-27-53,27 0,-27 0,27 1,-26 25,-27 27,0 53,0-27,53 27,-53 0,0-26,26-27,-26 26,27-26</inkml:trace>
  <inkml:trace contextRef="#ctx0" brushRef="#br0" timeOffset="15521.8878">21273 741,'0'0,"0"26,26-26,27 0,-27 26,27-26,27 0,-1 0,53 0,-79 0,-26 0,-1 0</inkml:trace>
  <inkml:trace contextRef="#ctx0" brushRef="#br0" timeOffset="16445.9407">22516 1084,'27'-52,"52"-1,-53 53,27-53,-26 0,-1 53,-26-53,53 53,-53-27,-26-25,-1 52,27 26,0 0,0 27,0-26,0 26,27-27,26 54,-53-28,0-25,0-1,0-26,-53 0,26 53,-26-53</inkml:trace>
  <inkml:trace contextRef="#ctx0" brushRef="#br0" timeOffset="24010.3733">12700 1376,'-26'0,"26"0,-80 0,80 26,-53-26,27 53,-27-53,26 79,-25-52,-1 26,0-27,-27 27,-26 0,27 0,-27 26,-26 1,-27-1,0 0,-26 1,0-1,-27 0,27 1,53-1,0-26,52 0,27-26,0-27,0 0,53 52,-26-52,-27 27,-26 26,52-27,27-26</inkml:trace>
  <inkml:trace contextRef="#ctx0" brushRef="#br0" timeOffset="24374.3941">10001 2566,'0'0,"0"80,-53-54,53 0,-26 27,26-26,-27 26,27-27,-52 1,52 26,0 26,0-53,52 27,28-53,52 27,-26-27,0 0,-27 0</inkml:trace>
  <inkml:trace contextRef="#ctx0" brushRef="#br0" timeOffset="25688.4693">3572 3810,'0'-27,"0"-26,-27 27,-25-27,25 53,1 0,-54 26,54 27,-27 27,53-1,-53-26,53 0,-53 0,53 26,0-52,0-1,0 27,0-27,53-26,26 27,27-27,26 0,1 0,-27 0,-27 0</inkml:trace>
  <inkml:trace contextRef="#ctx0" brushRef="#br0" timeOffset="26489.5151">4101 3995,'-53'0,"27"26,-1-26,27 27,-53-27,53 26,0 27,0 27,53-54,-26-26,-1 0,27 0,0-26,-53-1,0-26,53 0,-27 53,27 27,0 52,-53-26,27-53,-27-26,0-1,53-26,-53 27,26 26,-26-53,53 53,-27 0,27 0,0 79,-53-52,53-1,-53 27,27-27,-27 1,0 26,26-53,-26 26</inkml:trace>
  <inkml:trace contextRef="#ctx0" brushRef="#br0" timeOffset="26811.5334">5054 3598,'0'0,"0"53,0-27,0 27,-53 53,53-26,0-1,0 0,0 1,0-1,0 0,0-26,0-26</inkml:trace>
  <inkml:trace contextRef="#ctx0" brushRef="#br0" timeOffset="27052.5473">4789 4074,'0'-26,"26"26,27 0,0 0,0-53,27 53,-1 0,27-27,53 27,-80 0,0-52,-26 52</inkml:trace>
  <inkml:trace contextRef="#ctx0" brushRef="#br0" timeOffset="27293.5611">5609 3889,'0'0,"0"53,0 0,-53 53,53-53,0 0,0-1,0-25,0 26,27-53</inkml:trace>
  <inkml:trace contextRef="#ctx0" brushRef="#br0" timeOffset="27463.5708">5715 3492,'0'-26,"26"26,-26 0</inkml:trace>
  <inkml:trace contextRef="#ctx0" brushRef="#br0" timeOffset="28003.6017">5874 4074,'26'27,"27"26,0 0,0-1,-53 28,0-54,0-52,0-27,0 26,0 1,0-27,26 53,1 0,26 0,26 0,-79 27,53-1,0 53,-53-26,26-53,-26 27</inkml:trace>
  <inkml:trace contextRef="#ctx0" brushRef="#br0" timeOffset="28401.6245">6509 4074,'0'53,"53"27,-53-28,0 1,26-26,-26 26,53-53,0 0,-53-27,26 1,-26-27,0-26,0-1,53 54,-53 79,53 0,-53-27,27-26,-27 53,53-53,26 0,-26 0,-27 0</inkml:trace>
  <inkml:trace contextRef="#ctx0" brushRef="#br0" timeOffset="28688.6409">7038 4180,'26'53,"27"-27,-26-26,26 53,-27-53,27 0,0 0,-53-26,0-27,-26 0,26 27,-80-27,1 26,26 27,26 0</inkml:trace>
  <inkml:trace contextRef="#ctx0" brushRef="#br0" timeOffset="29151.6674">7620 4101,'0'26,"0"1,0-1,0 27,0 0,0-27,0 1,0 26,26-53,-26-27,53 1,0-27,-53-26,53 26,-53 26,27 27,-27-53,0 106,53 27,-53-28,0 1,0-26,26 26</inkml:trace>
  <inkml:trace contextRef="#ctx0" brushRef="#br0" timeOffset="29533.6892">8176 3942,'0'-26,"-27"26,1 0,-1 26,27 0,-79 1,79 52,0-26,0-26,79 26,-26-53,0 52,0-52,-53 27,53-27,-80 53,1-53,-80 53,27 0,-1 0,1-53</inkml:trace>
  <inkml:trace contextRef="#ctx0" brushRef="#br0" timeOffset="30359.7365">8996 3598,'0'-53,"0"106,0 0,0 26,0 27,0 0,-53 26,53-26,0 0,0-27,0 1,0-54</inkml:trace>
  <inkml:trace contextRef="#ctx0" brushRef="#br0" timeOffset="30613.751">8784 4127,'0'-26,"27"26,26 0,-1 0,28-53,-1 53,1 0,-1 0,0 0,-26 0,-26 0</inkml:trace>
  <inkml:trace contextRef="#ctx0" brushRef="#br0" timeOffset="30891.7669">9446 3916,'-53'0,"53"52,-53 1,53 0,0 0,0 27,0-28,0-25,0-1,0 27</inkml:trace>
  <inkml:trace contextRef="#ctx0" brushRef="#br0" timeOffset="31072.7773">9472 3677,'0'-26,"27"26,-27-27,0 54</inkml:trace>
  <inkml:trace contextRef="#ctx0" brushRef="#br0" timeOffset="31961.8281">9604 4127,'27'80,"-27"-54,0 0,53 27,-53 0,26-53,-26 27,27-27,26 0,-53-53,26 0,-26 26,53 27,0 0,-27 0,27 53,-26-53,-27-26,26-1,-26 1,0-27,53 53,-26 0,-1 27,27-27,0 0,-27 26,27-26,-26 0,26 0,26-26,-26-27,0 26,0-26,0 0,-27 27,27-27,-53 27,26 26,-26-53,0 0,-52 79,25 80,27-53,-53 0,53 0,-53 26,53-26,0 0,0-27,0 27,0-26,53-27,0 0,26 0,1 0,-1 0,1 0,-1-27</inkml:trace>
  <inkml:trace contextRef="#ctx0" brushRef="#br0" timeOffset="32871.8802">10821 4048,'53'0,"0"0,-26 0,-1 0,27-80,-53 28,27 25,-27 1,0-27,0 26,-53 27,-27 0,54 0,-1 0,-26 0,53 0,-52 0,52 27,0 26,26-53</inkml:trace>
  <inkml:trace contextRef="#ctx0" brushRef="#br0" timeOffset="33932.9409">6059 4630,'0'26,"-53"27,0 53,-26-27,-1 54,27-54,53 1,-52 25,52-25,0-27,26 0,53-27,54-26,-1 0</inkml:trace>
  <inkml:trace contextRef="#ctx0" brushRef="#br0" timeOffset="34415.9685">7091 4974,'0'-53,"-53"53,53-53,-27 53,1 0,-27 0,0 0,27 53,26-27,-53 54,53-27,0 0,26 0,27-1,27-52,-1 27,27-27,26 0,-26 0,-27 0</inkml:trace>
  <inkml:trace contextRef="#ctx0" brushRef="#br0" timeOffset="34754.9879">7752 5000,'0'27,"0"-1,0 27,0 0,0 0,0 26,53-52,-53-1,27-26,-27 53</inkml:trace>
  <inkml:trace contextRef="#ctx0" brushRef="#br0" timeOffset="35009.0024">7541 4842,'53'0,"-1"0,28 0,-1 0,1 0,25 0,-25 0,-27-27,26 27,-52 0</inkml:trace>
  <inkml:trace contextRef="#ctx0" brushRef="#br0" timeOffset="36039.0612">8811 4868,'0'-26,"-53"26,0 0,-27 26,28-26,-1 79,0-79,53 53,-53-53,53 27,26 26,27-53,27 53,-1-53,27 53,-27-53,-26 26,-27-26,-26 53,0-27,0-26,-26 0,-27 0,27 0,-1 0,1 0,26 0,0-53</inkml:trace>
  <inkml:trace contextRef="#ctx0" brushRef="#br0" timeOffset="36352.0792">9340 4656,'26'0,"-26"53,53-26,-53-1,80 54,-54-28,-26 1,0 27,0-1,0 1,0-1,-53-26,0 26,0-26,27 0,-27-53</inkml:trace>
  <inkml:trace contextRef="#ctx0" brushRef="#br0" timeOffset="38812.2198">15108 1349,'26'0,"-26"0,27 53,-27 0,53 0,-53 26,79 53,-53-26,27 27,0-28,0 1,0-26,26-1,-52-53,26-26,-27 53,1-53,-27-26,0-27</inkml:trace>
  <inkml:trace contextRef="#ctx0" brushRef="#br0" timeOffset="39433.2555">15478 2275,'0'27,"27"25,-27-25,26-1,-26 27,53-26,0-27,-27 79,1-79,26 0,-27 0,1 0,26-53,-53 27,52-27,-52-27,0 54,53 0,-53-54,0 54,0-1,0 1</inkml:trace>
  <inkml:trace contextRef="#ctx0" brushRef="#br0" timeOffset="40552.3195">17568 2725,'0'-79,"0"52,-26 1,-1 26,-25-53,-1 53,0 0,0 0,0 0,-27 0,28 26,25 1,27-1,-79 27,79-27,0 27,0-26,53-27,26 53,27-53,0 0,26 0,-53 0,1-53,-1 0,-52 0,-27 0,52-26,-52-1,0 1,0 0,0 52,0 1,0-27,0 79,0 1,0-1,0 53,0-26,0 0,0 27,53-1,-53-26,27 26,-27-52,26-27,-26 26,80-26,-54 0</inkml:trace>
  <inkml:trace contextRef="#ctx0" brushRef="#br0" timeOffset="40964.343">18203 2619,'27'27,"-27"-1,79-26,-52 53,26-53,26 0,-53 0,1 0,26 0,-53-53,0-26,0 52,0 27,-27 0,27 27,0 26,0-27,80 27,-80-27,53 1,-53 52,0-52,0-27,-53 26,26-26,-26 0,-26 0,52 0</inkml:trace>
  <inkml:trace contextRef="#ctx0" brushRef="#br0" timeOffset="41173.355">18309 2249,'0'0,"-26"0</inkml:trace>
  <inkml:trace contextRef="#ctx0" brushRef="#br0" timeOffset="42079.4068">19129 2619,'0'-26,"0"-1,0-26,-53 53,53-26,-52 26,-1 0,0 26,0 1,26 26,27 0,0-27,-53 0,53 27,0-26,0-1,27 27,-1-26,27-27,0 79,0-79,0 0,0 0,0 0,-27-53</inkml:trace>
  <inkml:trace contextRef="#ctx0" brushRef="#br0" timeOffset="42613.4373">19288 2857,'0'-26,"27"26,-27 0,26 0,-26 26,0 27,53-26,-53-54,53 1,-53-27,53 53,-53-53,26 53,27-27,27 27,-28 0,-25 0,26 0,0 0,26 53,-26-53,26 27,-26-27,0 0,27 0,-27-27,-27 27,-26-79,53 26,-53 0,0 27,-27 26,-25 0,25 0,-26 0,0 0,0 26,27 27,26-27,-53 1,53 26,0 0,26-53,54 26,-27-26,0 0,0 0,-1 0,28 0,-54 0,-26-26</inkml:trace>
  <inkml:trace contextRef="#ctx0" brushRef="#br0" timeOffset="43145.4678">20690 2116,'0'80,"-52"26,52-1,-53 28,53-1,0-26,0 0,0-53,0-1,0-25,26-27,27 0,26 0,-26 0,-26 0,26-53,-53 27,26-27,-26 0,0 26,0 27,-26 0,-27 27,53 26,0-27,0 1,26 25,1-52,26 53,-1-53,28 0,-27 0</inkml:trace>
  <inkml:trace contextRef="#ctx0" brushRef="#br0" timeOffset="43415.4832">20320 2381,'0'-27,"26"27,1 0,26 0,26 0,27 0,53 0,-53 0,-1 0,-52 0,-26 0</inkml:trace>
  <inkml:trace contextRef="#ctx0" brushRef="#br0" timeOffset="44583.55">21669 2169,'0'27,"0"26,27 0,-27 26,0 27,0 0,0 26,0-26,0-27,0 0,0-26,0-26,0 26</inkml:trace>
  <inkml:trace contextRef="#ctx0" brushRef="#br0" timeOffset="44883.5672">21511 2778,'26'-53,"-26"26,27 27,25 0,28 0,-54 0,27 0,0 0,27 0,-28 0,28 0,-27 0,0 0,0 0</inkml:trace>
  <inkml:trace contextRef="#ctx0" brushRef="#br0" timeOffset="45145.5822">22225 2619,'0'-26,"-26"79,26-1,-27 1,27-26,0-1,0 27,0-26,0-1,0-26,0 53,27-53</inkml:trace>
  <inkml:trace contextRef="#ctx0" brushRef="#br0" timeOffset="45339.5932">22384 2381,'26'0,"-26"-53</inkml:trace>
  <inkml:trace contextRef="#ctx0" brushRef="#br0" timeOffset="46054.6342">22357 2884,'53'0,"-26"79,26-26,26 0,-53-53,1-27,-27 1,0-1,79-52,-79 53,27 26,-27-27,53 27,-53 0,53 0,-27 27,0-27,27 0,-53 0,53 0,-53-53,27 53,-27-27,53 27,-27 27,27-27,26 53,1-53,-1 0,1 0,-28 0,1 0,27-53,-54-27,-26 27,80-26,-80 0,0 26,0 0,0 26,-27 27,-52 0,52 0,-26 53,0 27,1-1,25 0,27 1,-53-1,53-52,0-1,27-26,26 79,-1-79,28 27,52-27,0 0,27 0,-79 0</inkml:trace>
  <inkml:trace contextRef="#ctx0" brushRef="#br0" timeOffset="50229.873">18389 3360,'0'-79,"0"52,0 1,0 26,-80 0,54 0,-27 26,26-26,27 53,-53 0,53-27,-52 27,52-26,0-1,0 1,0 26,0-27,26 27,27-27,-53 1,53 26,-53-27,53-26,-53 53,0 0,-53-53,26 0,1 0,-27 0,27 0,-1 0,27-26,-26 26,26-27,0 1,0 26,0-27,26 27</inkml:trace>
  <inkml:trace contextRef="#ctx0" brushRef="#br0" timeOffset="50725.9013">18494 3783,'53'-26,"-26"26,26-53,0 26,-27-26,-26 27,53-27,-53 0,-26 53,-1 0,1 0,-27 0,53 27,-80 26,80-27,-26 27,26-27,0 27,0 0,53-53,-27 27,27-27,0 0,26 0,-26 0,0 0</inkml:trace>
  <inkml:trace contextRef="#ctx0" brushRef="#br0" timeOffset="51330.936">19156 3519,'0'-53,"0"0,0 26,-27 27,1 0,-1 0,-25 0,25 0,1 0,-27 0,53 80,-27-54,27 1,0 52,53-79,-26 26,26-26,26 0,-26 0,-27 53,1-53,-27 27,0 52,0-52,-27 26,-26-27,27 27,26-27,-79-26,79 27,26-27,0 0,1 0,26 0,-27 0,1 0,26-27,-27-25,27 25,-26 27,25-79</inkml:trace>
  <inkml:trace contextRef="#ctx0" brushRef="#br0" timeOffset="51947.9713">19526 3572,'0'0,"0"52,0-25,-26-1,26 27,0-26,26-27,1 0,-1 0,27 0,-26 0,-1-53,-26 26,79-26,-79 27,27 26,-27 26,0 27,26-53,27 80,0-80,-26 0,52 0,-53-27,27 1,-53-27,27 26,-27 1,0-27,0 53,-80 0,54 0,-27 53,53 0,0 0,0-27,0-26,53 53,0-53,26 0,1 0</inkml:trace>
  <inkml:trace contextRef="#ctx0" brushRef="#br0" timeOffset="52306.9917">20426 3730,'0'27,"0"-27,0 26,26-26,-26 53,27-53,-27-26,53-27,-53 26,26-26,27 53,-26 0,-27 27,26-27,-26 26,0 27</inkml:trace>
  <inkml:trace contextRef="#ctx0" brushRef="#br0" timeOffset="53442.0567">21140 3572,'0'-27,"-26"27,26-26,-27 26,1 0,-54 0,80 0,-52 26,25 27,27-27,-79 27,79-26,0 26,0 0,0-27,79 27,27-53,-27 53,54-53,-28 0,28-26,-27 26,-54-80,28 27,-54 27,-26-27,0 26,27 27,-27-26,0 26,-53 0,26 0,27 0,-79 0,79 53,-26 0,26-27,0 27,26 27,0-80,54 26,-1-26,54 0,25 0,-25 0</inkml:trace>
  <inkml:trace contextRef="#ctx0" brushRef="#br0" timeOffset="60871.4816">4339 6403,'27'53,"26"-53,-27 26,27-52,0-27,-53 26,0 1,0-27,0 26,-27 27,-52 0,53 0,-1 0,-26 0,0 106,53-79,-53 26,53 26,0 0,0 1,-53-1,53 27,0 0,27 26,-27-53,26 1,-26-1,0 0,0-26</inkml:trace>
  <inkml:trace contextRef="#ctx0" brushRef="#br0" timeOffset="61139.497">4075 6905,'0'-53,"0"53,79 0,-53 0,27 0,27 0,-1 0,0 0,1 0,26-26,-27 26,-26 0</inkml:trace>
  <inkml:trace contextRef="#ctx0" brushRef="#br0" timeOffset="61719.5302">5080 6350,'0'-27,"0"27,-26 80,26-1,0 27,0 0,0-1,0-25,0-1,0 1,0-54,0-26</inkml:trace>
  <inkml:trace contextRef="#ctx0" brushRef="#br0" timeOffset="62003.5464">5477 6350,'0'-27,"0"27,0 80,0-1,0 27,0 0,0-27,0 0,0 1,0-54,0 1,0 26,0-53</inkml:trace>
  <inkml:trace contextRef="#ctx0" brushRef="#br0" timeOffset="62237.5598">5292 6799,'0'0,"0"-26,79 26,-52 0,-1 0,0 0,54 0,-27 0,0 0,0 0,-1 0,28 0,-54-53</inkml:trace>
  <inkml:trace contextRef="#ctx0" brushRef="#br0" timeOffset="62483.5739">5874 6482,'0'0,"0"26,53 27,-53-26,53 52,-53-26,0-26,0-1,0 53,0-52,0-1,-27 27,27-26,-26-27,26 26</inkml:trace>
  <inkml:trace contextRef="#ctx0" brushRef="#br0" timeOffset="62709.5868">6456 6879,'53'0,"-53"0,26 0,-26 26,0 1,0 26,-26-27,-27-26</inkml:trace>
  <inkml:trace contextRef="#ctx0" brushRef="#br0" timeOffset="63721.6447">7223 6244,'-53'-53,"27"53,-1 0,-26 0,27 0,-1 26,-25 1,52 26,-27-27,27 1,0 26,27-53,-1 26,53-26,-26 0,0 0,0 0,0 0,-53-53,27 53,-27-26,0 52,0 27,0 26,52 54,-52-27,0-1,0 1,0 27,0-28,0-25,-26-27,0 0,-27-53,26 0,1 0,-27 0,26-27,-26-26,53 0,-26-26,26 52,0 1,0-27,0 27,106-27,-53 53,0-53,0 53,-1-27,-25 27,-1 0,27 0,0 0</inkml:trace>
  <inkml:trace contextRef="#ctx0" brushRef="#br0" timeOffset="64051.6635">7832 6244,'0'-27,"0"80,0 27,0 26,0-1,0 28,0-28,0-25,26-27,-26 0,53 0</inkml:trace>
  <inkml:trace contextRef="#ctx0" brushRef="#br0" timeOffset="64313.6785">8334 6164,'0'106,"0"27,53-28,-53-25,0-1,27 1,-27-28,53-25,-53 26</inkml:trace>
  <inkml:trace contextRef="#ctx0" brushRef="#br0" timeOffset="64531.6909">8202 6694,'79'-27,"1"27,26 0,26-53,-53 53,-26 0,0 0,-26 0</inkml:trace>
  <inkml:trace contextRef="#ctx0" brushRef="#br0" timeOffset="64785.7055">8864 6217,'52'53,"-52"0,80 27,-54-27,27-1,-53 1,27 0,-27-26,0 26,0 0,-53-27,0 27,-27-27,28-26,-1 0</inkml:trace>
  <inkml:trace contextRef="#ctx0" brushRef="#br0" timeOffset="66562.8072">9631 6508,'0'0,"0"27,79-27,-26 0,27-27,-54 1,27-53,-53 52,0 1,0-27,-27 53,1 0,-27 0,27 0,-27 53,53-27,-27 27,27 26,0 1,0-1,0-26,53-26,-26-27,26 79,-1-79,-25 0,-1 0,27-27,-26 1</inkml:trace>
  <inkml:trace contextRef="#ctx0" brushRef="#br0" timeOffset="66787.82">10213 6138,'0'26,"0"27,0 27,0-1,0 53,0-26,0-53,0 0</inkml:trace>
  <inkml:trace contextRef="#ctx0" brushRef="#br0" timeOffset="67011.8328">10186 6456,'27'-27,"-1"27,1 0,26 0,-27 0,1 0,-1 0,-26 0,53 0</inkml:trace>
  <inkml:trace contextRef="#ctx0" brushRef="#br0" timeOffset="67348.8521">10742 6350,'-26'0,"-1"0,27 26,-79-26,79 80,0-28,0 1,0 0,0-26,106 26,-27-53,0 0,1 0,-1 0,1 0,-28-27,1 27</inkml:trace>
  <inkml:trace contextRef="#ctx0" brushRef="#br0" timeOffset="71209.0729">16801 4921,'-26'0,"26"0,0 0,53 0,-27 26,0-26,-26 80,80-80,-80 53,26 0,-26 0,0 26,-53-53,53 1,-26-27,26 0,0 0,53 0,-53-53,26 0,-26 27,27-27,-27 0,79 26,-52-26,-27 53,0 0,0 53,0-26,-27-27,27 79,0-26,0 0,27 0,52 0,0-53,-26 0,0 0,-26 0</inkml:trace>
  <inkml:trace contextRef="#ctx0" brushRef="#br0" timeOffset="72162.1274">17780 4736,'0'-53,"0"53,0-27,-26 27,-54 0,27 0,0 0,27 0,-27 0,53 27,0 26,0-27,26 1,-26 26,27-27,-27 0,53 27,-53-26,0-1,26 27,-26-26,0 26,0-27,0 1,0-1,0 27,0-27,0 1,0 26,0-27,0 27,53-53,-53 53,27-53,-1 0,27 0,26 0,-26-26,-26 26,-27-27,0-26</inkml:trace>
  <inkml:trace contextRef="#ctx0" brushRef="#br0" timeOffset="72665.1562">18018 4947,'0'0,"27"53,26-26,-53-1,52 27,-52-26,27 26,-27-27,53-26,-27 0,-26-53,53 27,-53-27,27-27,-27 54,26 26,-26-27,53 27,-53 0,26 27,-26 26,53-27,-53 27,0 0,0-26,0-1,0 53,0-26</inkml:trace>
  <inkml:trace contextRef="#ctx0" brushRef="#br0" timeOffset="73446.2009">18680 4656,'0'-53,"26"53,27 0,-27 0,-26 27,27-27,-27 53,0-27,53 27,-53-26,0-1,0 27,0 26,0-26,0 0,0 0,26 27,-26-54,0 27,53 0,-53 0,0 0,0-27,0 1,-26-27,-54 0,54 0,26 0</inkml:trace>
  <inkml:trace contextRef="#ctx0" brushRef="#br0" timeOffset="75507.3187">19341 5027,'27'0,"25"0,1 0,-26 0,-1 0,27 0,-26 0,-1 0,27 0</inkml:trace>
  <inkml:trace contextRef="#ctx0" brushRef="#br0" timeOffset="75701.3299">19447 5318,'53'0,"-27"0,27 0,-26 0,26 0</inkml:trace>
  <inkml:trace contextRef="#ctx0" brushRef="#br0" timeOffset="77051.4071">20267 4577,'27'0,"25"0,-25 0,26 0,0 0,-27 0,27 79,-53-26,0-26,0 26,0-27,0 1,0 25,-26-52,26 53,0-53,0-26,26-27,-26 27,53-27,-53 26,27 1,-27-27,79 26,-79-26,26 53,-26-26,27 26,-27-26,0 26,0 0,0 52,-53 28,53-54,0 1,-27 52,27-26,0-27,0-26,53 53,0-53,0 0,0 0,-26 0,25 0</inkml:trace>
  <inkml:trace contextRef="#ctx0" brushRef="#br0" timeOffset="78101.4671">20585 5265,'0'26,"26"1,-26 26,0-27,0 27,0-26,0 25,27-104,-27 25,52-26,-52-26,53-27,-53 53,53 27,-53-27,27 53,-27 26,53 1,-53 26,0-27,53 0,-53 27,0-26,0 26,26 0</inkml:trace>
  <inkml:trace contextRef="#ctx0" brushRef="#br0" timeOffset="79648.5556">21775 4842,'27'0,"26"0,-27 26,-26 53,0-52,0 26,0 26,0-52,-53-27</inkml:trace>
  <inkml:trace contextRef="#ctx0" brushRef="#br0" timeOffset="82115.6967">22648 4418,'0'27,"27"-1,-27 27,0-26,26-1,-26 27,53-53,-53 53,53-53,-26 0,-1 0,27 0,0-53,-53 26,53 1,-53-27,26 27,-26 52,27 27,-27 0,0 0,0 0,53 0,-53 26,0 27,0-27,-27 1,27-27,-26-27,26 27,-53-53,0 0,53-27,-53 1,53 0,0-27,0 26,0 1,0-27,0 26,26-26,-26 27,27 26,26-53,0 53,-27 0,1 0,-1 0,27 0</inkml:trace>
  <inkml:trace contextRef="#ctx0" brushRef="#br0" timeOffset="82683.7292">23707 4154,'0'-53,"0"53,-53 0,0 53,26-27,-26 27,27 26,-27 1,53-1,0 1,-26-1,26 0,0 1,0-27,0-1,0 1,0 0,0 27,0-54,0 1,26-27,-26 53,0-1,53-52,-27 27,1-27,26 0,-27 0,27-27</inkml:trace>
  <inkml:trace contextRef="#ctx0" brushRef="#br0" timeOffset="83088.7524">23786 4789,'27'53,"-27"-27,26-26,-26 26,0 27,0-26,0-27,53-53,-53 26,26 1,-26-27,53 53,-26 0,-1 27,-26 25,0-25,0-1,53 27,-53 0</inkml:trace>
  <inkml:trace contextRef="#ctx0" brushRef="#br0" timeOffset="83636.7837">24209 4207,'0'-53,"27"53,-27 26,53-26,-53 53,0-27,0 1,26 26,-26 0,0 0,0 0,0 26,53 0,-53-26,0 0,0 0,27 26,-27-26,0-26,0-1,0 54,-27-80,-26 26,27-26,-1 0,-26 27</inkml:trace>
  <inkml:trace contextRef="#ctx0" brushRef="#br0" timeOffset="84002.8047">24712 4577,'27'0,"52"0,-53 0,27 0,-53 26</inkml:trace>
  <inkml:trace contextRef="#ctx0" brushRef="#br0" timeOffset="84148.813">24765 4789,'53'0,"0"0,0 0,-27 0,1 0,26 0</inkml:trace>
  <inkml:trace contextRef="#ctx0" brushRef="#br0" timeOffset="85308.8794">25479 3968,'27'0,"-27"0,26 0,-26 53,27-53,-27 80,53-80,-53 26,53-26,0 0,-1 0,-52-26,80-27,-54 26,27-26,-26 53,-27 27,26-1,-26 27,53 27,-53-27,0 26,0 0,0 1,0-27,0 0,0-1,0-52,0 27,-53-27,0 0,53-27,-26 27,26-52,0-1,0 26,0 1,53 26,-27-53,1 53,52-27,-53 27,1 0,26-53</inkml:trace>
  <inkml:trace contextRef="#ctx0" brushRef="#br0" timeOffset="86418.9428">25956 4947,'0'53,"0"-26,0-1,0 27,-27 0,27-53,53-53,-53 27,79-1,-52-26,-1 27,27 26,-26 0,-27 53,53 26,-53-26,0-26,0 52</inkml:trace>
  <inkml:trace contextRef="#ctx0" brushRef="#br0" timeOffset="93752.3622">5292 7726,'0'0,"0"79,0-26,0 26,0 27,-27 26,27-26,0 26,0 27,0 53,0-27,0 0,0 0,0 1,0-1,0-53,0 27,0 26,0-26,0 0,0 26,0 0,0-79,0 0,0-27,0 0,0-26,0 0,0-26,0-1,0-52</inkml:trace>
  <inkml:trace contextRef="#ctx0" brushRef="#br0" timeOffset="94831.424">4419 10768,'26'0,"0"0,27 0,-26 0,79 0,-27 0,27 0,0 0,0 0,52 0,28 0,-1 0,0 53,0-53,0 0,-26 80,26-80,1 52,-54-52,27 53,26-53,0 53,-26-53,-1 53,-25-53,26 0,-27 80,-26-80,-1 0,54 52,0-52,-53 0,0 0,-1 0,1 0,27 53,-28-53,-25 0,-1 0,1 0,25 0,-25 0,-1 0,-26 0,26 53,1-53,-1 0,1 0,-28 0,1 0,-26 0</inkml:trace>
  <inkml:trace contextRef="#ctx0" brushRef="#br0" timeOffset="95195.4448">10160 11112,'0'-26,"0"26,0 53,0-27,0 27,53-27,-53 1,79 26,-79 0,0-27,-26 54,-27-54,0 27,-53 0,53-53</inkml:trace>
  <inkml:trace contextRef="#ctx0" brushRef="#br0" timeOffset="95687.473">10769 11086,'0'-27,"52"27,-52 53,0 53,0-27,0 1,27-1,-27 1,0-1,0-26,53 26,-53-52,26-1</inkml:trace>
  <inkml:trace contextRef="#ctx0" brushRef="#br0" timeOffset="95917.4861">10663 11456,'0'0,"26"0,54-53,-1 53,0 0,1 0,-1 0,0 0,-26 0,-26 0</inkml:trace>
  <inkml:trace contextRef="#ctx0" brushRef="#br0" timeOffset="97335.5673">5318 7726,'0'-27,"-26"27,26 0,-53 53,53-27,-53 27,53-26,-53-1,53 54,-27-80,27 26,-52 1</inkml:trace>
  <inkml:trace contextRef="#ctx0" brushRef="#br0" timeOffset="97562.5803">5345 7884,'53'0,"-53"-53,52 53,-25 0,-27 27,53-27,-53 53,26-27,-26 27,27-53,26 27</inkml:trace>
  <inkml:trace contextRef="#ctx0" brushRef="#br0" timeOffset="99208.6744">6324 9339,'0'0,"0"-26,52 26,-52-79,0 52,27 1,-27-27,53 0,0 0,-53 27,79-1,-26-26,0 27,0-27,26 0,1-27,25 1,-25 53,52-27,-52 0,52 0,-26 53,-27-53,27 53,-53 0,0 0,0 0,0 0,-1 0,28 0,-27 0,0 0,26 53,-26 0,0-53,26 79,1-26,-1 0,27-27,0 27,52 0,1 0,0 0,0-53,26 80,0-80,0 0,27 0,0 0,-27 0,0 0,0-27,0-26,-26 0,-27 0,-26 27,0-27,-53 0,0 27,-27-27,-26 0,27 53,-27-27,0 1,0-27,0 26,0 27,0 0</inkml:trace>
  <inkml:trace contextRef="#ctx0" brushRef="#br0" timeOffset="102268.8494">9102 7778,'0'-26,"79"26,-52 0,-1 0,27 0,-27 0,1 0,26-79,-53 52,0 1,-27 26,-52 0,52 0,-25 0,52 53,-53-53,53 79,0-26,0 0,0 26,0-26,0 0,0 26,0-26,26 0,-26 27,0-27,0 26,0 0,27-52</inkml:trace>
  <inkml:trace contextRef="#ctx0" brushRef="#br0" timeOffset="102539.8649">9075 8122,'0'0,"80"0,-27 0,26 0,0 0,1 0,-27 0,-27 0,27 0</inkml:trace>
  <inkml:trace contextRef="#ctx0" brushRef="#br0" timeOffset="102825.8813">9763 7699,'0'-26,"0"52,0 27,0 26,0 1,0 26,0 26,-26-53,26-26,0 0,0 0</inkml:trace>
  <inkml:trace contextRef="#ctx0" brushRef="#br0" timeOffset="103072.8954">10028 7831,'26'0,"-26"53,0 53,0 0,0 0,0-27,0 1,0-28,0-25,0 26</inkml:trace>
  <inkml:trace contextRef="#ctx0" brushRef="#br0" timeOffset="103283.9074">9895 8255,'27'0,"-1"0,54 0,-1 0,27-27,26 27,-52-79,-1-1</inkml:trace>
  <inkml:trace contextRef="#ctx0" brushRef="#br0" timeOffset="103485.9191">10557 7805,'0'26,"26"27,-26 0,0 27,0 25,0 1,0 0,-132 53,53-80,-54 27,80-106</inkml:trace>
  <inkml:trace contextRef="#ctx0" brushRef="#br0" timeOffset="104706.9889">4736 11112,'-26'0,"26"27,-53-27,53 53,-53-27,53 27,0-27,0 1,0 26,53-53,-27 0,1 0,52-27,-53-26,27-26,-53 26,0 0,0 0,0 0,0 0,-26 53,26-26,-27 26,-25 0,25 0,27 53,-53 0</inkml:trace>
  <inkml:trace contextRef="#ctx0" brushRef="#br0" timeOffset="106193.0739">6615 8996,'0'0,"0"79,0-26,0 0</inkml:trace>
  <inkml:trace contextRef="#ctx0" brushRef="#br0" timeOffset="106493.0911">6588 9498,'0'27,"0"-1,0-26,0 53,0-26,0-1,0 27,0-27</inkml:trace>
  <inkml:trace contextRef="#ctx0" brushRef="#br0" timeOffset="107094.1254">6588 10133,'0'53,"0"-26,0-1,0 27,0 0,0 0,0 0,0 0,0-27,0 1,0 25,0-25,0-1,0 1,0 26,0-27,0 1,-53-27,53 53</inkml:trace>
  <inkml:trace contextRef="#ctx0" brushRef="#br0" timeOffset="107291.1367">6535 10848,'27'26,"-27"1,26-27,-26 0,53 0,-53-53,53 53</inkml:trace>
  <inkml:trace contextRef="#ctx0" brushRef="#br0" timeOffset="108389.1995">6906 8837,'0'0,"0"26,0 27,0-26</inkml:trace>
  <inkml:trace contextRef="#ctx0" brushRef="#br0" timeOffset="108727.2187">6879 9128,'0'26,"0"1,0-1,0 27,0-26,0-1,0 27,0-27,0 1</inkml:trace>
  <inkml:trace contextRef="#ctx0" brushRef="#br0" timeOffset="109066.2382">6879 9789,'0'53,"0"-26,0-1,0 27,0-27,0 1,0 26</inkml:trace>
  <inkml:trace contextRef="#ctx0" brushRef="#br0" timeOffset="109323.2529">6906 10186,'0'53,"0"0,26-27,-26 27,0-26,0-1,0 27,0 0,0-26,0-1,0 27,0-27</inkml:trace>
  <inkml:trace contextRef="#ctx0" brushRef="#br0" timeOffset="109673.2729">6932 10742,'0'26,"0"1,0-1,0 54,53-28,-53 1,0-26,26-27</inkml:trace>
  <inkml:trace contextRef="#ctx0" brushRef="#br0" timeOffset="110903.3433">7303 8678,'0'26,"0"1,26-27,-26 53,0-27,0 1,0 26,0-27,0 1</inkml:trace>
  <inkml:trace contextRef="#ctx0" brushRef="#br0" timeOffset="111111.3552">7276 9154,'0'53,"0"-26,0 26</inkml:trace>
  <inkml:trace contextRef="#ctx0" brushRef="#br0" timeOffset="111397.3716">7303 9604,'0'53,"26"-53,-26 26,0 1,0 26,0 0,0 0,0 0</inkml:trace>
  <inkml:trace contextRef="#ctx0" brushRef="#br0" timeOffset="111660.3866">7329 10186,'0'53,"26"-53,-26 27,0-1,0 27,0 0</inkml:trace>
  <inkml:trace contextRef="#ctx0" brushRef="#br0" timeOffset="111809.3951">7355 10424,'0'27,"0"26,0-27</inkml:trace>
  <inkml:trace contextRef="#ctx0" brushRef="#br0" timeOffset="112529.4362">7408 10662,'0'27,"0"-1,0 27,0-26,27-27,-27 26,0 27,0-26,0-1,0 27,26-27,-26 1,0 26,53-53,-53-27</inkml:trace>
  <inkml:trace contextRef="#ctx0" brushRef="#br0" timeOffset="118282.7654">15981 6535,'0'-53,"0"27,0 26,-53 0,0 0,0 0,27 0,26 26,0 27,0 0,0-27,0 1,0 26,0-27,26 1,-26 25,0-25,27-27,-27 26,0 27,-27-26,1-27,-1 0,-26 0,0 0,53 0,27 0</inkml:trace>
  <inkml:trace contextRef="#ctx0" brushRef="#br0" timeOffset="118723.7906">16166 6773,'27'0,"-1"0,27 0,-27 0,-26 0,80 0,-80-26,53 26,-53-53,0 0,0 26,-27 27,-26 0,-26 27,26 52,53-52,-53 25,53-25,0-1,0 27,0-26,27-27,25 0,28 0,-1 0,1 0,-1 0</inkml:trace>
  <inkml:trace contextRef="#ctx0" brushRef="#br0" timeOffset="119306.824">16828 6535,'0'0,"-53"-27,0 27,0 0,26 0,-52 0,52 53,27-26,0-1,53-26,-26 0,-1 0,27 53,-26-53,-1 0,27 0,-53 27,0 26,0-1,0-25,0-1,-26 27,26-26,0 26,0 0,26-53</inkml:trace>
  <inkml:trace contextRef="#ctx0" brushRef="#br0" timeOffset="120170.8734">17039 6852,'0'-53,"27"53,-27 53,0-26,0-1,0 27,0-26,0 26,0-53,26 0,27 0,-27-27,27-26,0 0,-53 0,53 0,-53 1,0 78,0 0,0 1,0-1,0 27,53-53,-53 27,80-27,-54 0,0 0,27 0,-26-53,26 26,-53-26,53-26,-53 26,0 27,0-27,-27 53,1 0,-54 53,80-27,0 27,0 0,0-53,80 0,-27 0,-27 26,-26 1,0 26,0 0,53-53,0 0,0-27,0-26,0 53,-27 0,-26 0,53 53</inkml:trace>
  <inkml:trace contextRef="#ctx0" brushRef="#br0" timeOffset="120793.909">18441 6747,'0'-27,"0"27,0-53,-26 53,-27 0,53 53,-53-26,53-1,-26 53,26-26,0 0,0-26,26 26,27-53,0 0,26 0,-26 0,0-27,0 1,-53-1,53-52,-53 52,0 1,0 26,-79 0,52 0,-26 53,53 26,0-52,53-27,-26 53,26-53,26 53,-26-53,-27 0,1 0</inkml:trace>
  <inkml:trace contextRef="#ctx0" brushRef="#br0" timeOffset="120980.9197">19024 6826,'26'0,"-26"0,0 26</inkml:trace>
  <inkml:trace contextRef="#ctx0" brushRef="#br0" timeOffset="121122.9278">19024 7117,'26'0,"-26"53</inkml:trace>
  <inkml:trace contextRef="#ctx0" brushRef="#br0" timeOffset="122504.0068">19923 6985,'53'0,"-26"0,-27 26</inkml:trace>
  <inkml:trace contextRef="#ctx0" brushRef="#br0" timeOffset="122727.0196">20294 7038,'0'0,"52"0</inkml:trace>
  <inkml:trace contextRef="#ctx0" brushRef="#br0" timeOffset="122907.0299">20505 7038,'53'0,"-26"0</inkml:trace>
  <inkml:trace contextRef="#ctx0" brushRef="#br0" timeOffset="123065.0389">20690 7038,'53'0,"-53"0,27 0</inkml:trace>
  <inkml:trace contextRef="#ctx0" brushRef="#br0" timeOffset="124295.1093">21008 6667,'0'-26,"53"26,-27 53,1-27,-27 1,79 25,-79-25,0-1,0 27,0-79,27-27,-27 26,79-52,-79 53,26-1,-26-26,0 80,0-1,0 27,0 0,0 0,27-27,-27 1,0 26,53-27,0-26</inkml:trace>
  <inkml:trace contextRef="#ctx0" brushRef="#br0" timeOffset="124835.1402">21987 6403,'0'-53,"0"26,0 27,-53 0,27 0,-27 0,53 0,-80 53,80-26,-53-1,53 27,-26-27,26 1,0 26,0-27,0 27,0 0,0 0,0-27,0 1,0 52,0-52,0-1,0 27,0 27,0-54,53 0,0-26,-27 0</inkml:trace>
  <inkml:trace contextRef="#ctx0" brushRef="#br0" timeOffset="125127.1569">21960 6799,'27'0,"-1"0,27 0,-26 0,-1 0,27 0</inkml:trace>
  <inkml:trace contextRef="#ctx0" brushRef="#br0" timeOffset="125533.1801">22278 6588,'26'0,"-26"0,0 106,0-80,-26-26,26 27,0-1,0-26,0 53,53-53,0 0,-27 0,-26 26,0 1,0 52,-53-79,53 27,-53-27</inkml:trace>
  <inkml:trace contextRef="#ctx0" brushRef="#br0" timeOffset="126141.2149">22648 6350,'27'0,"26"-27,0 27,0 0,-27 27,-26 52,0-52,0 25,0-25,0 26,0 26,0-52,0 26,0-1,0 1,0 27,26-27,-26-27,0 27,0 0,0 0,0-53,-52 26,-1-26,53 53</inkml:trace>
  <inkml:trace contextRef="#ctx0" brushRef="#br0" timeOffset="126343.2264">23178 7038,'52'0,"-52"0,0 26,-26 27,0-53,-27 26</inkml:trace>
  <inkml:trace contextRef="#ctx0" brushRef="#br0" timeOffset="127295.2809">23548 6588,'0'0,"0"53,53 26,-53-26,0 0,0 0,0 0,0 0,0-27,0-26,0-79,53-1,-53 1,53 26,-53 0,26 27,-26 79,0 0,53 26,-53-26,0 0,27-27,25 27</inkml:trace>
  <inkml:trace contextRef="#ctx0" brushRef="#br0" timeOffset="127791.3092">24289 6376,'0'-26,"0"26,-53 0,0 0,0 0,0 0,53 53,-26-27,26 1,0 25,0-25,-53 26,53 0,0-27,0 27,0 0,0 0,0 26,26-26,-26-26,0 26,0 0,27-53,-27 26,0 0,26-26,-26 53,79-53</inkml:trace>
  <inkml:trace contextRef="#ctx0" brushRef="#br0" timeOffset="128104.3271">24183 6747,'-27'0,"27"0,27 0,-1 0,27 0,27 0,-27 0,0 0,-27 0</inkml:trace>
  <inkml:trace contextRef="#ctx0" brushRef="#br0" timeOffset="128494.3495">24527 6588,'26'0,"27"0,-53 0,27 0,-27 53,0 0,0-27,0 27,0-27,-53 27,0 0,53-26,26 26,1-53,-1 0,27 0,-26 0</inkml:trace>
  <inkml:trace contextRef="#ctx0" brushRef="#br0" timeOffset="128923.374">24844 6244,'27'0,"-27"26,26-26,-26 27,0 26,0 0,0 0,0-27,0 0,0 27,0-26,0 26,0 0,0 0,0 52,0-52,0 0,0 0,0-26,0 26,0-27,0 0,0 54,0-54</inkml:trace>
  <inkml:trace contextRef="#ctx0" brushRef="#br0" timeOffset="129117.3851">25241 6985,'0'0,"0"79,0-79,-53 53</inkml:trace>
  <inkml:trace contextRef="#ctx0" brushRef="#br0" timeOffset="130450.4613">25559 6614,'26'0,"-26"53,80-26,-54 26,-26-1,79 1,-79 0,0-26,0-1,0-26,0 27,0-54,0 1,53-27,0 26,-53 1,27 26,-27-53,0 79,0 27,0-26,0 26,0 0,53 0,-53-27</inkml:trace>
  <inkml:trace contextRef="#ctx0" brushRef="#br0" timeOffset="130978.4915">26405 6350,'-26'0,"26"-53,-53 53,0 26,53 1,-53 26,53 0,-53-1,53 1,0 27,0-27,0 0,0-27,0 27,0-27,0 54,27-54,-1 54,27-27,-53-27,27-26,-27 79,53-52,-27-27</inkml:trace>
  <inkml:trace contextRef="#ctx0" brushRef="#br0" timeOffset="131234.5062">26405 6932,'0'0,"53"0,0 0,-26 0,-1 0,27 0,-26 0</inkml:trace>
  <inkml:trace contextRef="#ctx0" brushRef="#br0" timeOffset="131504.5215">26802 6561,'0'53,"0"0,0 0,0 26,0-26,0 0,0 0,0-26,0 26</inkml:trace>
  <inkml:trace contextRef="#ctx0" brushRef="#br0" timeOffset="131908.5447">27014 6323,'0'-53,"53"53,-27 0,-26 53,0-26,0-1,0 27,0-26,0-1,0 27,0 26,0-26,0 0,0 0,0 0,0 0,53 26,-53-52,0-1,0 27,0 0,-26 0,26 0</inkml:trace>
  <inkml:trace contextRef="#ctx0" brushRef="#br0" timeOffset="132119.5568">27411 7011,'26'-26,"1"26,-27 0,0 53,0-27,-53 27,0-53,26 0</inkml:trace>
  <inkml:trace contextRef="#ctx0" brushRef="#br0" timeOffset="133199.6186">27623 6747,'52'26,"-52"27,0-27,27 1,-27 26,0-27,0 27,0-53,0 53,0-106,26 27,-26-27,53-27,-53 54,80-27,-80 27,0 26,0 52,0-25,0-1,0 27,0-26,0-1,26 54,27-80,-27 0</inkml:trace>
  <inkml:trace contextRef="#ctx0" brushRef="#br0" timeOffset="133717.6482">28390 6244,'-27'-80,"27"54,-53 26,27 0,-27 0,0 0,0 79,53-52,-53 26,53-27,0 1,0 26,0 0,0 26,0-26,0 0,0 0,0 0,0-1,0-25,0-1,0 27,0-26,0-1,27 27,-27 0,26-53,-26 27,27-27,-27 52,79-52,-52 0,-1 0</inkml:trace>
  <inkml:trace contextRef="#ctx0" brushRef="#br0" timeOffset="134016.6653">28549 6667,'-27'0,"27"80,0-54,0 0,0 1,0 26,79-53,-26-27,-53-26,0 27,0 0,0-27,0 53,-53 0</inkml:trace>
  <inkml:trace contextRef="#ctx0" brushRef="#br0" timeOffset="134482.692">28840 6164,'0'27,"26"-27,-26 53,0-27,27 27,-27 0,0 0,0 0,0 0,0 26,0 27,0-27,0 1,0 26,0-27,0-26,0-27,0 27,26-53</inkml:trace>
  <inkml:trace contextRef="#ctx0" brushRef="#br0" timeOffset="134685.7036">29342 6905,'27'0,"-27"27,0 26,-27 0,-52 0,26-53</inkml:trace>
  <inkml:trace contextRef="#ctx0" brushRef="#br0" timeOffset="135937.7752">29633 6535,'0'-27,"0"27,0 80,0-27,0 0,53 0,-53 26,0-53,0 1,0 26,0-53,0-27,0 1,53-54,0 28,-53-1,53 0,-53 26,53 27,-53 0,-27 53,27 0,0 0,0 0,0 0,0-27,27 1,26-27</inkml:trace>
  <inkml:trace contextRef="#ctx0" brushRef="#br0" timeOffset="136484.8064">30401 6164,'-27'-52,"-26"52,27 0,26 26,-27 0,27 1,-53 26,53-27,0 27,-26 0,26 0,0 0,0 0,-53 26,53-26,0 0,0-26,0 25,0-25,0-1,0 27,0 0,0-53,0 53,53-53,-53 27,26-27,-26 53,53-53,-26 0</inkml:trace>
  <inkml:trace contextRef="#ctx0" brushRef="#br0" timeOffset="136747.8214">30533 6588,'0'53,"-27"26,27-26,0 0,0 0,0 0,0 0,0-27</inkml:trace>
  <inkml:trace contextRef="#ctx0" brushRef="#br0" timeOffset="137188.8468">30771 6270,'0'-26,"53"26,-27 0,-26 0,27 0,-27 53,0 0,0-27,53 27,-53 0,0 26,0 1,0-1,0 0,0 1,0-27,0 0,-27 26,27-26,0-27,0 1,0 26,-26-27</inkml:trace>
  <inkml:trace contextRef="#ctx0" brushRef="#br0" timeOffset="138198.9044">31194 6852,'53'0,"-26"0,-27 0,26 27,-26 26,0 26,0-79,0 27</inkml:trace>
  <inkml:trace contextRef="#ctx0" brushRef="#br0" timeOffset="138722.9344">31485 6588,'0'0,"53"53,-53-27,0 27,27 0,-27-27,0 1,0 26,0 0,0-53,53-53,-53 26,26-26,-26 1,80 25,-80-26,26 53,-26-26,0 52,0 27,0 0,0-27,0 1,0 26,0-27,0 1</inkml:trace>
  <inkml:trace contextRef="#ctx0" brushRef="#br0" timeOffset="139293.9672">32226 6217,'0'0,"-26"0,-54 0,28 27,25 26,27 0,-53-27,53 27,0 0,0 26,-26-26,26 0,0-26,0 52,0-53,0 1,0 26,0-27,0 1,53 26,-53 26,0-52,26-27,-26 26,53-26</inkml:trace>
  <inkml:trace contextRef="#ctx0" brushRef="#br0" timeOffset="139652.9877">32279 6588,'27'0,"-27"26,0 54,0-54,0 27,-27-27,-26 27,0 0,53-26,0 26,53-53,0 0,0 0,26 0,-52-53,-1 53,-26-53</inkml:trace>
  <inkml:trace contextRef="#ctx0" brushRef="#br0" timeOffset="140097.0131">32623 6244,'27'0,"26"26,-53 1,26-27,-26 53,0 0,53-27,-53 1,0 25,0-25,0 26,0 0,0 26,0-26,26 0,-26 0,0 0,0-27,0 27,0 0,0-26</inkml:trace>
  <inkml:trace contextRef="#ctx0" brushRef="#br0" timeOffset="141139.0727">28840 7567,'53'0,"-53"26,0 54,-53-54,53 27,-53-53</inkml:trace>
  <inkml:trace contextRef="#ctx0" brushRef="#br0" timeOffset="141379.0863">29236 7752,'27'0,"26"-26,-27 26,27 0,-26 0,-1 0</inkml:trace>
  <inkml:trace contextRef="#ctx0" brushRef="#br0" timeOffset="141597.0989">30004 7646,'26'0,"27"0,0 0</inkml:trace>
  <inkml:trace contextRef="#ctx0" brushRef="#br0" timeOffset="141799.1104">30559 7646,'53'0,"-53"53,27-53</inkml:trace>
  <inkml:trace contextRef="#ctx0" brushRef="#br0" timeOffset="142083.1267">31115 7699,'26'0,"27"0,0 0,-26 0,-1 0,27 0,0 0,-53 27,27-27</inkml:trace>
  <inkml:trace contextRef="#ctx0" brushRef="#br0" timeOffset="151102.6426">21378 7699,'0'-53,"0"80,0-1,0 1,0 25,0 28,0 26,0-27,0 0,0 1,0-27,0 26,0-26,0 26,0 1,0-27,0 0,0 26,0 0,0-26,0 0,0 27,0-54,0 0,0 27,0-26,-53-1,53 27,0 27,0-28,-26 1,26 0,0 27,0-27,0 0,0-1,0 1,0 0,0 27,0-27,0-1,0-25,0 52,0-26,0 0,0 0,0-26,0 25,0 1,0-26,0-1,0 27,0-26,0-27,0-53</inkml:trace>
  <inkml:trace contextRef="#ctx0" brushRef="#br0" timeOffset="152570.7265">20346 10080,'27'0,"26"0,-27 0,27 0,0 0,0 0,0 0,0 0,26 0,27 53,-27-53,1 0,26 0,0 0,-1 0,1 0,26 53,-52-53,-1 0,1 0,-27 0,52 0,-25 27,-1-27,0 0,1 0,-1 0,1 0,-1 53,0-53,27 0,-26 0,-1 0,27 0,0 0,-27 0,0 0,1 0,-27 0,26 0,0 0,1 0,-1 0,1 0,-1 52,0-52,1 0,-1 0,0 0,1 0,-1 0,1 0,25 0,-25 0,-1 0,27 0,-27 0,27 0,0 0,0 0,26 0,-26-26,-27 26,27 0,26 0,-26 0,0-53,26 53,-26 0,0 0,-27 0,1 0,-27 0,26 0,0 0,-26 0,0 0,0 0,0 0,27 0,-28 0,1 0,0 0,0 0,27 0,-1 0,0 0,1 0,-1 0,-26 0,0 0,0 0,26 0,-52 0,-1 0,1 0,52 0,-53 0,1 0,26 0,26 0,-52 0,-27 0</inkml:trace>
  <inkml:trace contextRef="#ctx0" brushRef="#br0" timeOffset="153156.7601">28205 9948,'0'26,"0"1,0 26,79 53,-79-80,26-26,-26 80,0-54,0 27,0-27,-52 27,-28-26,27 26,0-53,0 53,0-53</inkml:trace>
  <inkml:trace contextRef="#ctx0" brushRef="#br0" timeOffset="154362.8289">29131 10160,'0'0,"0"53,0 0,26-1,-26 1,0 27,53-27,-53-27,0 27,26-53,1 0,-27-53,53 27,-53-27,53-27,0 54,-53-1,53 27,-53-52,26 52,27 52,-53 28,0-54,0 1,0 26,0-27,0 1,0-1,0 27,0-27,26 27,27-26</inkml:trace>
  <inkml:trace contextRef="#ctx0" brushRef="#br0" timeOffset="156072.9269">21405 7646,'0'-26,"0"26,-53 0,26 0,1 0,26 0,-53 0,53 53,-79 0,79-27,-27-26,27 53,0 0</inkml:trace>
  <inkml:trace contextRef="#ctx0" brushRef="#br0" timeOffset="156306.9402">21458 7620,'26'0,"-26"0,27 53,-27 0,53-53,-53 26,52-26,-25 0,26 0</inkml:trace>
  <inkml:trace contextRef="#ctx0" brushRef="#br0" timeOffset="157552.0115">18494 7646,'27'27,"26"26,-53-27,53 27,-53 0,0 0,0-27,0 1,0 26,26-80,-26 1,0-1,53-52,-53-1,53 1,-53 26,26 53,-26-53,0 80,0-1,0 1,0 26,0-27,0 0,0 27,0-26,53-1,0-26,-26 53</inkml:trace>
  <inkml:trace contextRef="#ctx0" brushRef="#br0" timeOffset="158174.047">19420 7487,'0'-26,"-26"26,26-53,-53 53,27 0,-1 0,27 26,-53-26,53 53,-26-53,26 80,0-54,-27 27,27-26,0-1,0 27,0-27,0 27,0 0,0 27,0-27,0-1,0-25,0 26,0-27,0 1,53-27,-53 53,27-53,-27 26,53-26,-27 0,27 0</inkml:trace>
  <inkml:trace contextRef="#ctx0" brushRef="#br0" timeOffset="158886.0878">19500 7726,'0'0,"0"52,0-25,0 26,53 0,-53 0,0 0,0-1,0-25,0-1,26-26,-26 0,0-26,53-27,-53 0,27 0,-27 27,52 26,-25 0,-27 26,0 27,0-26,26-1,-26 27,0-27,53 1</inkml:trace>
  <inkml:trace contextRef="#ctx0" brushRef="#br0" timeOffset="159448.1199">19950 7382,'26'0,"27"26,-53 27,0 0,0-27,0 27,0-26,0-1,0 27,0-26,26-1,-26 27,0-27,53 27,-53 0,0 0,27 0,-27-27,0 27,0 0,0-26,0-27,0 26,-53-26,26 0</inkml:trace>
  <inkml:trace contextRef="#ctx0" brushRef="#br1" timeOffset="166650.5319">6059 19023</inkml:trace>
  <inkml:trace contextRef="#ctx0" brushRef="#br1" timeOffset="170495.7518">21405 8334,'0'-26,"0"-27,26 53,-26-27,0 27,0 0,0 80,-53-54,53 1,-53 25,53-25,-26-27,26 53,0-80,26 1</inkml:trace>
  <inkml:trace contextRef="#ctx0" brushRef="#br1" timeOffset="170953.778">21325 8202,'0'26,"0"1,0-1,27 54,-27-54,53 53,-53-26,26-53,-26 27,0-1,0 54,0-28,0-52</inkml:trace>
  <inkml:trace contextRef="#ctx0" brushRef="#br1" timeOffset="173420.9191">22146 10266,'0'-27,"0"1,0-1,26 27,-26-53,0 27,0-1,0-26,0 27,0-1,0 1,53-27,-53 27,0-27,0 26,0 1,0-1,0-26,0 27,26-27,-26 27,0-1,0-26,0 27,0-1,0 1,0-54,0 54,0 0,0-27,0 26,0 1,0-1,0-26,0 53,0-26,0-1,0-25,0-1,0 0,0 0,0 0,0 26,0-26,0 27,0-27,-26 27,26-1,0-26,-53 53,53 27,0-1,-26 27,26-26</inkml:trace>
  <inkml:trace contextRef="#ctx0" brushRef="#br1" timeOffset="173816.9418">22251 8440,'27'0,"-27"-27,0 27,-27 53,-25-26,25 26,27 26,-79-26,79-27,-27 27,27-26</inkml:trace>
  <inkml:trace contextRef="#ctx0" brushRef="#br1" timeOffset="174026.9538">22066 8599,'27'26,"26"27,-27-27,1 27,25-53,-25 27,26-27</inkml:trace>
  <inkml:trace contextRef="#ctx0" brushRef="#br1" timeOffset="175896.0607">23257 10213,'0'0,"0"-53,0 26,0-26,0-26,0 26,0-26,0 26,0 53,0-53,0 0,0 0,0-26,0 52,0 1,0-27,0 26,0 1,0-1,0 27,0-53,0 1,0 25,0-26,0-26,0 26,0 26,0 1,0-27,0 27,0-1,-53 27,53-53,0 80,0 52</inkml:trace>
  <inkml:trace contextRef="#ctx0" brushRef="#br1" timeOffset="176369.0877">23310 8890,'0'-53,"-53"79,0 1,27 26,-27-27,53 1,-53-27,53 52,0-78,0-27,0 27,0-27,0 53,26 0,-26 26,80-26,-54 80,27-28,26 1,-52 27,-27-27,79-53</inkml:trace>
  <inkml:trace contextRef="#ctx0" brushRef="#br1" timeOffset="178198.1924">24289 10318,'-53'0,"53"-26,-27 26,27-26,0-27,0 26,0 1,0-1,0-26,0 27,0-27,0 0,0 27,0-1,0-26,0 27,0-1,0 1,0-27,0 0,0 0,0 0,0-26,0 52,0 1,0-1,-26 27,26-53,0 27,0 0,0-27,0 26,0-26,0 0,0 0,0 27,0 0,0-27,0 26,0 1,0-27,-53 106,53 0,-26-27,26 27</inkml:trace>
  <inkml:trace contextRef="#ctx0" brushRef="#br1" timeOffset="178634.2173">24236 8890,'0'-27,"-27"27,-26 27,1-1,25-26,27 0,0 0,27 53,52-26,0-27,-26 52,-26-52</inkml:trace>
  <inkml:trace contextRef="#ctx0" brushRef="#br1" timeOffset="179707.2787">20955 10345,'-26'0,"26"26,-53 27,53 0,0-26,0-1,0 27,26-53,1 0,25 0,-52-26,0-27,0 26,0 1,0-54,-26 80,0 0,26 27</inkml:trace>
  <inkml:trace contextRef="#ctx0" brushRef="#br1" timeOffset="180629.3313">22013 10504,'0'0,"0"53,0-1,0-25,27-1,-27 27,0-26,0-1,0 27,53-53</inkml:trace>
  <inkml:trace contextRef="#ctx0" brushRef="#br1" timeOffset="181703.3928">23125 10477,'53'0,"-27"0,27 0,-53 27,0-1,0 1,0 25,0-25,79 26,-52-53,-1 0,27 26,-26-26,-27 27,-27 52,-52-52,26 26,26-53</inkml:trace>
  <inkml:trace contextRef="#ctx0" brushRef="#br1" timeOffset="182684.449">24236 10557,'0'-53,"26"53,1 0,52 0,-52 0,26 0,-53 0,0 53,0-27,0-26,0 79,-53-79,53 27,0-1,0 27,53-26,-27-27,27 53,-27-53,-26 26,-26 1,-1-27,1 52,-27-52</inkml:trace>
  <inkml:trace contextRef="#ctx0" brushRef="#br1" timeOffset="183764.5107">22066 10557,'0'-53,"0"79,0 1,0 25,0 1,0 27,0-27,0 0,0-27,0 27,0-27,0 1,0-27</inkml:trace>
  <inkml:trace contextRef="#ctx0" brushRef="#br1" timeOffset="184881.5746">23336 10530,'0'0,"-53"0,27 0,-53-26,26 26,53-53,0 26,26 1,27 26,0 0,0 0,0 0,0 0,-27 79,-26-26,53 0,-53 0,0 0,-26 26,-54 1,1-1,26-26,0 0,-26 0,52-53,27 26,-26-26,26 0,0-26,0-27,26 0,27 0,-26 0,-1 53,27-53,-27 53,27 0,-26 0,-1 27,-26-1,0 27,53-27,-53 27,0-26,27-27,25 26</inkml:trace>
  <inkml:trace contextRef="#ctx0" brushRef="#br1" timeOffset="186541.6696">16642 10080,'0'-26,"53"26,-26 26,-1-26,27 0,-26 0,-1 0,27 0,0 0,-27 0,1 0,52 0</inkml:trace>
  <inkml:trace contextRef="#ctx0" brushRef="#br1" timeOffset="186864.688">17304 10080,'26'0,"1"0,26 0,26 0,-26 0,-27 0,1 0,26 0,0 0,-27 0,1 0,-27 27,52-27,-52 26,27-26</inkml:trace>
  <inkml:trace contextRef="#ctx0" brushRef="#br1" timeOffset="187119.7026">18203 10186,'27'0,"52"0,-26 0,-26 0,25 0,1 0,27 0,-27 0,-27 0,1 0,52 0</inkml:trace>
  <inkml:trace contextRef="#ctx0" brushRef="#br1" timeOffset="187449.7214">19156 10186,'53'0,"0"0,26 0,-52 0,25 0,-25 0,-1 0,1 0,26 0,-27 0,27-26,-26 26,-1 0,27 0,0 0,-27 0,1 0</inkml:trace>
  <inkml:trace contextRef="#ctx0" brushRef="#br1" timeOffset="187792.7411">20135 10160,'26'0,"54"0,-54 0,27 0,-27 0,27 0,-26 0,-1 0,27 0,-26 0,-1 0</inkml:trace>
  <inkml:trace contextRef="#ctx0" brushRef="#br1" timeOffset="189360.8308">20320 10160,'0'-27,"0"1,0-1,0-26,0 27,26 26,-26-53,0 0,0-26,0 52,0 1,0-27,53 0,-53 27,0-1,0-26,0 0,0 27,0-27,0 26,27 1,-27-53,0 26,0 26,0 1,0-27,0 26,53-26,-53 1,0 25,0 1,0-27,0 26,0 1</inkml:trace>
  <inkml:trace contextRef="#ctx0" brushRef="#br1" timeOffset="189556.842">20611 8757,'-26'0,"-1"0,-26 0,27 27,-27 26,26-27,1-26,-27 80,27-80</inkml:trace>
  <inkml:trace contextRef="#ctx0" brushRef="#br1" timeOffset="189709.8507">20294 8943,'0'-27,"52"1,-25 26,-1 0,-26 26,53 27,-53 0,0 26,27 1,-27-54,53-26</inkml:trace>
  <inkml:trace contextRef="#ctx0" brushRef="#br1" timeOffset="190612.9024">20161 10504,'-26'0,"52"0,1 0,26 0,26 0</inkml:trace>
  <inkml:trace contextRef="#ctx0" brushRef="#br1" timeOffset="190822.9143">20426 10371,'26'0,"-26"27,0 26,0 0,0 0,0 26,0-26</inkml:trace>
  <inkml:trace contextRef="#ctx0" brushRef="#br1" timeOffset="192336.001">19341 10213,'0'-27,"0"27,0-26,0-27,0 26,0 1,0-27,0 26,0 1,0 0,0-54,0 54,0-1,0-26,0 27,0-1,0 1,0-27,0 27,0-54,0 1,0-1,0 28,0-1,0 0,0 0,0-27,0 54,0-27,0 0,0 0,0-26,0 52,0 27,0 53,0-26</inkml:trace>
  <inkml:trace contextRef="#ctx0" brushRef="#br1" timeOffset="192712.0225">19420 8757,'0'0,"-79"0,79 0,-53 0,53 53,27-26,-1-1,53 27,-52-53,-1 0,-26 27</inkml:trace>
  <inkml:trace contextRef="#ctx0" brushRef="#br1" timeOffset="193470.0659">18997 10662,'0'0,"27"0,25 0,1 0,-26 0,26 0</inkml:trace>
  <inkml:trace contextRef="#ctx0" brushRef="#br1" timeOffset="193793.0842">19473 10530,'27'0,"52"-26,-52 26,-1 0,-26 0,0 53,0-1,-53-25,0 26,27-27,-27 1,132-27,1 0,25 0,54 0,-26 0,-54-53,-26 53,0 0</inkml:trace>
  <inkml:trace contextRef="#ctx0" brushRef="#br1" timeOffset="195129.1607">18600 10133,'0'-53,"0"27,0-1,0-26,0 1,0 25,0-26,0 27,0-1,0-26,0 27,53-1,-53-25,0 25,0-26,27 0,-27-26,0 26,0 0,53 0,-53-26,0-1,0-25,26 78,-26 1,0-27,0 0,0 26,0 54,0 26,0 0</inkml:trace>
  <inkml:trace contextRef="#ctx0" brushRef="#br1" timeOffset="195870.2031">17859 10636,'0'0,"27"0,-1 0,27 0,-26 0</inkml:trace>
  <inkml:trace contextRef="#ctx0" brushRef="#br1" timeOffset="196274.2262">18256 10451,'0'0,"0"26,0 54,0-28,0-25,0-1,27-26,26 0,-27 0,27 0,0 0,0 0,-53 53,0 0,-53-26,0 26,0-27,0-26,-26 79,52-79</inkml:trace>
  <inkml:trace contextRef="#ctx0" brushRef="#br1" timeOffset="197084.2726">18838 8731,'0'-27,"0"27,-26 53,-27 0,27 0,-27 0,0 27,53-54,-27-26</inkml:trace>
  <inkml:trace contextRef="#ctx0" brushRef="#br1" timeOffset="197280.2838">18653 8810,'0'0,"0"27,27 52,-1-52,27 26,0-27,-27 27,27-53,-26 26,-1-26</inkml:trace>
  <inkml:trace contextRef="#ctx0" brushRef="#br1" timeOffset="198324.3435">18309 10530,'0'-26,"0"-27,0 26,-26 27,26-26,-53-27,26 53,-26 0,27 0,0 0,-27 26,26-26</inkml:trace>
  <inkml:trace contextRef="#ctx0" brushRef="#br1" timeOffset="211778.113">25162 10345,'0'0,"0"-27,0-52,26 79,-26-26,0-27,0-27,0 54,0-27,0 26,0 1,0-27,0 0,0 0,0 53,0-53,0 0,0-26,0 26,0 0,-26 53,26-53,0 0,0-26,0 53,0-54,0 54,0-54,0 1,0 26,0 27,0-1,0-52,0 52,0-26,0 0,0 1,0-28,0 27,0 0,0 0,0 1,0-28,0 54,0-1,0 1,0-27,0 26,0 1,0-27,0 27,0-27,0 26,0-26,0 27,0-1,0-26,0 27,0 0,0-27,0 26,0 1,0-27,0 26,0 1,0 26,0 26,-53 27,53 0,0-26</inkml:trace>
  <inkml:trace contextRef="#ctx0" brushRef="#br1" timeOffset="212274.1414">25321 7461,'0'-27,"0"27,-53 0,0 0,26 27,1-27,-27 26,27-26,26 53,0-79,0 26,0 26,52-26,-52 53,53-53,0 53,-26-53,26 0,-27 53,1-53,25 0,-52 27</inkml:trace>
  <inkml:trace contextRef="#ctx0" brushRef="#br1" timeOffset="213062.1864">25374 7461,'0'-27,"-53"27,26 27,-26 26,27 0,-27 0,53 26,-53-52,53 25,-26-52</inkml:trace>
  <inkml:trace contextRef="#ctx0" brushRef="#br1" timeOffset="229284.1143">2090 12038,'0'-26,"53"26,-53-80,0 80,0 53,0 80,0-28,0 1,0-26,0-1,0-26,0 26,0-52,27-1,26 54,-53-54,26-26,-26 27,26-27,-26 52,80-52,-1 0,-52 0,-1 0,27 0,26 0,-26 0,0 0,-26 0,26 0,-27 0</inkml:trace>
  <inkml:trace contextRef="#ctx0" brushRef="#br1" timeOffset="229808.1443">3334 12620,'0'-26,"0"-1,0-52,-53 79,0 0,26 0,1 0,-27 0,53 26,-26-26,26 27,0-1,26-26,27 0,26 0,-26 0,-26 0,26 0,0 0,-53 0,26 27,-26 52,53-52,-53-1,53-26</inkml:trace>
  <inkml:trace contextRef="#ctx0" brushRef="#br1" timeOffset="230356.1756">3757 12038,'0'-26,"0"26,0 79,0 1,0 25,0 1,0 0,53 26,-53-26,0-26,0-1,0 0,53-26,-53-26,0-1,0 27,26-79,-26-54,0 1,53-1,-53-25,53-28,-53 27,27 1,-27 52,79 0,-79 0,27 0,25 27,1 26,-26 52,-27-25,0 52,0-26,-53 27,-26 25,-1-25,-26 52,0-53</inkml:trace>
  <inkml:trace contextRef="#ctx0" brushRef="#br1" timeOffset="230926.2082">4577 12673,'0'0,"80"-53,-27 0,0-26,26-53,-26-27,0 0,0 0,-53 80,53 26,-80 53,-26 53,0 26,53 1,-53-1,53 1,0-1,0-26,0 0,0 26,0-26,0 0,53 0,-53 26,27-52</inkml:trace>
  <inkml:trace contextRef="#ctx0" brushRef="#br1" timeOffset="231519.2421">5609 12488,'0'-53,"-53"53,53-26,-53 26,0 0,27 0,-27 0,27 0,-27 0,53 0,-53 0,53 53,0-1,0-25,26-27,1 53,26-53,-27 0,1 0,25 0,1 0,-26-53,26 53,-53-27,26 27,27 0,-53 53,53 0,-53-26,0-1</inkml:trace>
  <inkml:trace contextRef="#ctx0" brushRef="#br1" timeOffset="232021.2709">6006 12409,'-53'0,"27"26,26 1,-53 52,53-26,0 0,0 0,0 0,26 0,1-53,26 0,26 0,27-27,-27 1,-26-27,0 0,-53 0,26-27,-26 54,0 0,-26 26,-27 26,53 0,-53 27,53-26,0-1,0 27,27-26,-27 26,79-53,-26 26,26-26,1 0</inkml:trace>
  <inkml:trace contextRef="#ctx0" brushRef="#br1" timeOffset="232658.3073">6932 11932,'0'-26,"0"105,0 27,0 53,0-27,0 0,27-26,-27-26,52 26,-52-54,27-25,-27 26,26-53</inkml:trace>
  <inkml:trace contextRef="#ctx0" brushRef="#br1" timeOffset="233004.3271">7250 12753,'0'-27,"53"27,-27 0,53 0,-52 0,-27 80,0-54,0 0,0 1,0 26,0-27,0-79,0 0,0 1,26-28,-26 27,27 27,-27-27,53 53,-53-27,26 27,27 0,0 0,-27 0,1 27,26-27,-53 79,26-79</inkml:trace>
  <inkml:trace contextRef="#ctx0" brushRef="#br1" timeOffset="233371.3481">6588 12276,'27'0,"26"0,26 0,53 0,27 0,-27 0,53 0,1 0,-28 0,-78 0,-27 0,-27 0</inkml:trace>
  <inkml:trace contextRef="#ctx0" brushRef="#br1" timeOffset="234384.406">8202 12462,'0'0,"0"-27,0-26,0 27,-26 26,26-27,-27 27,-26 0,27 0,-27 0,53 53,-27 0,27-26,0 25,-52 1,52-26,26 26,27 0,0-53,26 0,-52 0,-1-80,27 1,-53 26,26 53,-26-53,53 53,-53 53,0 0,0-27,0 1,0 26,0-27,27-26,-27 27,26-27</inkml:trace>
  <inkml:trace contextRef="#ctx0" brushRef="#br1" timeOffset="234685.4232">8440 12700,'27'26,"-27"1,0-1,26-26,54 0,-54-79,-26 52,0 1,53 26,-27 0,-26 26,0 1,27-27,-27 53,0 0,53-53,-27-53</inkml:trace>
  <inkml:trace contextRef="#ctx0" brushRef="#br1" timeOffset="235448.4669">9102 12382,'0'-26,"-27"26,1 0,-27 0,26 53,27-27,-53 1,53 25,0-25,0-1,0 27,0-26,0-1,27-26,26 53,-27-53,1 0,-27 27,-27 26,1-53,-27 26,26-26</inkml:trace>
  <inkml:trace contextRef="#ctx0" brushRef="#br1" timeOffset="236244.5124">9604 12276,'0'-79,"0"26,0 53,0-26,-26 26,26-27,-53 27,27 0,26 27,-53-1,53 27,0 0,-27 0,27 0,0 0,0 52,0 1,0 0,0-26,0-28,0 1,0 0,0 0</inkml:trace>
  <inkml:trace contextRef="#ctx0" brushRef="#br1" timeOffset="236520.5282">9234 12594,'0'-27,"26"27,-26-26,53 26,-26 0,26 0,0 0,-27 0,27 0,-27 0,27 0,-26 53</inkml:trace>
  <inkml:trace contextRef="#ctx0" brushRef="#br1" timeOffset="237322.5741">9843 12462,'-27'0,"-52"0,26 26,26 0,27 27,0-26,0-1,53 27,0-53,-53 27,27-27,-1 0,-26 0,0-53,0 0,0 0,53 53,-53-27,0 1,26 26,-26 0,27 0,26 0,-27 26,27-26,0 53,-26-53,-27 53,52 0,-52 0,0 0,0 0,-26-53,26 26,-26-26,26-52,0-1,26-27,27-26,0 53,-27 27,1 26,26 0,-27 0</inkml:trace>
  <inkml:trace contextRef="#ctx0" brushRef="#br1" timeOffset="237787.6007">10557 12700,'0'53,"26"0,-26-27,0 27,0-27,0 1,80-54,-54-52,27 26,-26 0,25 0,-52 27,27 26,-27-27,26 27,-26 0,53 0,-53 27,27 26,-1-53,27 0,-26 0,26 0,-1 53,-52 0,53-27</inkml:trace>
  <inkml:trace contextRef="#ctx0" brushRef="#br1" timeOffset="238516.6424">11668 12382,'-53'0,"0"0,53 27,-26-27,26 26,0 27,0 0,26 26,27-26,-53 0,0-26,0 52,-26-53,-27-26</inkml:trace>
  <inkml:trace contextRef="#ctx0" brushRef="#br1" timeOffset="238745.6555">12065 12832,'0'26,"0"27,0-53,-26 80,-54-80,27 26</inkml:trace>
  <inkml:trace contextRef="#ctx0" brushRef="#br1" timeOffset="241327.8032">2884 13255,'0'-26,"0"26,-26 0,-54 0,27 0,0 0,0 0,0 0,27 0,0 0,-27 0,79 53,-26 0,27 0,-27 0,0 26,52 27,-52 0,0-27,53 0,-53 1,27-1,-27 0,53-26,-53-26,0 26,26-27</inkml:trace>
  <inkml:trace contextRef="#ctx0" brushRef="#br1" timeOffset="241612.8195">2461 13917,'0'-53,"53"26,26 27,-26 0,26 0,1 0,-1 0,0 0,1 0,-27 0</inkml:trace>
  <inkml:trace contextRef="#ctx0" brushRef="#br1" timeOffset="241889.8353">3149 13837,'0'53,"0"0,0-26,0-1,26 27,0-53,27 27,-26-27,26 0,-53 0,26-27,-26-26,0 27,0-1,0-26,-26 53,26-26,-27 26,-52 0</inkml:trace>
  <inkml:trace contextRef="#ctx0" brushRef="#br1" timeOffset="242429.8662">3545 13917,'0'26,"0"1,0 26,0-27,0 1,0 25,0 1,27-53,-1 0,27 0,-53-53,80 1,-80-1,26 0,-26 0,0 0,53 132,-53-26,26 0,-26 0,80 26,-54-52,1-27</inkml:trace>
  <inkml:trace contextRef="#ctx0" brushRef="#br1" timeOffset="242828.8889">4075 13996,'26'53,"53"0,-52 0,-27 0,0-80,0 27,0-53,0 27,26 26,27-53,0 53,0 0,0 0,-27 0,27 0</inkml:trace>
  <inkml:trace contextRef="#ctx0" brushRef="#br1" timeOffset="243059.9022">4657 13917,'0'79,"0"-26,0 0,0 0,0 26,0-26,0 27</inkml:trace>
  <inkml:trace contextRef="#ctx0" brushRef="#br1" timeOffset="243235.9123">4736 13811,'0'-27,"27"27,-27 0</inkml:trace>
  <inkml:trace contextRef="#ctx0" brushRef="#br1" timeOffset="244582.9893">4815 13996,'27'0,"26"0,-27 0,1 0,26 0,26 0,-26 0,0 0,0-53,26 53,-52-26,-1 26,-26-27,0-26,0 27,0 26,-26 0,-27 0,26 0,27 0,-26 0,26 53,0-27,0 1,0 52,0-52,0-1,0 1,0-27,0 52,79-52,-52 0,26 0,-27 0,0 0,-26-26,80 26,-80-26,26-1,1 27,26 0,-27 0,-26 0,27 27,-27 25,52-52,-52-52,0-1,0 26,27 1,26 26,0 0,-27 0,1 0,26 0,-27 0</inkml:trace>
  <inkml:trace contextRef="#ctx0" brushRef="#br1" timeOffset="246910.1224">5715 13917,'0'0,"0"53,0 0,0-27,0 1</inkml:trace>
  <inkml:trace contextRef="#ctx0" brushRef="#br1" timeOffset="247879.1779">6403 13255,'0'-26,"0"-1,0-26,0 53,0 106,0 27,0 25,53 1,-53-27,0-26,53 27,-53-54,53 0,-53-26,79-26,-26 26,-27-53,27-27</inkml:trace>
  <inkml:trace contextRef="#ctx0" brushRef="#br1" timeOffset="248164.1942">6932 14181,'27'0,"-1"0,-26 0,53 0,-53 53,0-26,0-27,0-27,0 1,0-27,0 26,26-25,27 52,0 0,-26 0,-1 0,1 0</inkml:trace>
  <inkml:trace contextRef="#ctx0" brushRef="#br1" timeOffset="248492.2129">6297 13784,'27'0,"-1"0,80-26,-27 26,27 0,0 0,26-53,-26 53,-27 0,-26 0,0 0</inkml:trace>
  <inkml:trace contextRef="#ctx0" brushRef="#br1" timeOffset="249745.2846">7567 13837,'0'-26,"0"-27,0 27,0-1,0 27,-53 0,0 0,27 53,-54 0,54 26,26-26,-53 0,53 0,0-26,0 25,27-52,-27 27,79-27,-53 0,27 0,0-27,0-25,-26 25,-27 1,52 26,-52-80,0 54,0-1,0 27,27 0,-27 53,53 27,-53-27,0-1,0 1,26 0,-26 0,0-26,27-27,26-27,-53-26,0 27,26 26,-26-27,53 27,-53 0,0 53,27-53,-27 80,26-54,27-26,-53-53,26 0,-26-26,53 52,-26 1,-1 26,27 0,0 79,-53-26,0-26,0-1</inkml:trace>
  <inkml:trace contextRef="#ctx0" brushRef="#br1" timeOffset="250622.3348">8573 13864,'-53'-27,"0"27,0 0,0 53,53 0,0-26,26 52,1-52,26 25,-27-25,27 26,-26-27,-27 27,0-26,-27 52,-52-79,52 26,1-26,-27 0</inkml:trace>
  <inkml:trace contextRef="#ctx0" brushRef="#br1" timeOffset="251342.376">9075 13652,'0'-26,"0"-27,0 26,0-26,-53 27,27 26,-27 0,53 0,-53 0,53 53,-26 0,26-27,-53 27,53 0,0 26,0 1,0-1,26 1,-26 52,79-26,-79-27,27 27,-27-53,0 0,0-27,0 27,-27-53</inkml:trace>
  <inkml:trace contextRef="#ctx0" brushRef="#br1" timeOffset="251598.3906">8705 14155,'0'-27,"0"1,0 26,79 0,1 0,-28 0,1 0,27 0,-1 0,-26 0</inkml:trace>
  <inkml:trace contextRef="#ctx0" brushRef="#br1" timeOffset="252281.4297">9419 13943,'-26'0,"-1"0,1 0,26 53,-27-53,27 53,0 26,0-52,0 52,53-26,27-53,-27-26,-53-27,26 53,-26-53,0 26,0-25,0 25,53 1,-27-27,1 53,52 0,-26 0,-53 26,27 1,-27-1,0 53,0-26,0-26,0-54,0 1,0-27,53 53,-53-53,26 53</inkml:trace>
  <inkml:trace contextRef="#ctx0" brushRef="#br1" timeOffset="252978.4695">10081 13996,'53'0,"-53"27,52 26,-52-27,27-26,-27 26,0 1,0-54,26 27,-26-52,0 25,53 27,-26 0,-1 0,-26 0,53 0,-26 0,26-26,-53-27,26 53,-26-27,26 27,1 0,-27 0,53 0,-53 80,0-54,0 1,0 25</inkml:trace>
  <inkml:trace contextRef="#ctx0" brushRef="#br1" timeOffset="253547.5021">10927 13705,'0'0,"-53"0,27 53,26-27,-79 27,52-26,27-1,0 27,0 0,0-53,0 27,79-27,-26 53,-26-53,-27 26,0 0,0 27,-80-26,1 26,0-53</inkml:trace>
  <inkml:trace contextRef="#ctx0" brushRef="#br1" timeOffset="254274.5437">9922 13970,'-27'26,"-25"-26,-1 27,26-27</inkml:trace>
  <inkml:trace contextRef="#ctx0" brushRef="#br1" timeOffset="262223.9984">17092 12091,'79'-53,"-52"53,26 0,0 0,26 0,1-26,-28 26,1 0,0 0,-26 0,-27 0,0 26,26 54,-26-27,0 52,-79 54,26-27,26-52,27-1,-52-26,52 26,0-52,26-1,0 27,27-53,27 0,-1 0,0 0,27 0,-53-26,-26 26</inkml:trace>
  <inkml:trace contextRef="#ctx0" brushRef="#br1" timeOffset="262622.0211">17330 12594,'0'-27,"27"27,26-26,0 26,52 0,54 0,-27 0,54-53,-1 53,0 0,-79 0,-27 0</inkml:trace>
  <inkml:trace contextRef="#ctx0" brushRef="#br1" timeOffset="262899.037">18706 12620,'27'0,"-27"0,26 0,27 0,0 0,-27 0,1 0,26-53,-27 53</inkml:trace>
  <inkml:trace contextRef="#ctx0" brushRef="#br1" timeOffset="263477.07">19473 11906,'0'-27,"-53"27,53-26,27 79,-27 26,79 27,-79 26,27-26,-27 0,0 26,53-52,-53 26,53-27,-1-79</inkml:trace>
  <inkml:trace contextRef="#ctx0" brushRef="#br1" timeOffset="263807.0888">20188 12488,'0'26,"0"27,0-26,0 26,0 0,0 0,0-106,0 0,0 26,0-26,26 53,-26-53,53 53,26 0,-26 0,-26 0,-1 0,27 0,-26 0,-1 0</inkml:trace>
  <inkml:trace contextRef="#ctx0" brushRef="#br1" timeOffset="264205.1116">19500 12250,'79'0,"1"0,-28 0,1-27,27 27,-1 0,1 0,-1 0,0 0,1 0,-1 0</inkml:trace>
  <inkml:trace contextRef="#ctx0" brushRef="#br1" timeOffset="264782.1446">20108 12356,'0'-27,"0"27,0 53,0 0,0 0,53-27,27 27,-54 0</inkml:trace>
  <inkml:trace contextRef="#ctx0" brushRef="#br1" timeOffset="265674.1957">21167 12382,'0'-26,"-53"-27,0 53,0 0,26 0,-25 0,25 0,-26 0,53 26,-26-26,26 27,0 26,0 0,0-1,26-52,1 53,26-53,-27 0,27 0,-27 0,-26 0,80 0,-80-79,26 53,-26-1,0-52,27 79,-27 26,53 1,-53-1,26 27,-26 0,53 0,-53-27,0 27</inkml:trace>
  <inkml:trace contextRef="#ctx0" brushRef="#br1" timeOffset="265996.2141">21431 12488,'53'0,"-26"0,-1 0,-26 26,0 27,0-26,53-1,-53 27,26-53,-26-26,80-1,-54-26,27-26,-53 53,27 26,-27-27,26 27,27 0,-53 27,53 52,-53-26,0 0,0 0</inkml:trace>
  <inkml:trace contextRef="#ctx0" brushRef="#br1" timeOffset="266552.2459">22569 12144,'-26'0,"-1"0,1 0,-54 27,27-27,27 26,-27 27,53 0,79 0,-52-53,26 79,0-79,-27 53,1-53,-27 26,0 27,-53-26,0 26,-27 0,-26-27,54-26</inkml:trace>
  <inkml:trace contextRef="#ctx0" brushRef="#br1" timeOffset="267578.3046">23125 11906,'0'-53,"-27"0,1 27,-27 26,26 0,-26 79,53-53,-26 1,26 26,0 0,0 0,0 0,0 26,0 27,0 26,26-53,-26-26,0 0,0 0,0-26,0-1,-53-26</inkml:trace>
  <inkml:trace contextRef="#ctx0" brushRef="#br1" timeOffset="267872.3214">22754 12356,'0'-53,"53"53,-26 0,-1 0,27 0,0 0,0 0,0 0,0 0</inkml:trace>
  <inkml:trace contextRef="#ctx0" brushRef="#br1" timeOffset="268502.3575">23363 12276,'-53'0,"26"0,27 0,-26 53,26-26,0-1,0 27,0-26,0-1,0-26,53 0,-27 0,-26-26,0-1,53 27,-53-53,0 0,0 0,0 27,27-27,-1 53,53 0,-26 0,-53 53,53-53,-53 53,27-27,-27 27,0 0,0-26,0-27,0 0,0-53,0 26,53-26,26 0,-52 53</inkml:trace>
  <inkml:trace contextRef="#ctx0" brushRef="#br1" timeOffset="269018.387">23998 12276,'0'53,"53"-53,-53 27,26-27,1 26,25-26,-25 0,-27 0,26 0,-26-53,53 53,-26 0,-1 0,-26 0,53 53,-26-53,-1 0,53 0,-79-53,53 53,-53-53,27 53,-1 0,27 0,0 27,-26 26,-27-27,52-26,1 0,-26 0,26 0</inkml:trace>
  <inkml:trace contextRef="#ctx0" brushRef="#br1" timeOffset="271035.5023">19394 12171,'26'-53,"1"53,-27 0,79 0,-79 53,53-53,-26 0,-1 0,27 0</inkml:trace>
  <inkml:trace contextRef="#ctx0" brushRef="#br1" timeOffset="271875.5504">19182 12118,'53'26,"0"-26,-26 0,52 0,-26 0,0 53</inkml:trace>
  <inkml:trace contextRef="#ctx0" brushRef="#br1" timeOffset="272789.6026">18441 13097,'-26'0,"0"0,-27 52,26-25,-26 52,27-52,-27 26,0 0,0 0,-26-1,26-25,0 26,-27 0,28 0,-1-27,0 27,26-27</inkml:trace>
  <inkml:trace contextRef="#ctx0" brushRef="#br1" timeOffset="273054.6177">17701 13599,'0'0,"-27"80,27-54,-53 1,53 25,0 28,0-54,0 1,80 26,-27-53</inkml:trace>
  <inkml:trace contextRef="#ctx0" brushRef="#br1" timeOffset="273984.6709">17701 13546,'0'-26,"0"-1,0 1,0 26,0 26,-53 54,26-1,27 1</inkml:trace>
  <inkml:trace contextRef="#ctx0" brushRef="#br1" timeOffset="274883.7224">15161 14552,'0'26,"0"27,0 0,0 26,0 1,0-1,0-26,0 0,0-27</inkml:trace>
  <inkml:trace contextRef="#ctx0" brushRef="#br1" timeOffset="275213.7413">15240 14472,'53'0,"0"0,-27 0,1 53,26-53,-53 80,26-54,-26 27,0 26,0 27,-53 0,27-53,-27 0,-27-27,28-26,25 53,-52-53,79-26</inkml:trace>
  <inkml:trace contextRef="#ctx0" brushRef="#br1" timeOffset="276315.8044">15928 14472,'0'27,"0"26,-27 0,27 53,0-27,-52 0,52-26,0-26,0 26,0-27</inkml:trace>
  <inkml:trace contextRef="#ctx0" brushRef="#br1" timeOffset="276577.8193">15981 14472,'0'-53,"26"53,54-26,-54 26,1 0,52 0,-53 0,1 0,-27 0</inkml:trace>
  <inkml:trace contextRef="#ctx0" brushRef="#br1" timeOffset="276780.831">16060 14711,'53'0,"0"0,-26 0,-1 0,27 0,-27 0,1 0,26 0</inkml:trace>
  <inkml:trace contextRef="#ctx0" brushRef="#br1" timeOffset="277104.8495">16748 14525,'27'0,"-27"53,53 0,-53 0,0 0,0 0,0 26,0 1,0-27,0-27,0 0</inkml:trace>
  <inkml:trace contextRef="#ctx0" brushRef="#br1" timeOffset="277387.8656">16589 14552,'0'-27,"0"27,80 0,-27 0,0 0,0 0,-1 0,28-53,-27 53,0-26,0 26,-1-53</inkml:trace>
  <inkml:trace contextRef="#ctx0" brushRef="#br1" timeOffset="278199.9121">19897 13176,'0'0,"-53"53,53-27,-27 1,27 52,-79-26,79 26,-53 1,53-1,-79-26,26 0,26-53</inkml:trace>
  <inkml:trace contextRef="#ctx0" brushRef="#br1" timeOffset="278454.9267">19420 13520,'0'53,"0"-27,0 1,0 26,0 26,0-26,27 0,-1 0,27-53,-26 26,26-26,-27 0</inkml:trace>
  <inkml:trace contextRef="#ctx0" brushRef="#br1" timeOffset="279209.9699">18627 14631,'0'-53,"0"106,0 27,0-28,0 28,0-1,0 1,0-28,0 1,0-26</inkml:trace>
  <inkml:trace contextRef="#ctx0" brushRef="#br1" timeOffset="279517.9875">18759 14525,'53'0,"-27"0,27 27,-26 26,-1-27,-26 27,0-26,0-1,0 27,-26 26,-1-52,-52 26,26-27,0-26,0 53,27-53,-1 0</inkml:trace>
  <inkml:trace contextRef="#ctx0" brushRef="#br1" timeOffset="280380.0368">19288 14631,'0'27,"0"26,0-1,0 1,0 0,0 27,0-27,0-27</inkml:trace>
  <inkml:trace contextRef="#ctx0" brushRef="#br1" timeOffset="280659.0527">19103 14631,'26'0,"1"-26,-1 26,54 0,-27-53,0 53,26 0,0-53,1 53,25-27,-52 27,-26 0</inkml:trace>
  <inkml:trace contextRef="#ctx0" brushRef="#br1" timeOffset="282090.1346">20003 14578,'0'-26,"0"52,0 1,0 26,0 0,0 26,0-26,0 0,-53-27,53 27,0-26</inkml:trace>
  <inkml:trace contextRef="#ctx0" brushRef="#br1" timeOffset="282330.1483">20055 14525,'27'0,"26"-26,-27 26,27 0,0 0,0 0,0 0,-53 26,0 27,0-26</inkml:trace>
  <inkml:trace contextRef="#ctx0" brushRef="#br1" timeOffset="282504.1582">20135 14816,'53'0,"-27"0,27 0,0 0,-27 0,-26 27</inkml:trace>
  <inkml:trace contextRef="#ctx0" brushRef="#br1" timeOffset="282984.1858">20690 14631,'0'-26,"0"79,0 0,0-1,0 1,0 27,0-27,0 26,0-26,0-27</inkml:trace>
  <inkml:trace contextRef="#ctx0" brushRef="#br1" timeOffset="283290.2033">20479 14578,'0'-53,"53"53,-27 0,27 0,26 0,27 0,27-53,-28 53,1 0,27-26,-81 26</inkml:trace>
  <inkml:trace contextRef="#ctx0" brushRef="#br1" timeOffset="284578.2769">23019 12858,'0'0,"0"53,0 27,0-1,0 27,0-27,0 1,53-1,-53 0,0-26,0 0,0 0,0 0</inkml:trace>
  <inkml:trace contextRef="#ctx0" brushRef="#br1" timeOffset="284848.2924">22860 13705,'26'0,"-26"0,53 0,0 27,-26 25,26-25,-27 26,27-27,-26-26,-27 53,52-53,1 0,-53 0,80-26,-80-27</inkml:trace>
  <inkml:trace contextRef="#ctx0" brushRef="#br1" timeOffset="286655.3957">17198 14922,'26'0,"-26"-53,27 53,52 0,1 0,-1 0,0 0,27 0,0 0,26 0,-52-26,-27 26,-27 0,27 0,-27 0,-26 0</inkml:trace>
  <inkml:trace contextRef="#ctx0" brushRef="#br1" timeOffset="286980.4143">18045 14658,'0'0,"0"0,53 79,-1-53,-52 27,0 0,0-26,-26 52,-53 27,-1-53</inkml:trace>
  <inkml:trace contextRef="#ctx0" brushRef="#br1" timeOffset="288289.4892">21378 14790,'27'0,"26"0,-27 0,27 0,26 53,1-53,26 0,26 0,-26 0,0 0,-27 0,0 0,1-27,-27 27,-27 0,-26-26,0 26,0 53</inkml:trace>
  <inkml:trace contextRef="#ctx0" brushRef="#br1" timeOffset="288680.5116">22357 14658,'0'0,"0"0,53 0,-53 26,27-26,-27 53,53 26,-53-26,-53-26,0 52,0-52,0-27</inkml:trace>
  <inkml:trace contextRef="#ctx0" brushRef="#br1" timeOffset="289460.5562">22516 14605,'-26'0,"26"26,0 1,26-1,1 27,-27-27</inkml:trace>
  <inkml:trace contextRef="#ctx0" brushRef="#br1" timeOffset="290524.617">22490 14605,'0'-27,"0"27,0 0,0 53,0 0,0-26,0-1,0 27,0-27,79-26</inkml:trace>
  <inkml:trace contextRef="#ctx0" brushRef="#br1" timeOffset="290981.6432">22437 14631,'0'0,"0"53,0-26</inkml:trace>
  <inkml:trace contextRef="#ctx0" brushRef="#br1" timeOffset="300276.1748">18653 14499,'0'53,"0"-27,0 27,0 0,0 0,0 0,53 0,-53 0,0 26,0-52,0-1,0 0,0 27,0-26,0-1,0 54,0-54,0 1,0-1,0-52,27-1,-27-26</inkml:trace>
  <inkml:trace contextRef="#ctx0" brushRef="#br1" timeOffset="301259.231">18733 14525,'0'-26,"26"26,27 0,-27 0,27 53,-26-27,-27 27,53-53,-53 53,53-53,-53 27,26 25,-26 1,0-26,0 26,0 26,-53-26,0 0,27 0,-27 26,26-52,1-27,26 53,-53-53,53 53,-26-53,26-27</inkml:trace>
  <inkml:trace contextRef="#ctx0" brushRef="#br1" timeOffset="309949.7281">12330 12303,'53'-53,"-27"53,0-27,27 27,27-52,-27 52,0-27,-1 27,28-53,-27 53,0 0,0-53,0 53,-27 0,27 0,0 0,26-26,-26 26,0 0,0 0,0 0,26 0,-26 0,0 0,0 0,0 0,0 0,0 0,0 0,0 0,-1 0,28 0,-27 0,0 0,0 0,0 0,-1 0,-25 0,-1 0,27 0,-26 0,-1 0,27 0,-26 0,25 53,28-53,-27 0,26 53,-26-53,0 0,26 0,-26 0,0 26,0-26,0 0,26 0,-26 0,0 0,-26 0,26 0,-27 0,27 53,0-53,0 0,0 0,0 26,0-26,-1 0,-25 0,26 0,26 53,1-53,-27 0,-27 0,0 0,27 0,-26 0,-1 0,27 0,0 0,-26 0,-1 0,27 0,-27 0,1 0,26 0,-27 0,1 0,-27 27</inkml:trace>
  <inkml:trace contextRef="#ctx0" brushRef="#br1" timeOffset="310257.7456">16642 12197,'27'0,"26"0,-27 0,27 0,-53 26,0 1,0-1,0 27,-26 53,26-27,-80 1,80-54,-53-26</inkml:trace>
  <inkml:trace contextRef="#ctx0" brushRef="#br1" timeOffset="319991.3025">19368 12171,'0'-27,"-27"27,54 0,25 0,1 0,27 27,-27-27,0 0,-27 0,27 0,-27 0,-26 52</inkml:trace>
  <inkml:trace contextRef="#ctx0" brushRef="#br1" timeOffset="327173.7133">22966 14314,'0'-53,"-53"53,53 26,0 27,0 26,0 27,0 0,0 0,0-27,0 27,0-26,0-28,0-25,0 26,0 0</inkml:trace>
  <inkml:trace contextRef="#ctx0" brushRef="#br1" timeOffset="327819.7502">22966 14340,'0'-26,"53"26,26 0,-26 0,0 0,0 0,0 0,26 0,-52 0,-1 0,-26 0,0 0</inkml:trace>
  <inkml:trace contextRef="#ctx0" brushRef="#br1" timeOffset="331315.9502">23072 14711,'0'-53,"0"53,53 0,0-27,-1 27,28 0,26-53,-27 53,-26 0,-27 0</inkml:trace>
  <inkml:trace contextRef="#ctx0" brushRef="#br1" timeOffset="331628.9681">23786 14393,'0'53,"0"-27,0 27,0 0,0 27,0 25,0-25,0-1,0-26,0-26</inkml:trace>
  <inkml:trace contextRef="#ctx0" brushRef="#br1" timeOffset="331898.9835">23865 14472,'53'-26,"0"26,-26 0,-1 0,27 0,-26 0,-1 0,27 0,-53 26</inkml:trace>
  <inkml:trace contextRef="#ctx0" brushRef="#br1" timeOffset="332070.9934">23865 14790,'53'0,"0"0,-26 0,26 0,-27 0,1 0,-1 0</inkml:trace>
  <inkml:trace contextRef="#ctx0" brushRef="#br1" timeOffset="332477.0166">24844 14472,'0'-26,"0"52,0 27,0 27,0-1,0 0,0 1,0-1,0 1,0-54</inkml:trace>
  <inkml:trace contextRef="#ctx0" brushRef="#br1" timeOffset="332763.033">24527 14499,'0'0,"26"0,27 0,27 0,52 0,0 0,27-53,0 53,26-79,-53 79,27-80,-27 27</inkml:trace>
  <inkml:trace contextRef="#ctx0" brushRef="#br1" timeOffset="333370.0676">26458 13890,'0'53,"0"27,0 25,0 28,53-27,-53-1,53 28,-53-54,27-26,-27 26,79-52,-53 26,1-53,26 0</inkml:trace>
  <inkml:trace contextRef="#ctx0" brushRef="#br1" timeOffset="333815.0931">27146 14446,'53'0,"0"0,-26-53,25 53,-52-53,53 0,-53 27,0-27,0 26,0 1,0 26,0 0,-105 53,78-27,27 27,-53 27,53-28,0 1,0 0,0 0,53 0,0-53,0 53,26-53,1 0,-1 0,0 0,-52 0</inkml:trace>
  <inkml:trace contextRef="#ctx0" brushRef="#br1" timeOffset="334059.107">27834 14102,'0'53,"27"0,-27 26,53 1,-53-1,26 27,-26-27,79-26,-79 0</inkml:trace>
  <inkml:trace contextRef="#ctx0" brushRef="#br1" timeOffset="334264.1187">27649 14552,'0'-27,"53"27,-27 0,27 0,27 0,-1 0,27 0,-27 0,1 0,-1 0,-26 0,0 0</inkml:trace>
  <inkml:trace contextRef="#ctx0" brushRef="#br1" timeOffset="334563.1359">28919 14261,'0'0,"-26"0,-54 0,54 26,-27 1,26 26,-26-1,27 1,26 0,0 27,0-27,26-27,54 27,79-53,26 0,-53 0,0 0</inkml:trace>
  <inkml:trace contextRef="#ctx0" brushRef="#br1" timeOffset="334815.1503">29660 14023,'0'26,"26"27,-26 26,53 27,-53-26,0-1,0 0,0 27,0 0,-53 0,-53 0,27-53,53-27</inkml:trace>
  <inkml:trace contextRef="#ctx0" brushRef="#br1" timeOffset="347155.8562">15505 15504,'0'27,"-53"26,53 26,-53 27,53 26,-53 0,53 54,0-28,0-52,0-26,0-1,53 0,26-52,1-27,52 53,27-53,-54 0</inkml:trace>
  <inkml:trace contextRef="#ctx0" brushRef="#br1" timeOffset="347845.8956">16669 15584,'0'0,"-53"0,53 26,-53 1,53 25,-79-25,79 26,0 0,26 0,0-53,27 53,27-53,-27 79,-27-79,-26 26,53-26,-53 53,0 0,-53-26,27 26,-27-27,0-26</inkml:trace>
  <inkml:trace contextRef="#ctx0" brushRef="#br1" timeOffset="348092.9098">16986 15848,'0'0,"0"53,0 0,0-26,27-1,-27 27,0 0,53-27,-53 27</inkml:trace>
  <inkml:trace contextRef="#ctx0" brushRef="#br1" timeOffset="348275.9202">17145 15504,'0'0,"0"27</inkml:trace>
  <inkml:trace contextRef="#ctx0" brushRef="#br1" timeOffset="349374.9831">17754 15795,'0'-53,"-53"53,0 0,0-26,26 26,1 0,-27 0,0 0,27 53,26-27,0 1,26-27,1 0,-1 0,27 0,0 0,-53-27,26 27,-26-26,53 26,-53 26,27 27,-27-26,0-1,53 54,-53-28,0 1,0 27,52-27,-52 0,0-1,0-25,0-27,0 26,-52-26,-1 0,53-26,-27 26,27-53,0 0,0 0,53 53,0-79,0 79,26-53,-26 53,0 0,-26 0,26 0,-53 0,0 53,0 0,0 26,26-79,0 0,27-53,-26-26,26 26,-27 0,27 53,-26 26,-27 1,0-1,52 54,-52-54,0 1,0 26</inkml:trace>
  <inkml:trace contextRef="#ctx0" brushRef="#br1" timeOffset="350142.027">19103 16007,'-27'0,"-25"-53,-1 53,0 0,0 27,-27-1,28 53,25-52,27-1,-53 27,53-26,0-27,53 0,0 0,0-53,0 53,0-53,0 53,0 0,-27 0,27 53,0-53,-27 0,1 0,26 0,-27-27,-26 1,53-27,-53-79,79 26,-79-27,0 28,53 25,-53 27,0 0,0 27,0 26,-26 79,26 1,0-1,-53 0,53 27,0 27,0-54,0-26,0 0,0-27,0 27,79-53,-52 27,26-27</inkml:trace>
  <inkml:trace contextRef="#ctx0" brushRef="#br1" timeOffset="350478.0462">19923 15610,'0'0,"-79"53,52 26,27-52,0 26,0-27,0 27,27 27,-1-80,27 0,-26 26,-27 0,0 54,-53-1,-27-26,1 0,26-53</inkml:trace>
  <inkml:trace contextRef="#ctx0" brushRef="#br1" timeOffset="351852.1248">20664 15531,'0'-27,"-26"27,26-26,-53 26,53 26,-80 27,80 0,0 0,0 26,0-52,0-1,27-26,26 0,-27 0,-26 0,53-53,-53 80,0-1,26 27,-26-26,53-1,0-26,-26 0,26 0,0 0,-53-26,52-27,-52 26,0 1,0-27,0 79,0 1,0 26,0-27,0 27,0 0,0 0,0-27,0 54,0-27,0 0,0 0,0 26,0-53,0 54,53-80</inkml:trace>
  <inkml:trace contextRef="#ctx0" brushRef="#br1" timeOffset="352766.177">21987 15610,'-53'0,"53"-53,-26 53,-27 0,0 0,-27 27,27 26,53-1,-26-52,26 80,0-27,0-27,53 27,-27-26,27 26,0-27,-53 0,-26-26,-27 80,0-80,0 0,26 0,27-27</inkml:trace>
  <inkml:trace contextRef="#ctx0" brushRef="#br1" timeOffset="353201.202">22225 15742,'0'27,"0"26,53 0,-27-53,54 0,-54 0,54-53,-54 0,-26-27,79 54,-79-27,27 106,-27-27,0 1,0 52,0-26,0 0,0 0,0 0,0 26,-53-52,27-27,-27 53,26-53,1 0,-54 26</inkml:trace>
  <inkml:trace contextRef="#ctx0" brushRef="#br1" timeOffset="353627.2263">23178 15689,'0'-26,"-27"26,-26 0,27 26,-1-26,-26 53,27 0,26 0,0 27,53-80,-27 53,1-53,26 26,-53 27,0-27,0 1,-27 26,-52-27,26 27,0-53,53 27,-53-27</inkml:trace>
  <inkml:trace contextRef="#ctx0" brushRef="#br1" timeOffset="354963.3026">23654 15504,'0'-26,"-27"26,1 26,26 1,0 26,0-27,0 1,0 25,0-25,0-1,0 27,0-26,0-1,0 27,0-26,26 26,1-53,26 0,0 0,0 0,-1 0,1 0,0-53,-26 26,26-52,-53 26,53 0,-53 26,0-25,0 52,-53 0,-27 26,80 0,-53 27,53-26,-26-1,26 27,0 0,26-53,-26 27,80-27,-54 0,27 0,26 0,-52 0,-1 0,27 0,-53 0,27 0,26 53,0-53,-27 0,1-27,25 27,-25 0,-27 0,26 0,54 53,-54-53,1 0,26 0,-27 0,0-26,54 26,-54 0,1 0,26 0,0 0,-27 0,1 0</inkml:trace>
  <inkml:trace contextRef="#ctx0" brushRef="#br1" timeOffset="355555.3366">23442 15663,'27'0,"78"53,-52-53,53 0,-26 0,25 0,-25 0,-1 0,0 0,-26 0,0 0</inkml:trace>
  <inkml:trace contextRef="#ctx0" brushRef="#br1" timeOffset="359951.5881">16933 16854,'27'79,"-27"-26,0 0,0 0,53 26,-53-52,0-1,26-26,-26 53,53-53</inkml:trace>
  <inkml:trace contextRef="#ctx0" brushRef="#br1" timeOffset="360378.6125">16986 16827,'27'0,"-1"0,1 0,26 27,26-27,-26 53,-27-53,27 79,-53-26,27-27,-27 27,0 0,0 0,-53-26,0-27,0 79,0-79,0 26,27-26,-1 0,27 0</inkml:trace>
  <inkml:trace contextRef="#ctx0" brushRef="#br1" timeOffset="361031.6497">17806 16801,'0'26,"-26"27,-53 26,26-52,26 26,27-27,-53 1,53 26,0 0,27-53,-1 26,27-26,0 0,0 53,0-53,-53 26,0-26,-79 53,26-53,26 53</inkml:trace>
  <inkml:trace contextRef="#ctx0" brushRef="#br1" timeOffset="361654.6855">18336 16933,'0'26,"0"27,0 27,0-1,0-26,0 0,0 0,0 0,0-27,0 1,53-27,-53-53,0 0,0-26,0-27,0-53,52 27,-52 26,27 53,-27 26,53-25,0 52,-27-53,27 53,-26 0,26 0,-27 0,-26 0,0 53,0-27,0 27,-26 0,-54 53,1-1,-27 28,0-54,53-79</inkml:trace>
  <inkml:trace contextRef="#ctx0" brushRef="#br1" timeOffset="362103.7111">19182 16748,'0'0,"0"53,53 26,-53 0,53 27,-53 0,0 53,0-53,-26 26,-27-53,-27 27,27-53,1 0,-1-53</inkml:trace>
  <inkml:trace contextRef="#ctx0" brushRef="#br1" timeOffset="375517.4784">1905 15689,'0'-26,"0"-27,26 53,27 27,-26-1,26 53,-53-26,53 0,-53 0,0 0,0 26,0-52,0-1,0-26,53-53,-53 1,0-1,0 0,26 0,-26-27,0 27,53 1,-53 25,0-26,0 106,0 26,0-26,0 0,0 0,0-26,0 26,26-27,-26 27,80-27,-1-26,27 0,0 0</inkml:trace>
  <inkml:trace contextRef="#ctx0" brushRef="#br1" timeOffset="375947.503">3043 15187,'-27'0,"1"0,-1 0,-26 53,53-27,-26 1,26 52,0-26,0 0,0 0,0 0,0 0,0-1,0 1,0-26,0 52,0-26,0-26,79 26,-79 26,53-26,0 0,-26 0,26-27,26-26,-53 0</inkml:trace>
  <inkml:trace contextRef="#ctx0" brushRef="#br1" timeOffset="376293.5228">3413 15769,'0'26,"27"1,-27 26,26-27,-26 27,53-53,-53 53,26-53,1 0,-27-53,53-26,-53 26,0 26,0 1,53 52,-53 1,79 26,-79-27,53 27,-53-26,53-1</inkml:trace>
  <inkml:trace contextRef="#ctx0" brushRef="#br1" timeOffset="376893.5571">3863 15187,'26'0,"-26"0,106 53,-79-27,26 27,26 53,0-27,1 54,-54-1,27-53,-53 1,53-1,-53-26,0-27,0 1,-26-27,-1 0,1 0</inkml:trace>
  <inkml:trace contextRef="#ctx0" brushRef="#br1" timeOffset="377687.6025">4921 15822,'27'0,"52"0,53 0,80 0,79-53,0 53,53-53,-26 53,-27-106,0 106,-80-79,27 79,-26-53,-53 53,-53 0,-53 0,-27 0,-26-27,0 54,-26-27</inkml:trace>
  <inkml:trace contextRef="#ctx0" brushRef="#br1" timeOffset="377889.614">7938 15213,'26'0,"0"0,1 0,26 0,-27 0,1 53,26-26,-53 26,26 26,-26 0,-26 27,-80 53,-26-27,26-79</inkml:trace>
  <inkml:trace contextRef="#ctx0" brushRef="#br1" timeOffset="378829.6677">5371 15451,'-53'0,"0"27,27 26,26 0,-53 0,53-27,0 27,-27-53,27 53,-53 0,53-27,-26 27,26-26,-53 26,53-27,0 27,0-27,0-26,53 0,53 0,26 0,27 0,105-26,-52 26,-53 0,-53 0,0 0</inkml:trace>
  <inkml:trace contextRef="#ctx0" brushRef="#br1" timeOffset="380100.7405">9790 14975,'-27'0,"-26"27,0 52,27-53,-27 54,26-27,-25 0,25 0,27 26,-106-26,106-27,-53 27</inkml:trace>
  <inkml:trace contextRef="#ctx0" brushRef="#br1" timeOffset="380382.7566">9313 15081,'0'-27,"0"27,27 53,26 0,26 0,-26 0,0 0,53 0,-53 0,26-27,-26-26,26 80,-52-80</inkml:trace>
  <inkml:trace contextRef="#ctx0" brushRef="#br1" timeOffset="380715.7757">10583 14790,'0'0,"0"79,-26-26,26 27,-53-1,53 27,0 0,0-1,0 1,79 27,-26-81,53 1,-27-53,1 0</inkml:trace>
  <inkml:trace contextRef="#ctx0" brushRef="#br1" timeOffset="381271.8075">11377 14869,'0'-26,"27"-27,25 53,1 0,0 0,27 0,-54 0,1 26,-27 27,53-26,-53 26,0 26,-27-26,27 0,-53 0,53-27,0 1,0 26,0-27,27 1,26-27,52 52,1-52,0 0,-27 0,-26 0,-53 0</inkml:trace>
  <inkml:trace contextRef="#ctx0" brushRef="#br1" timeOffset="381549.8234">11377 15107,'0'0,"53"0,0 0,26 53,27-53,53 0,26 0,0-53,-26 0,-80 53,-26-79,0 53</inkml:trace>
  <inkml:trace contextRef="#ctx0" brushRef="#br1" timeOffset="381765.8358">12568 14658,'79'53,"-79"26,53 53,-53 0,0 27,0-26,-26 25,-54-25,1-28,26-78</inkml:trace>
  <inkml:trace contextRef="#ctx0" brushRef="#br1" timeOffset="383614.9415">7885 17012,'26'0,"53"0,-26 0,0 0,0 0,-26 0,-27 27,26-27,-26 79,0-26,0 0,0 0,0 26,0-26,0 0,0 0,0 0,0 0,79 0,27-53,53 0,-53 0,0-80,-53 54,-53 0</inkml:trace>
  <inkml:trace contextRef="#ctx0" brushRef="#br1" timeOffset="383867.956">7885 17330,'26'0,"-26"-53,53 53,0 0,26 0,1 0,-1 0,27-26,-53 26,0 0,-27 0</inkml:trace>
  <inkml:trace contextRef="#ctx0" brushRef="#br1" timeOffset="384107.9697">9022 17171,'27'0,"26"0,0 0,0 0,-27 0,0 0,-26 27,0-1,-26 27</inkml:trace>
  <inkml:trace contextRef="#ctx0" brushRef="#br1" timeOffset="384286.98">9102 17409,'26'0,"1"0,26 0,-1 0,1 0,27 0,-27 0,0 0</inkml:trace>
  <inkml:trace contextRef="#ctx0" brushRef="#br1" timeOffset="385450.0465">9710 16986,'53'26,"-53"1,53 52,-53-26,79 0,-79 26,53-26,-53-26,0 26,27-53,-27-80,0 27,0 1,0-1,0 0,0 26,53 1,0 26,0 0,26 0</inkml:trace>
  <inkml:trace contextRef="#ctx0" brushRef="#br1" timeOffset="385788.0658">10636 17145,'53'0,"0"0,26 0,1 0,-27-27,0-26,-53 27,26-27,-26 26,0 27,-26 0,-27 0,-27 0,1 27,26-1,0 27,53 0,-26 0,26 0,26 26,1-79,78 53,1-53,0 0,0 0,0 0</inkml:trace>
  <inkml:trace contextRef="#ctx0" brushRef="#br1" timeOffset="386255.0925">10610 16324,'0'27,"0"52,0-26,0 0,0 0,53 26,-53-26,26 0,-26-26,0 26,53-53,-53 53,-53-27,27-26,-1 0</inkml:trace>
  <inkml:trace contextRef="#ctx0" brushRef="#br1" timeOffset="386443.1033">10583 16245,'53'-26,"-53"26,27 79,-27 27</inkml:trace>
  <inkml:trace contextRef="#ctx0" brushRef="#br1" timeOffset="386852.1266">10980 16695,'0'53,"27"-53,-27 79,0-26,53-26,-53-1,53-26,-27 79,53-79,-26 0,-53-26,27-27,-27 27,0-1,53 27,26 0,-53 0,27 0,27 0,-80-26,0-1,26-79,-26 27,0 0,0 26,0 26,-26 27,-1 0,-26 53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1024" units="cm"/>
        </inkml:traceFormat>
        <inkml:channelProperties>
          <inkml:channelProperty channel="X" name="resolution" value="28.31858" units="1/cm"/>
          <inkml:channelProperty channel="Y" name="resolution" value="28.36565" units="1/cm"/>
        </inkml:channelProperties>
      </inkml:inkSource>
      <inkml:timestamp xml:id="ts0" timeString="2022-05-25T10:38:14.246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1402 15398,'27'0,"-1"27,27-27,27 0,-28 0,-25 0,-1 0,27 0,-53 53,27-53,26 0,0 0,-1 0,-25 0,-1 0,27 0,-26 0,26 0,0 0,0 0,-27 0,0 0,27 0,-26 0,-1 0,27 0,-26 0,-1 0,27 0,26 0,-26 0,0 0,0 0,-26 0,26 0,-27 0,0 0,27 0,-26 0,26 0,-27 0,27 0,-26 0,-1 0,27 0,-27 0,1 0,52 0,-52 0,-1 0,1 0,26 0,-27 0,0 0,27-27,-26 27,-1 0,27 0,-26 0,-1 0,53 0,27 0,-79 0,-1 0,1 0,26 0,-27 0,1 0,25 0,-25 0,-1 0,27 0,-26 0,26 0,-27 0,53 0,-26 0,0 0,0 0,0 0,27 0,-28 0,1 0,0 0,0 0,0 0,26 0,-26-26,-26 26,26 0,26 0,-26 0,-26-53,25 53,1 0,0 0,-26 0,26 0,0 0,-27 0,27 0,0 0,-27 0,27 0,-26 0,26 0,0 0,-1 0,-52-26,27 26</inkml:trace>
  <inkml:trace contextRef="#ctx0" brushRef="#br0" timeOffset="4298.2459">1111 6720,'0'-53,"0"80,0 52,0-26,0 0,0 0,0-27,0 27,0-26,0 26,53-1</inkml:trace>
  <inkml:trace contextRef="#ctx0" brushRef="#br0" timeOffset="4516.2582">1535 7038,'26'26,"-26"1,0-1,0 53,0-26,0 0,-26 0,26 0,-27-53</inkml:trace>
  <inkml:trace contextRef="#ctx0" brushRef="#br0" timeOffset="5011.2867">1984 6720,'0'0,"0"0,0 53,27 0,-27-27,53-26,-53 80,26-80,-26 53,0 26,0-52,0-1,-53-26,27 53,-1-53</inkml:trace>
  <inkml:trace contextRef="#ctx0" brushRef="#br0" timeOffset="5213.2982">2143 6588,'80'0,"-1"-27,-26 27,-27 0,27 0,-53 0,27 27,-27 26</inkml:trace>
  <inkml:trace contextRef="#ctx0" brushRef="#br0" timeOffset="5372.3072">2646 7064,'0'27,"0"52,0 0,-53 27,-26-53,52-53</inkml:trace>
  <inkml:trace contextRef="#ctx0" brushRef="#br0" timeOffset="5948.3403">2725 6641,'53'0,"27"0,-28-27,28 27,-27 0,0 0,0 0,-27 53,-26-26,0-1,0 27,0 0,0 0,-53 0,53 0,0 0,0-27,0 1,27 25</inkml:trace>
  <inkml:trace contextRef="#ctx0" brushRef="#br0" timeOffset="6152.3519">3413 7064,'0'0,"0"53,0 0,0-27,-26-26,26 27,-27-27</inkml:trace>
  <inkml:trace contextRef="#ctx0" brushRef="#br0" timeOffset="6647.3802">3969 6535,'0'-53,"-27"53,-52 0,26 0,0 26,27-26,-27 80,53-27,53-53,-27 0,27 0,0 0,-27 53,-26 0,0-1,0 28,0-1,0 1,0-1,0-26</inkml:trace>
  <inkml:trace contextRef="#ctx0" brushRef="#br0" timeOffset="6849.3918">4075 7091,'26'0,"-26"26,0 0,-26 27,-1-26,-26 26</inkml:trace>
  <inkml:trace contextRef="#ctx0" brushRef="#br0" timeOffset="7259.4152">4657 6482,'0'0,"-80"0,80 0,-26 26,26 27,-27-26,27 26,0 0,0 26,0-26,-53 0,53 0,0 0,0 26,0-52</inkml:trace>
  <inkml:trace contextRef="#ctx0" brushRef="#br0" timeOffset="7630.4365">4868 6588,'27'0,"-27"-53,79 53,1 0,-80 53,0-27,0 1,-27 52,1-52,-27-1,26 27,27-53,27 0,-27 26,0 27,0 27,-27-27,-26-27,0-26</inkml:trace>
  <inkml:trace contextRef="#ctx0" brushRef="#br0" timeOffset="7860.4496">5318 7011,'0'27,"0"-1,0 1,-26 25,-1-25,-26 26,27-27</inkml:trace>
  <inkml:trace contextRef="#ctx0" brushRef="#br0" timeOffset="8551.489">5583 6641,'26'0,"27"0,-26 0,25 0,-52 79,0 0,0-52,-52-1,52 27,-53-26,53 52,105-79,28 0,-27-26,26-27,-26 0,26 0,-79 53,-53-27,0 27,-53 0,27 80,26-27,-53-53,53 53,26-27,53-26,-52 0,26-26,-27-27,-26 0,-26 0,-1 53,-52 0,0 0,26 0</inkml:trace>
  <inkml:trace contextRef="#ctx0" brushRef="#br0" timeOffset="12885.7371">3228 8413,'0'0,"0"-52,0 25,0 1,0-27,0 26,0 1,0-27,0 26,0 1,0-27,0 27,0-1,0 1,0-27,0 26,0 1,0-27,0 26,0 1,0-27,0 27,0-1,0-26,0 27,0-1,0-26,0 27,0-1,0 1,0-27,-27 53,27-26,0-1,0-26,-26 53,26 27,-53-1,27 27,-27-26,53-1,26-26,1 0,-1-53,27 53,-53-26,26 26,1 0,26 0,-53 0,26 0,-26 53,53-53,-53 26,27-26,-27 26,53 27,-53-26,26-27</inkml:trace>
  <inkml:trace contextRef="#ctx0" brushRef="#br0" timeOffset="15968.9134">2593 5953,'0'-27,"-27"27,27-53,27 53,26 0,-53 53,79-26,-79-1,0 27,0 0,0-26,0-1,0 27,-26-53,26 53,-27-53,27-27,27-26,-27 27,79-27,-79-26,27 52,-27-26,26 53,-26-53,0 80,0-1,0 1,0 26,0-27,0 1,-26-27,26 79,0-53,0-26,26 0,27 0</inkml:trace>
  <inkml:trace contextRef="#ctx0" brushRef="#br0" timeOffset="16703.9554">3254 5741,'0'-53,"0"27,-26 26,26-27,-27 27,1 0,-27 0,27 0,26 53,-27-53,27 80,-53-27,53-27,0 0,0 27,-26-26,26 26,0-27,0 27,-53 0,53-27,0-26,0 27,53-27,0 0,0 0</inkml:trace>
  <inkml:trace contextRef="#ctx0" brushRef="#br0" timeOffset="16993.972">3228 5926,'0'0,"0"27,0 52,0-26,0-26,0-1,0-26,26 0,27-26,-53-1,53-26,-53 27,0-1,0 27,-53 0</inkml:trace>
  <inkml:trace contextRef="#ctx0" brushRef="#br0" timeOffset="17369.9935">3519 5688,'0'-53,"0"80,0 26,0-27,0 1,0 26,53-27,-53 0,0 27,0-26,0-1,0 27,0 0,0-26,0-1,0 27,0-27,-53 27,27-53</inkml:trace>
  <inkml:trace contextRef="#ctx0" brushRef="#br0" timeOffset="18518.0591">4128 5635,'0'-26,"0"26,-27 0,27 53,-106 0,106 0,-53 0,53-27,-53 27,53-27,-53-26,53 80,-26-27</inkml:trace>
  <inkml:trace contextRef="#ctx0" brushRef="#br0" timeOffset="18801.0754">3757 5873,'0'27,"0"-1,0 27,0-26,-26 26,26-27,0 1,0-1,26-26,27 0,-27 0</inkml:trace>
  <inkml:trace contextRef="#ctx0" brushRef="#br0" timeOffset="19524.1167">3969 5027,'0'-27,"26"54,-26 52,0-52,0-1,0 27,0-27,0 1,53-27,-53-53,53 27,-53-1,27-26,-27 27,52 79,-52-27,0 27,0-27,27 1,-1-27</inkml:trace>
  <inkml:trace contextRef="#ctx0" brushRef="#br0" timeOffset="19711.1274">4445 5027,'-26'0,"26"53,0 0,0 26,-27 0,27 1,0-27,0 0</inkml:trace>
  <inkml:trace contextRef="#ctx0" brushRef="#br0" timeOffset="20446.1694">5133 5688,'0'-26,"0"-27,-79 79,52 27,-26 27,27 25,-27-25,53-27,-53 26,53-52,-27-1</inkml:trace>
  <inkml:trace contextRef="#ctx0" brushRef="#br0" timeOffset="20664.182">4710 5953,'0'0,"0"79,0-52,0 52,0-26,0-27,79 27,-53-53,27 0,0 0</inkml:trace>
  <inkml:trace contextRef="#ctx0" brushRef="#br0" timeOffset="21344.2209">5080 4894,'0'27,"0"26,0 0,0 0,0-27,0 1,0 26,0-80,0-26,0 0,53 0,-53 0,0 106,26 0,-26 0,0 0,0 0,0 0</inkml:trace>
  <inkml:trace contextRef="#ctx0" brushRef="#br0" timeOffset="21610.2361">5450 5053,'0'27,"0"-1,0 27,0-26,0-1,0-26,0 53,0 0,27-53,-1 0,27 0,-26 0,-27-53</inkml:trace>
  <inkml:trace contextRef="#ctx0" brushRef="#br0" timeOffset="22343.278">6482 5662,'0'-53,"-53"159,-26-27,26 27,0-27,0 1,27-27,-27-27,53 27,-27-27,27 27</inkml:trace>
  <inkml:trace contextRef="#ctx0" brushRef="#br0" timeOffset="22602.2928">6006 5953,'0'26,"0"54,0-1,0 0,0-26,0 0,0-26,0 26,53-53,-27 26,27-26,-26 0</inkml:trace>
  <inkml:trace contextRef="#ctx0" brushRef="#br0" timeOffset="23054.3187">6376 6323,'0'0,"0"27,27 26,-27-27,0 1,26-27,-26-27,0-26,80 27,-54-27,27 53,-53 0,0 26,0 54,0-54,0 27,0-27</inkml:trace>
  <inkml:trace contextRef="#ctx0" brushRef="#br0" timeOffset="23416.3393">6853 6403,'26'0,"-26"0,0 53,-26 26,-1-53,27 1,0-27,53 0,0 0,-53 53,-26-27,-27-26,0 0</inkml:trace>
  <inkml:trace contextRef="#ctx0" brushRef="#br0" timeOffset="24362.3934">2196 7355,'0'0,"-26"53,26 26,-80 1,80-27,-79 0,79 26,-53-26,53 0,-79 0,79-27,-27-26</inkml:trace>
  <inkml:trace contextRef="#ctx0" brushRef="#br0" timeOffset="24580.406">1826 7831,'0'27,"0"-1,0 27,26 27,-26-28,79-25,-26-27,-26 0,-1 0</inkml:trace>
  <inkml:trace contextRef="#ctx0" brushRef="#br0" timeOffset="25351.4501">1376 8916,'26'0,"1"0,26 0,0 0,-27 27,-26 26,79-27,-79 27,0 0,0-27,0 27,0 0,-26-53,26 27,0-54,26-52,-26 26,53-27,-53 1,80 0,-80 26,26 53,-26-53,0 79,0 27,27 0,-27 0,53-26,-53 25,52-25,-52 26,80-53,-27 0</inkml:trace>
  <inkml:trace contextRef="#ctx0" brushRef="#br0" timeOffset="25633.4662">2196 9181,'53'-53,"-27"53,27 26,0-26</inkml:trace>
  <inkml:trace contextRef="#ctx0" brushRef="#br0" timeOffset="25831.4775">2646 8837,'0'26,"0"27,0 27,0 52,0-53,53-26,-53-26</inkml:trace>
  <inkml:trace contextRef="#ctx0" brushRef="#br0" timeOffset="26789.5323">1270 7382,'-26'0,"-1"0,-26 26,27 0,-27 27,26 27,-26-27,53-27,-52 27,52-26,-53 25,53-25,-27-27</inkml:trace>
  <inkml:trace contextRef="#ctx0" brushRef="#br0" timeOffset="27015.5452">873 7487,'0'0,"0"27,0 52,0-26,0 0,27 0,-27 0,26-27,53-26,-52 0</inkml:trace>
  <inkml:trace contextRef="#ctx0" brushRef="#br0" timeOffset="27914.5967">450 8122,'0'-26,"79"26,-79 53,27 0,-27 0,0 26,0-26,0 0,0-27,0 27,53-106,-53 0,52-26,-52 0,53 26,-53-27,0 54,27 26,-27 53,0 0,0 0,0 26,0-26,0 0,26 0</inkml:trace>
  <inkml:trace contextRef="#ctx0" brushRef="#br0" timeOffset="28314.6194">185 8996,'27'0,"52"0,0 0,1 0,-27 0,-27-53</inkml:trace>
  <inkml:trace contextRef="#ctx0" brushRef="#br0" timeOffset="28611.6364">741 8810,'26'-26,"1"26,26 0,-27 0,1 0,-27 53,0 0,0-27,0 1,0 26,0-27,26-26,27 0,26 0,1-26,-27 26,-27 0</inkml:trace>
  <inkml:trace contextRef="#ctx0" brushRef="#br0" timeOffset="32413.854">3942 6667,'0'53,"0"-26</inkml:trace>
  <inkml:trace contextRef="#ctx0" brushRef="#br0" timeOffset="32675.869">3942 6747,'0'0,"0"-53,0-27,0 80,0 27,0-1,0 1,0 52,0-79,0 53,-53-27,53 1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1024" units="cm"/>
        </inkml:traceFormat>
        <inkml:channelProperties>
          <inkml:channelProperty channel="X" name="resolution" value="28.31858" units="1/cm"/>
          <inkml:channelProperty channel="Y" name="resolution" value="28.36565" units="1/cm"/>
        </inkml:channelProperties>
      </inkml:inkSource>
      <inkml:timestamp xml:id="ts0" timeString="2021-06-02T10:29:12.030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28469 8757,'0'-26,"53"79,-53 0,0 26,27 27,-27-27,0 1,0-1,0 0,0-26,0-26,0 26,-27-53,27 53,-26-53,-27 0,0 0,53 0,-80-53,80 26,-26 27,26-53,0 0,0 53,53 0,-27 0,1 0,-27 27,53-27,-53 53,53-53,-53 26,26-26,1 53,25-53,-25 0,26-26</inkml:trace>
  <inkml:trace contextRef="#ctx0" brushRef="#br0" timeOffset="1113">29236 8519,'0'-26,"0"-54,-52 54,25-27,-26 53,27 0,26 27,0 52,0-53,0 27,0 27,0-27,0 26,0 27,0 0,0-27,-27 0,27 1,0 26,-53-27,53-26,0 0,0 0,0 0,0-27,0 1,0-27,27 0,26 0</inkml:trace>
  <inkml:trace contextRef="#ctx0" brushRef="#br0" timeOffset="2046">29713 8757,'-27'0,"27"27,0 26,0 26,0-26,0-26,0-1,0 27,0-27,0-26,0-53,53 27,-53 0,27-27,-27 26,53 27,-53-53,0 53,0 27,0 52,0-52,-27-1,27 27,27 0,-1-53,27 0,26-27</inkml:trace>
  <inkml:trace contextRef="#ctx0" brushRef="#br0" timeOffset="2307">30189 8519,'0'53,"0"0,-26-26,26 25,-53-25,53 26,0 0</inkml:trace>
  <inkml:trace contextRef="#ctx0" brushRef="#br0" timeOffset="3239">30533 8625,'0'-26,"-27"26,27 79,-52 27,52 0,0 0,0-1,0-52,0 27,0-54,26 1,27-27,-27 0</inkml:trace>
  <inkml:trace contextRef="#ctx0" brushRef="#br0" timeOffset="3493">30824 8863,'0'-53,"0"80,-26 52,26 1,0-1,0-26,-27 0,27 0,0-27,0 1</inkml:trace>
  <inkml:trace contextRef="#ctx0" brushRef="#br0" timeOffset="3681">30665 9154,'0'0,"27"0,26-53,-27 53,1 0,52-26,-26 26,-27-53,27 53</inkml:trace>
  <inkml:trace contextRef="#ctx0" brushRef="#br0" timeOffset="3873">31089 8969,'0'27,"52"-1,-52 27,0 26,0-26,-26-26,26-1,-26-26,26 79,-27-79</inkml:trace>
  <inkml:trace contextRef="#ctx0" brushRef="#br0" timeOffset="4325">31300 8466,'0'-53,"0"27,27 26,26 0,-27 26,-26 27,53 0,-53 27,0-1,26 0,-26 1,0 26,0 26,53 27,-53-54,0-25,0-1,53-26,-53 0,0 26,0-52,-26-1,-1-26,-26 0</inkml:trace>
  <inkml:trace contextRef="#ctx0" brushRef="#br0" timeOffset="5609">31168 8916,'-27'-26,"27"-27,0 26,-26 27,-27 0,53 0,0 53,0-26,53-27,-27 26</inkml:trace>
  <inkml:trace contextRef="#ctx0" brushRef="#br0" timeOffset="6512">28972 10107,'0'0,"0"0,53 0,0 0,-27 0,27 0</inkml:trace>
  <inkml:trace contextRef="#ctx0" brushRef="#br0" timeOffset="6672">29051 10345,'0'0,"53"0,27 0,-54 0,0 0,27 0</inkml:trace>
  <inkml:trace contextRef="#ctx0" brushRef="#br0" timeOffset="7459">31115 8837,'0'0,"-26"53,26-27,0-26,52 0,-52 53,80-53,-80 53</inkml:trace>
  <inkml:trace contextRef="#ctx0" brushRef="#br0" timeOffset="8486">30030 10054,'-26'0,"26"-27,-53 27,26 0,1 0,26 0,-53 27,0 52,53-52,0-1,27-26,25 53,-25-53,-1 27,27-27,-53 52,27-52,-27 27,0-1,-53-26,26 53,-26-53,1 0</inkml:trace>
  <inkml:trace contextRef="#ctx0" brushRef="#br0" timeOffset="9092">30480 10001,'0'-27,"0"27,-53 53,27 0,-27 27,53-27,-53 0,53 26,-53-53,53 1</inkml:trace>
  <inkml:trace contextRef="#ctx0" brushRef="#br0" timeOffset="9380">30268 10054,'0'-27,"27"54,-27 26,26-27,-26 1,53 26,-26 0,52-1,-53-52,1 0,26 0,-27 0</inkml:trace>
  <inkml:trace contextRef="#ctx0" brushRef="#br0" timeOffset="9708">30798 10001,'-27'0,"27"53,0-27,0 1,0 26,0 26,0-26,-26 0,26 0,0 0,0-27,0-26</inkml:trace>
  <inkml:trace contextRef="#ctx0" brushRef="#br0" timeOffset="10115">31062 10160,'-26'-53,"-1"53,1 0,26 26,0 1,0-1,0 1,0-27,0 53,26-53,27 0,-53 26,27-26,-27 26,0 27,-106 0,79-53,27 53,-26-53</inkml:trace>
  <inkml:trace contextRef="#ctx0" brushRef="#br0" timeOffset="10398">31168 10054,'0'-27,"0"27,0 53,53 27,-53-54,0 27,0 0,0 0,-27 0,27 0,-26-27,26 1</inkml:trace>
  <inkml:trace contextRef="#ctx0" brushRef="#br0" timeOffset="10715">31380 10292,'26'0,"80"0,-80 0,27 0,0-53,0 53,0 0</inkml:trace>
  <inkml:trace contextRef="#ctx0" brushRef="#br0" timeOffset="12003">31935 10001,'0'-27,"27"27,26 53,-27-26,-26 26,53-27,-53 1,0 26,0 0,-53-53,27 0,26-27,26-26,27 0,-27 0,-26-26,53 52,-53 1,-26 26,26 26,-27 27,27-26,0-1,-26-26,26 80,0-54,26 1,27-27</inkml:trace>
  <inkml:trace contextRef="#ctx0" brushRef="#br0" timeOffset="12371">32491 9842,'53'-53,"-53"27,-27 26,1 0,26 79,-53-26,53-26,0-1,-27 27,27-27,0 27,0-26,0-1,0 27,0-53,53 0,-26 0,26 0</inkml:trace>
  <inkml:trace contextRef="#ctx0" brushRef="#br0" timeOffset="12624">32835 10027,'0'0,"0"0,-53 53,53-26,0 26,26 0,27-53,-26-53,-27 0,0 26,0 1,0 26,-27-53,-26 53,27 0,-1 0,-25 0</inkml:trace>
  <inkml:trace contextRef="#ctx0" brushRef="#br0" timeOffset="12866">33099 9816,'0'26,"0"1,0 26,0-27,0 0,0 1,0 26,0 0,0-27,-26 27,-1-53,1 53,-27-53,27 53</inkml:trace>
  <inkml:trace contextRef="#ctx0" brushRef="#br0" timeOffset="14095">28707 7778,'0'0,"27"0,52 0,1 0,-28 0,28 0,26 0,52 0,-25 0,52 0,79 0,-52-52,79 52,0 0,0-53,0 53,-53 0,27 0,26 0,-53 0,0 0,-26 0,-27 0,-53 0,-26 0,27 26,-80-26,-1 0,-52 27,53-27,-53 26,0 27,-26-53,-1 0</inkml:trace>
  <inkml:trace contextRef="#ctx0" brushRef="#br0" timeOffset="16180">28575 8017,'0'26,"0"53,0-52,0-1,0 27,0-26,0-1,0 27,-53-53,27 53,-27-53,-27 53,1-53,26 26,0-26,0 0,-26 53,-1-53,28 0,-1 27,26-27,-26 0,27 53,-54 0,28-1,-1 1,-27-26,27 26,27-27,26 54,0-54,0 27,0 0,0 0,0 26,0-26,0 0,0 26,0 1,0-27,0 26,0 0,0-26,0 0,0 0,53 27,-53-28,0 1,26 0,-26 0,0 0,0-26,53-1,-53 27,0-27,0 27,27 0,-27-26,0 26,0 0,0-53,0 79,0-53,0-26,53 0,-27 27,27-27,0 53,-27-53,1 26,26-26,0 0,-1 53,1-53,0 27,0-27,0 0,53 79,-27-79,1 0,-1 53,0-53,1 0,-1 26,1-26,-1 0,-26 53,0-53,0 0,26 27,-26-27,0 0,0 0,0 0,0 0,26 0,-26 0,0 0,0 0,0 0,26 0,-52 0,-1 0,27 0,-27 0,27 0,0 0,0 0,27 0,-28 0,1 0,0 0,0 0,27 0,-28 0,1 0,0 0,0 0,0 0,27 0,-1 0,0 0,27 0,0 0,26 0,-52 0,52 0,27-53,-27 53,27 0,-27 0,27-53,-1 53,-52 0,53 0,-27 0,27 0,-27 0,27 0,-53-53,53 53,-1 0,-52 0,0 0,-53 0,-53 0,-26 0,52 0,-79 0,53 0,-26 0,52 0,-52 0,-1 0</inkml:trace>
  <inkml:trace contextRef="#ctx0" brushRef="#br0" timeOffset="17380">32041 10266,'0'-27,"0"27,0 0,-53 0,27 0,26 27,-27-27,27 0,27 0,26 0</inkml:trace>
  <inkml:trace contextRef="#ctx0" brushRef="#br0" timeOffset="17650">32120 10239,'27'0,"-1"0,27 0</inkml:trace>
  <inkml:trace contextRef="#ctx0" brushRef="#br0" timeOffset="24125">27120 10689,'0'-27,"0"27,0 0,0 53</inkml:trace>
  <inkml:trace contextRef="#ctx0" brushRef="#br0" timeOffset="48513">1826 17409,'0'-26,"53"26,-27 0,0 0,27 0,27 0,-1 0,1 0,25 0,28 0,25 0,1 0,0 0,26 0,0-53,1 53,-1 0,0 0,-26 0,-1 26,-25-26,-1 80,0-54,-79-26</inkml:trace>
  <inkml:trace contextRef="#ctx0" brushRef="#br0" timeOffset="49584">11589 17542,'26'0,"1"0,26 0,0 0,26 0,27 0,52 0,1 0,0 0,0 0,-53 0,-27 0,0 0,-52 0,26 0,-53 52,-27-52</inkml:trace>
  <inkml:trace contextRef="#ctx0" brushRef="#br0" timeOffset="56332">23230 14684,'0'0,"-52"0,52 0,-27 0,1 0,-1 0,-26-53,53 80,0 26,0-27</inkml:trace>
  <inkml:trace contextRef="#ctx0" brushRef="#br0" timeOffset="60677">27120 14076,'0'-27,"26"27,-26 0,0 53,0-27,0 1,0 26,53-27,-53 1,0 26,0-27,0 1,0 25,0-25,0-1,0 27,-26-26,26-1,0 27,0-26,0-1,0 27,0-27,-27-26</inkml:trace>
  <inkml:trace contextRef="#ctx0" brushRef="#br0" timeOffset="61163">27305 14446,'0'26,"0"-26,-53 0,53 27,-26-27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1024" units="cm"/>
        </inkml:traceFormat>
        <inkml:channelProperties>
          <inkml:channelProperty channel="X" name="resolution" value="28.31858" units="1/cm"/>
          <inkml:channelProperty channel="Y" name="resolution" value="28.36565" units="1/cm"/>
        </inkml:channelProperties>
      </inkml:inkSource>
      <inkml:timestamp xml:id="ts0" timeString="2021-06-02T06:28:19.77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23045 5159,'0'-53,"0"53,80 0,-27 0,-1 27,1-1,-53 53,0-26,0 0,-26 0,26 0,0-79,26-27,54-53,-80 79,53 1,26-53,-79 52,26 27,-26-26,0-27,0 79,0 27,-26-26,26 26,0-27,0 0,0 27,0 27,0-27,26-53,27 26,-26-26,26 0,0 0,0 0,0 0,-1-53</inkml:trace>
  <inkml:trace contextRef="#ctx0" brushRef="#br0" timeOffset="1116">24262 4868,'0'-53,"0"27,-26 26,-27 0,26 0,1 0,26 0,0 53,0-1,0-25,0-1,-53 27,53 27,0-27,0-27,0 1,0 25,0-25,0-1,0 27,0-26,0-1,0 27,0-26,0 25,0-25,0 26,0-27,0 1,-26-27,52 0,27 0,0 0,0 0,-27 0,1 0,26 0,0 0,-27 0,1 0,25-53,-25 0,-27 26</inkml:trace>
  <inkml:trace contextRef="#ctx0" brushRef="#br0" timeOffset="1573">24580 5027,'0'53,"0"0,0-27,0 27,0-27,0 27,0 0,0-53,26 0,27 0,-26-26,-27-1,0-26,53 1,-53 25,52 27,-52 27,27-27,-27 52,26-52,-26 80,0-54,53-26,-53 53,0-26,0 26</inkml:trace>
  <inkml:trace contextRef="#ctx0" brushRef="#br0" timeOffset="2204">25083 4815,'0'-53,"0"27,0 26,52 0,-25 0,26 0,-27 0,27 0,0 79,-53-52,27 25,-27 1,0 27,0-1,0 1,0-1,0 0,0 1,0-1,0-26,0 26,0-52,0-1,0 27,0-53,-80 0,54 0,-27 0,26 0,27-79</inkml:trace>
  <inkml:trace contextRef="#ctx0" brushRef="#br0" timeOffset="3507">25850 5344,'26'0,"27"0,0 0,26 0,27 0,27-26,-28 26,1 0,-26 0,-1 0,-26 0,26 0,-52 0,-1 0,27 0,-26 0,26 0,-53 0,26 0</inkml:trace>
  <inkml:trace contextRef="#ctx0" brushRef="#br0" timeOffset="3794">26935 5106,'0'0,"26"0,-26 27,53-27,-53 26,26 27,-26-27,0 27,0-26,-26 26,-27-27,27 54,-27-54,26-26</inkml:trace>
  <inkml:trace contextRef="#ctx0" brushRef="#br0" timeOffset="4527">25956 5133,'0'26,"0"27,-27-27,27 1,0 26,-53-27,53 1,-26-27,26 53,0 26,53-53,-53 27,26-26,-26-1</inkml:trace>
  <inkml:trace contextRef="#ctx0" brushRef="#br0" timeOffset="5573">27728 4842,'-53'79,"-26"-26,26 26,0-26,27 27,26-28,-80 1,80-26,-26-27,26 53</inkml:trace>
  <inkml:trace contextRef="#ctx0" brushRef="#br0" timeOffset="5863">27358 4894,'0'-52,"0"52,79 52,-79-25,27 26,-27-27,79 1,-52 26,-1-27,27 54,-27-28,27 1,0 0,-53 0</inkml:trace>
  <inkml:trace contextRef="#ctx0" brushRef="#br0" timeOffset="6267">28310 4815,'0'-26,"0"26,0 0,-52 26,52 53,-27-26,27 27,0-1,-53 1,53 25,0 28,0-54,0-26,27-27,26 27,-27-53,0 0</inkml:trace>
  <inkml:trace contextRef="#ctx0" brushRef="#br0" timeOffset="7025">28469 4842,'27'0,"26"-27,-1 27,-25 0,-1 0,27 0,-26 0,-27 0,53 0,-53 27,0 52,0-53,0 1,0 26,-27-27,27 1,-53 26,53-27,0 27,0 26,80-26,-27-53,26 0,0 0,1 0,-27 0,26 0</inkml:trace>
  <inkml:trace contextRef="#ctx0" brushRef="#br0" timeOffset="7373">28601 5106,'0'0,"53"0,0 0,0 0,-26 0,26 0,0 0,26 0,27 0,-27 0,-26-79</inkml:trace>
  <inkml:trace contextRef="#ctx0" brushRef="#br0" timeOffset="7587">29422 4762,'26'27,"-26"26,53-27,-53 27,0 0,0 26,-53 27,0 0,-26 53,52-54,-26-78</inkml:trace>
  <inkml:trace contextRef="#ctx0" brushRef="#br0" timeOffset="11730">23521 6482,'0'26,"0"27,0-26,-105 52,78-26,-26 26,-26-52,52 26,-25-27,25 1,1-27,26-27,0 1,-53-1,53-26,0 27,0 0,0-27,0 53,79 0,-52 26,25-26,28 53,-27-53,0 53,-27-53,-26 79,106-79,-53 27,26-27</inkml:trace>
  <inkml:trace contextRef="#ctx0" brushRef="#br0" timeOffset="12267">23813 6270,'0'27,"26"-1,-26 27,0 0,53 26,-53-26,0-26,0-1,0 54,26-80,-26-27,0 1,53-1,-53-26,0 27,27 26,26 0,-53 26,53 27,-53-26,52-1,-52 27,0-26,27 25</inkml:trace>
  <inkml:trace contextRef="#ctx0" brushRef="#br0" timeOffset="14031">24527 6561,'0'-26,"0"26,53 0,-27 26,-26 27,0-26,0-1,0 27,0-26,0-1,0 27,-26-53,26 26,0-26,53-105,-53 78,26 1,-26-27,53 26,-53-26,0 0,0 80,0-1,27 27,-27 27,0-27,26-53,-26 52,53 1,-53-26,53-27,0 0</inkml:trace>
  <inkml:trace contextRef="#ctx0" brushRef="#br0" timeOffset="14847">25321 6297,'0'-27,"-27"-26,-26 53,27 0,26-26,-53 26,0 0,27 0,26 0,0 53,0 53,0-53,0 0,0-1,0 1,0 0,0 27,0-54,0 1,0 25,0-25,0-1,0 27,0 0,0-26,0-1,0 27,0-26,0-27,79 0,0 0,-52 0,-1 0,54 0,-54-106</inkml:trace>
  <inkml:trace contextRef="#ctx0" brushRef="#br0" timeOffset="15230">25532 6694,'0'53,"0"-27,0 0,0 27,0-26,0 26,0-27,0 1,27-27,-27-27,0 1,53-54,-53 27,0 27,26-27,54 106,-28 0,-52-27,27 27,-27-26,0 26,0-27,0 1</inkml:trace>
  <inkml:trace contextRef="#ctx0" brushRef="#br0" timeOffset="15811">25929 6323,'0'-26,"0"26,53 0,0 0,-27 0,27 0,-26 0,-27 26,26-26,-26 53,0-26,53 26,-53-1,0 1,0 0,0 0,0 27,0-28,0 1,0 0,0 0,0 0,0-26,0-1,-26 27,-1-53,1 0,-27 0,26 0,1-26,26-1</inkml:trace>
  <inkml:trace contextRef="#ctx0" brushRef="#br0" timeOffset="17174">26723 6720,'26'0,"27"0,0 0,0 0,27 0,-1 0,27 0,-27 0,0 0,1 0,-1 0,1 0,-54 0,1 0,25 0,-25 0,-1 0,-26 27,-26-27</inkml:trace>
  <inkml:trace contextRef="#ctx0" brushRef="#br0" timeOffset="17399">27623 6508,'26'0,"27"0,-53 27,0 26,0 26,0-26,0 26,-79-26,26 27,0-27,-27 0,27-53</inkml:trace>
  <inkml:trace contextRef="#ctx0" brushRef="#br0" timeOffset="18027">26644 6561,'0'27,"0"26,0-27,0 1,0 26,0-1,0 1,0 0,0 27,0-27,0 0,52-53,1 26,27-26</inkml:trace>
  <inkml:trace contextRef="#ctx0" brushRef="#br0" timeOffset="18994">28522 6429,'-26'0,"26"53,-80 26,27 1,27-27,-27 26,27-26,-27 0,26 0,-26-27,27 27</inkml:trace>
  <inkml:trace contextRef="#ctx0" brushRef="#br0" timeOffset="19243">28152 6508,'26'0,"27"0,-53 53,53 27,-53-27,79 0,-52-1,-27 28,79-27,-79-27,80-26</inkml:trace>
  <inkml:trace contextRef="#ctx0" brushRef="#br0" timeOffset="19588">29025 6297,'0'0,"-53"53,26 26,-25 0,-1 1,53 52,-80-26,80 26,0-26,0 0,27 26,105-26,-26-27,-27-26</inkml:trace>
  <inkml:trace contextRef="#ctx0" brushRef="#br0" timeOffset="20743">29289 6270,'0'-26,"27"26,-1 0,27 0,-26 0,-1 0,-26 0,53 0,-53 53,0 0,-26 0,-1 0,-26 26,27-53,-27 1,26 26,27 0,0-27,0-26,53 53,27-53,26 53,-27-53,-26 0,-27 26,27-26,-53 27</inkml:trace>
  <inkml:trace contextRef="#ctx0" brushRef="#br0" timeOffset="21021">29157 6429,'0'-53,"0"53,79 0,-26 0,0 0,27 0,-1 0,0 0,1 27,-1-27,1 53,-54-53</inkml:trace>
  <inkml:trace contextRef="#ctx0" brushRef="#br0" timeOffset="21424">30136 6138,'0'-26,"0"-1,0 54,-53 78,0 28,53 52,-79 27,79-27,-53 0,53-26,0-27,0-26,0-53,-53-27,79-26,1-53</inkml:trace>
  <inkml:trace contextRef="#ctx0" brushRef="#br0" timeOffset="22137">30533 6985,'0'0,"-27"53,-25 26,-1 0,-27 27,1-53,26 0,27 0,-27-27,26-26,27 53,-26-53,26-26,0-1,0 1,0-53,0 26,0 26,0-26,26 53,-26-26,53 26,-53 0,53 53,-27-27,27 27,-26 0,26 0,-27-27,27 27,-26-26,25-27,-25 26</inkml:trace>
  <inkml:trace contextRef="#ctx0" brushRef="#br0" timeOffset="22602">30930 6694,'0'0,"0"26,0 27,0 0,53 26,-53 27,0 26,53 1,-53 52,0-26,-53-27,0-53,-27 27,28-26,-28-28,54-52,26 27,-27-27,27 0,0-79,27 79,-27-80</inkml:trace>
  <inkml:trace contextRef="#ctx0" brushRef="#br0" timeOffset="32644">12859 11271,'26'0,"1"0,26 0,-53 26,26-26,-26 53</inkml:trace>
  <inkml:trace contextRef="#ctx0" brushRef="#br0" timeOffset="32823">12832 11562,'27'0,"52"0,-26 0,-26 0,25 53,-25-53</inkml:trace>
  <inkml:trace contextRef="#ctx0" brushRef="#br0" timeOffset="33740">14023 10768,'0'-26,"0"26,53 0,-27 0,1 0,26 26,-53 1,53-27,-53 53,0 0,0-27,-53 0,53 54,-53-54,53 1,-27 26,27-27,0 27,27-53,-1 79,54-79,-27 0,-1 0,-25 0,26 0,-53-53</inkml:trace>
  <inkml:trace contextRef="#ctx0" brushRef="#br0" timeOffset="33986">14023 10953,'26'0,"1"0,52 27,-52-27,-1 53,54-53,-28 53,1-53,0 0,0 0</inkml:trace>
  <inkml:trace contextRef="#ctx0" brushRef="#br0" timeOffset="34383">13441 11509,'26'0,"1"0,26 0,53 0,52 0,27 0,1 0,-54 0,-26 0,0 0,-53 0,-27 0,-26 53,26-27,-26 1</inkml:trace>
  <inkml:trace contextRef="#ctx0" brushRef="#br0" timeOffset="34886">13732 11721,'0'-53,"26"53,54 0,-54 26,54 1,-80 26,0 0,0-27,-27 0,1 27,-27-26,26-27,27 79,-26-79,26 27,26-1,27-26,0 0,26 0,-26 0,0 53</inkml:trace>
  <inkml:trace contextRef="#ctx0" brushRef="#br0" timeOffset="35179">13705 11906,'27'0,"26"0,0 0,0 0,0 0,-1 26,-25-26,-1 27</inkml:trace>
  <inkml:trace contextRef="#ctx0" brushRef="#br0" timeOffset="35387">14102 12038,'27'0,"-27"-26,53 26,26 0,-26 0,0 0,-27 0</inkml:trace>
  <inkml:trace contextRef="#ctx0" brushRef="#br0" timeOffset="35583">14737 11853,'0'0,"0"53,-26 26,26-26,-27 0,27 0,0 26,-53-26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1024" units="cm"/>
        </inkml:traceFormat>
        <inkml:channelProperties>
          <inkml:channelProperty channel="X" name="resolution" value="28.31858" units="1/cm"/>
          <inkml:channelProperty channel="Y" name="resolution" value="28.36565" units="1/cm"/>
        </inkml:channelProperties>
      </inkml:inkSource>
      <inkml:timestamp xml:id="ts0" timeString="2021-06-02T06:31:03.441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1270 582,'0'53,"0"-27,0 27,0-26,-26 25,26-25,0 26,0-27,-27 1,27 26,0 26,0-53,0-26,0-52,0 25,0-26,0 0,0-26,27 0,-27 52,26 1,-26-27,26 26,-26 80,0 0,0 0,53 26,-53-52,0-1,53 27,-26-53,-1 0,-26 0,53-26,-53-54,53 27,-53 27,27-53,25 105,-25 27,-27 0,53-27,-53 1,26-27,-26 79,0-52,53-1,-53 27,0 0,0 26,0-52</inkml:trace>
  <inkml:trace contextRef="#ctx0" brushRef="#br0" timeOffset="563">2011 714,'0'27,"0"25,0 1,0 0,0 27,0-27,0-1,0 1,53-53,-27 53,27-53,-26 0,26 0,-53-26,52-27,-52 0,0 0,0 0,0-26,0 52,0 1,0 52,0 1,0 26,0-27,0 1,0 26,27-27,-27 0,26 27,-26-26,53-27,-53 53,27-53</inkml:trace>
  <inkml:trace contextRef="#ctx0" brushRef="#br0" timeOffset="990">2408 1084,'0'27,"26"-27,27 0,-26 0,-1 0,27 0,-27-27,27 1,-26-27,26-26,-53 26,0 0,26-26,-26-1,0 1,0-1,0 27,-26 53,-54 27,80 52,-53 1,53 26,0-27,0 0,0 1,0 25,0-52,80 0,-80 0,53-53,-53 53,79-53,-52 0,25 0</inkml:trace>
  <inkml:trace contextRef="#ctx0" brushRef="#br0" timeOffset="1320">3069 449,'0'0,"0"27,0 52,0-26,0 0,0 0,0 26,0-26,0 0,0 27,53-27,-26-1,25-52,1 27,-26-27,-1 0,-26 0,53-27</inkml:trace>
  <inkml:trace contextRef="#ctx0" brushRef="#br0" timeOffset="1546">2858 899,'0'-26,"52"-1,28 27,-54-53,27 53,0 0,0 0,-27 0,27 0,-26 0</inkml:trace>
  <inkml:trace contextRef="#ctx0" brushRef="#br0" timeOffset="1824">3545 820,'0'106,"0"-27,-26 0,26 1,-79 26,79-53,0-27,0 1,0 52,53-79,-27 0,27 0,26-79,-26 52,-26-52,-27 26</inkml:trace>
  <inkml:trace contextRef="#ctx0" brushRef="#br0" timeOffset="1988">3625 529,'0'-27,"0"1,0-1,0 27</inkml:trace>
  <inkml:trace contextRef="#ctx0" brushRef="#br0" timeOffset="2888">3942 370,'0'-53,"-53"53,53 80,0-1,0 53,0 53,0-26,0-27,0 1,0-27,0-1,27-25,-27-1,0-26,0-26,26-27,-26-53</inkml:trace>
  <inkml:trace contextRef="#ctx0" brushRef="#br0" timeOffset="3383">3889 608,'27'0,"-1"0,1 27,26-1,-53 27,53-26,-53 25,0-25,0-1,0 27,0-26,-53-27,26 53,1-53,-27 0,53 53</inkml:trace>
  <inkml:trace contextRef="#ctx0" brushRef="#br0" timeOffset="3818">4260 1164,'26'0,"1"0,26 0,0-53,26 0,-26 0,26-79,1 0,-27 52,-53 27,26-26,-26 26,0 26,0-25,-53 52,27 0,-1 52,27 1,-79 27,79 26,0 26,0-26,0-27,0 0,0-26,26 0,-26 27,27-27,26-27,-27-26,1 0</inkml:trace>
  <inkml:trace contextRef="#ctx0" brushRef="#br0" timeOffset="4058">4948 899,'0'0,"0"80,53-27,-53-1,0 1,26 27,-26-54,53 1,-27 26</inkml:trace>
  <inkml:trace contextRef="#ctx0" brushRef="#br0" timeOffset="4230">5080 608,'26'0,"-26"-53,0 53,0 27</inkml:trace>
  <inkml:trace contextRef="#ctx0" brushRef="#br0" timeOffset="4817">5821 793,'0'-26,"-27"26,1 0,-1 0,-78 0,78 26,-26 27,27 27,26-27,-53 0,53-1,0 1,0-26,53-1,26 27,27-53,53 0,-53 0,-1 0,1 0,-26 0</inkml:trace>
  <inkml:trace contextRef="#ctx0" brushRef="#br0" timeOffset="5323">6588 926,'0'-53,"0"53,0-27,-53 27,27 0,-27 0,0 0,0 0,-26 53,52 0,-26 27,53-28,0-25,0-1,0 27,53-53,27 27,-1-27,-26 0,0 0,0-27,-27 27,-26-53,53 0,-53 27,0 0,0-27,0 106,79-1,-52-25,26-27,-27 79,1-79,26 27,-27-27</inkml:trace>
  <inkml:trace contextRef="#ctx0" brushRef="#br0" timeOffset="5609">7091 555,'0'-53,"0"106,0 27,0-1,0 27,0-27,26 27,-26-27,0 1,53-27,-53 0,27 0</inkml:trace>
  <inkml:trace contextRef="#ctx0" brushRef="#br0" timeOffset="5857">6985 1005,'0'0,"79"0,-26 0,27 0,-1 0,0 0,-26 0,0-53,0 53,-26 0,-1 0,-26-26,27 26</inkml:trace>
  <inkml:trace contextRef="#ctx0" brushRef="#br0" timeOffset="6045">7594 899,'0'0,"0"27,0 26,0 0,0-1,0-25,0 26,0-27,52 1,-52 52,27-79</inkml:trace>
  <inkml:trace contextRef="#ctx0" brushRef="#br0" timeOffset="6218">7752 529,'0'26</inkml:trace>
  <inkml:trace contextRef="#ctx0" brushRef="#br0" timeOffset="7589">8043 926,'0'-27,"-53"54,27-1,26 54,-53-28,53-25,27-27,-27 53,26-53,0 0,1 0,26-27,-27 27,27-53,-26 1,26-1,-27 53,-26 26,53 27,-53 0,0-27,53 27,-53-26,26 26,54-80,-80-26,26-26,-26-27,80 27,-80 52,26 27,-26-53,53 80,0 26,0 26,-53-26,53 0,-53 0,53 0,-53-27,26-26,-26 53</inkml:trace>
  <inkml:trace contextRef="#ctx0" brushRef="#br0" timeOffset="8294">8255 979,'0'-27,"-26"27,-27 0,53-26,-27 26,27-53,-26 53,-27 0,26 0,1 0,-1 0,27 26,0 1</inkml:trace>
  <inkml:trace contextRef="#ctx0" brushRef="#br0" timeOffset="9314">9578 317,'0'-26,"0"79,0 52,0 28,-27 52,27 0,0-26,0-53,0-53,0 26,0-52,80-54,-80 1,53-1,-53-26,53 27,0-27,-27 53,27 0,-53 26,26-26,-26 80,0-27,0-27,0-26,-26 53,-27-53,27 0,-1 0,-26 0,27-53,26 0</inkml:trace>
  <inkml:trace contextRef="#ctx0" brushRef="#br0" timeOffset="9914">10054 952,'53'27,"-53"-1,27 27,-27-27,52 1,1 26,-26-53,26 0,-27 0,1 0,-1 0,27-27,-26-26,-27 1,79-54,-79 26,0 27,26 53,-26-26,0 52,0 1,0 52,0 1,0-1,0 27,0-27,0 1,0 25,0-25,-26-27,26 0,-79-53,52 26,-26-26,0 0,27-26,-27-27,53 26,-27 1,27-27,0 26,27-25,26-1,53 53,26-80,-26 80,-27 0,0 0,-52 0,-27 53,-27-26</inkml:trace>
  <inkml:trace contextRef="#ctx0" brushRef="#br0" timeOffset="12090">11827 688,'0'0,"0"53,0-1,0 1,0 27,0-27,0 26,0-53,0 27,53-79,-53-27,0 0,0-26,53 26,-53 26,53-26,-27 53,27 0,26 53,-79-26,27-1,-27 27,0-26,0-1,53 27,-53 0,0-27,26-26</inkml:trace>
  <inkml:trace contextRef="#ctx0" brushRef="#br0" timeOffset="12313">12753 291,'0'26,"-79"54,26-54,0-26</inkml:trace>
  <inkml:trace contextRef="#ctx0" brushRef="#br0" timeOffset="12596">11695 211,'0'27,"0"26,0-27,0 1,0-1,0 27,53-53,-1 26</inkml:trace>
  <inkml:trace contextRef="#ctx0" brushRef="#br0" timeOffset="15052">14049 529,'0'0,"-53"0,1 53,25-27,-26 27,27 53,26 0,-80 26,80 0,0-26,0 27,106-1,26-26,54-27,25-26,1 0,-53-53</inkml:trace>
  <inkml:trace contextRef="#ctx0" brushRef="#br0" timeOffset="16153">14896 714,'0'-26,"0"26,0-27,0 27,0 27,0 26,0-1,0-25,0 26,0-27,0 1,0-1,0 27,0-26</inkml:trace>
  <inkml:trace contextRef="#ctx0" brushRef="#br0" timeOffset="16500">14843 582,'0'-53,"0"53,53 0,-26 0,-27 26,52-26,-52 106,80-79,-80-1,0 27,26-27,-26 1,0 26,-26 0,-1-53,1 53,-27-53,0 0,80 0</inkml:trace>
  <inkml:trace contextRef="#ctx0" brushRef="#br0" timeOffset="16783">15346 741,'0'0,"-53"52,0-25,27 52,26-52,-53 26,53 0,0-27,26 27,27-53,26 0,1 0,-1 0,1 0,-54-53,-26 0,0 0</inkml:trace>
  <inkml:trace contextRef="#ctx0" brushRef="#br0" timeOffset="16963">15505 608,'26'-53,"-26"80,0-1</inkml:trace>
  <inkml:trace contextRef="#ctx0" brushRef="#br0" timeOffset="17317">16087 555,'0'-26,"0"-1,-27 27,1-53,-27 53,26 0,27 27,-26 26,26 0,0 0,0 26,0 0,0 1,0-1,-53 27,53-27,0 1,0-27,0-27,0 27</inkml:trace>
  <inkml:trace contextRef="#ctx0" brushRef="#br0" timeOffset="17595">15743 873,'26'0,"1"0,26 0,26 0,0 0,27 0,26 0,-52 0,-27-53</inkml:trace>
  <inkml:trace contextRef="#ctx0" brushRef="#br0" timeOffset="18089">16536 555,'0'-26,"0"-27,0 26,0 27,-26 0,-27 0,53 0,-53 53,53-26,0-1,0 54,0-27,0 0,0 26,27 0,-27 1,0 25,0 28,0-27,0-27,-27-26,27 0,-26-53</inkml:trace>
  <inkml:trace contextRef="#ctx0" brushRef="#br0" timeOffset="18510">16219 952,'53'0,"26"0,27 0,0 0,-27 0,27-26,-53 26,-26-53,25 26,-52 1,-26 26,-27 0,27 0,-27 0,53 26,0 27,0-26,0 26,0-27,0 1,79 52,-26-79,-27 0</inkml:trace>
  <inkml:trace contextRef="#ctx0" brushRef="#br0" timeOffset="19387">17039 952,'27'0,"-27"0,53 53,-53 0,26-27,-26 54,0-133,0 26,53 1,-53-53,26 52,-26 1,27 26,-27 0,79 0,-52 53,-1-53,54 53,-28-53,28 0,-1 0,1 0,25-80,-52 54,-26-27,26 0,-53 53,-53 0,0 0,0 0,0 26,27 27,26-26,0-1,0 27,0 0,0-53,52 26,1-26,0 0,-26 0,26 0,-27 0,-26 0,27 0,26 0,26 0,-53 0,1 27,-27 26,0 26,0-52,79-80,-79 0,53-27,-53 28,53-1,-53 0,26 53,27 26,-53 1,0-1,27 27,-27 0,0 0,0 0</inkml:trace>
  <inkml:trace contextRef="#ctx0" brushRef="#br0" timeOffset="20150">18812 608,'0'-53,"0"80,0-1,0 54,0-1,0 0,0 1,0-1,0 0,0 1,0-54,26 1</inkml:trace>
  <inkml:trace contextRef="#ctx0" brushRef="#br0" timeOffset="20378">18574 899,'0'0,"0"-26,53 26,0 0,0 0,-27 0,53 0,-26 0,0 0,0 0</inkml:trace>
  <inkml:trace contextRef="#ctx0" brushRef="#br0" timeOffset="20579">19235 793,'0'-26,"0"26,0 53,0-27,0 1,0 26,0 26,0-26,0-27,0 1,27-27,-27 53</inkml:trace>
  <inkml:trace contextRef="#ctx0" brushRef="#br0" timeOffset="20743">19341 741,'0'-27,"0"27</inkml:trace>
  <inkml:trace contextRef="#ctx0" brushRef="#br0" timeOffset="21629">19764 952,'0'0,"0"-26,-26 26,-53 0,52 0,1 0,-27 26,26 27,27-26,-53-27,53 52,0 1,27-53,52 0,-52 0,-1 0,27-26,-27 26,-26-79,53 79,-53-53,53 53,-53 0,0 53,27-27,-27 0,26-26,-26 80,53-80</inkml:trace>
  <inkml:trace contextRef="#ctx0" brushRef="#br0" timeOffset="21899">20267 397,'-26'0,"26"52,-53 1,53 0,0 0,0 0,0 27,0 25,0-25,0-27,26 0,-26-27</inkml:trace>
  <inkml:trace contextRef="#ctx0" brushRef="#br0" timeOffset="22153">20029 873,'0'-27,"26"27,27 0,27 0,-1 0,0 0,1 0,-1 0,-26 0,-26 0,-1 0</inkml:trace>
  <inkml:trace contextRef="#ctx0" brushRef="#br0" timeOffset="22340">20690 820,'0'26,"0"27,0-26,0 26,0-53,0 79,0-53,0 1,0 26,0-27</inkml:trace>
  <inkml:trace contextRef="#ctx0" brushRef="#br0" timeOffset="22513">20743 608,'27'0,"-27"0</inkml:trace>
  <inkml:trace contextRef="#ctx0" brushRef="#br0" timeOffset="23734">21114 820,'0'0,"-53"53,0-27,26 27,27-26,0-1,27-26,-1 0,1 0,26 0,-53 0,26 0,-26-53,27 0,-27 80,53-1,-53 1,26 26,-26-27,53 27,-27-106,-26 27,53-27,-26-27,52 80,-52 0,-1 27,27-1,-53 27,53-26,-53-1,0 53</inkml:trace>
  <inkml:trace contextRef="#ctx0" brushRef="#br0" timeOffset="24763">22384 820,'0'-27,"-53"27,26 0,-26 53,53 27,-26-27,26 0,0-1,0 1,26-26,27-27,27 53,-27-53</inkml:trace>
  <inkml:trace contextRef="#ctx0" brushRef="#br0" timeOffset="24943">22701 476,'0'-53,"0"106,0 26,0-52</inkml:trace>
  <inkml:trace contextRef="#ctx0" brushRef="#br0" timeOffset="25266">22754 1058,'27'26,"26"27,-53 0,26-53,-26 27,26-27,27 0,-26 0,-27 0,26-53,-26 26,53-26,-53 27,27 26,26 0,-27 0,1 26,25-26,-52 80,53-54,-53 27</inkml:trace>
  <inkml:trace contextRef="#ctx0" brushRef="#br0" timeOffset="26284">23627 661,'0'-53,"27"53,26 0,26 0,-26 0,-27 0,-26 27,53-27,-53 26,0 1,0 52,0-53,-26 1,26 26,-27-27,27 1,0 26,0 26,0-53,53-26,0 53,27-53,-1 53,0-53,1 0,-54 0</inkml:trace>
  <inkml:trace contextRef="#ctx0" brushRef="#br0" timeOffset="26585">23495 793,'0'-52,"53"52,0 0,26 0,-52 0,26 0,26 52,-26-52,0 53,26-53,-26 0,0 0,0 0</inkml:trace>
  <inkml:trace contextRef="#ctx0" brushRef="#br0" timeOffset="27471">24395 608,'0'0,"53"27,-1-1,-25 54,26-1,0 0,-53 1,53 25,-53-25,0-1,0 1,-27-1,-26 0,0-52,0-27,1 53,25-53,1 0,79 0</inkml:trace>
  <inkml:trace contextRef="#ctx0" brushRef="#br0" timeOffset="28392">25215 370,'0'-26,"-27"26,27 105,0-25,0-1,0 27,0 26,0-26,0-26,0 25,0 1,0 0,0-53,0-27,0 1,53-27</inkml:trace>
  <inkml:trace contextRef="#ctx0" brushRef="#br0" timeOffset="28738">25241 582,'53'53,"-53"-27,80 27,-80-26,26-27,-26 52,0 1,-26 0,-54-53,1 53,-1-53,28 0,-1 27,0-27</inkml:trace>
  <inkml:trace contextRef="#ctx0" brushRef="#br0" timeOffset="30162">25479 741,'0'-27,"0"27,0 53,27-27,-27 1,53 26,-53-27,26 27,-26-26,0 26,0-27,-26-26,-1 0,27 0,0-26,0-27,0 0,0 26,80 27,-27-53,-27 53,1 0,25 0,1 27,-53 52,27-52,-27 26,0-27,0 0,53-26,-53 53,26-53,-26-26,0-1,0 1,0-27,0 27,-26-1,26-26,-53 27,26-27,27 53,0-27,27 27,-27-26,53 26,-27 0,1-53,26 53,-27-53,27 27,-27-27,-26 26,27 27,-27-53,0 0,0 27,0 0,53-27,-53 26,0 1,0 52,0 1,0 26,0-1,0 28,0 26,0 0,0-1,-27 54,27-27,0 27,-53 0,53-53,0 0,0-27,0-26,0-106,27-53,-27 0,0 0,26-26,-26 26,53-26,-53 53,0 26,53 0,-53 0,0 0,0 27,0-1,27-26,-27 27,0-27,53 53,-53 0,26 26,-26 54,53-27,-53-1,0 1,-27 27,1-54,-27 27,27-53,-27 53,26-53,1 0</inkml:trace>
  <inkml:trace contextRef="#ctx0" brushRef="#br0" timeOffset="31504">26591 1005,'-53'0,"79"0,27 0,0 0,0-53,26 27,-26-27,-53 26,53-26,-53 27,0 0,0-27,-26 53,-1-27,-52 27,26 0,0 0,0 53,0-26,53 25,0 1,0 0,0-26,0 26,53-27,-26-26,-1 53,53-53,-26 53,0-53,-26 0,26 0,-27 0</inkml:trace>
  <inkml:trace contextRef="#ctx0" brushRef="#br0" timeOffset="31813">27199 899,'0'53,"0"0,0-26,0 25,0 1,-26 0,26-26,0-80,0 0,26 0,-26-26,53 26,-53 26,27 27,-27-53,79 53,-53 0,1 0,26 53,0-53</inkml:trace>
  <inkml:trace contextRef="#ctx0" brushRef="#br0" timeOffset="32104">27834 238,'-26'0,"26"53,0 0,0 26,0 27,0 0,0 0,0 52,0-52,0 26,53-52,-53-54,26-26</inkml:trace>
  <inkml:trace contextRef="#ctx0" brushRef="#br0" timeOffset="32494">28046 1111,'53'0,"-53"26,0 1,26-27,-26 79,27-79,-27 27,79-27,-52 0,-27 0,52-53,-52 0,80 0,-80-26,26-1,-26 54,0 26,0 53,0 26,0 0,53-26,-53 0,0 0,0 27,0-28,-26 1,-1-26,-52 26,26 0,-26 0,-1-1,27-52</inkml:trace>
  <inkml:trace contextRef="#ctx0" brushRef="#br0" timeOffset="32808">27649 741,'0'-53,"26"53,27 0,0 0,27 0,25 0,1 0,53 26,0-26,-27 0</inkml:trace>
  <inkml:trace contextRef="#ctx0" brushRef="#br0" timeOffset="33012">29236 820,'0'53,"-26"-27,26 1</inkml:trace>
  <inkml:trace contextRef="#ctx0" brushRef="#br0" timeOffset="33146">29131 1428</inkml:trace>
  <inkml:trace contextRef="#ctx0" brushRef="#br0" timeOffset="33918">27146 793,'0'-26,"0"26,0 0,0 53,0 26,0-26</inkml:trace>
  <inkml:trace contextRef="#ctx0" brushRef="#br0" timeOffset="35221">3307 2222,'53'0,"0"0,-26 0,-1 0,27 0,26 0,80-26,-53 26,0 0,53 0,26 0,0-53,0 53,27 0</inkml:trace>
  <inkml:trace contextRef="#ctx0" brushRef="#br0" timeOffset="35568">7461 2037,'80'0,"-1"0,0 0,27 0,53 0,-53 0,0 0,26 0,0-53,27 53,0 0,-53 0,-1 0,1 0,-26 0,-1 0,27 27,-27-27,27 0,0 52,26-52,-26 0,0 0,53 0,-54 0,28 0,25 0,-52 0</inkml:trace>
  <inkml:trace contextRef="#ctx0" brushRef="#br0" timeOffset="35847">12303 2037,'106'0,"0"0,53 0,-54 0,1 0,27 0,-1 0,27 0,-27 0,0 0,27 0,53 26,-54-26,28 0,52 0,-27 0,1 0,0 0,-1 0,27 0,-26 0,0 0,-1 0,28 53,-28-53,-26 0</inkml:trace>
  <inkml:trace contextRef="#ctx0" brushRef="#br0" timeOffset="36124">18336 2116,'132'0,"27"0,-27 0,0 0,1 0,52 0,0 53,-26-53,26 0,27 0,-27 0,0 0,0 0,-26 0,0 0,26 0,-53 0,27 0,0 0,-27 0,53 0,-26 0,-27 0,27 0,-27 0,27 0,-27 0,27 0,26 0,1 0</inkml:trace>
  <inkml:trace contextRef="#ctx0" brushRef="#br0" timeOffset="36275">25056 2169,'132'0,"27"0,0 0,-27 0</inkml:trace>
  <inkml:trace contextRef="#ctx0" brushRef="#br0" timeOffset="36612">26511 2169,'133'0,"-28"0,28 0,25 0,1 0,-27 0,27 0,-53 0,0 0,0 0,-27 0,27 0,26 0,-26 0,-27 0,1 27,-1-27,1 0,-1 0,27 0,-27 0,27 0,0 0,-27 0,1 0,25 0,-25 0,-27 0,0 0,-80 53</inkml:trace>
  <inkml:trace contextRef="#ctx0" brushRef="#br1" timeOffset="47453">4921 3228,'0'0,"0"26,-26-26,-27 0,53-26,-27 26,27-53,-52 0,52 0,-27 53,27-27,0-26,0 27,0 26,53 0,0 0,0 0,-53 26,53 27,-53-26,0 26,0 0,0 26,0-26,-27 0,-26 0,-26 0,26-53,27 26,-27-26,0 0,79 0,27 0,-26 0</inkml:trace>
  <inkml:trace contextRef="#ctx0" brushRef="#br1" timeOffset="47877">5689 2857,'0'-53,"0"0,-27 0,-26 53,27 0,-1 0,-26 27,53 26,-53 53,53-1,-52-25,52 26,0-53,0 26,0 0,26 1,-26-27,0 0,26-1,-26-25,0 26,0-27</inkml:trace>
  <inkml:trace contextRef="#ctx0" brushRef="#br1" timeOffset="48087">5186 3386,'26'0,"27"0,0 0,0 0,0 0,26 0,27 0,-26 0,25 0,-52 0</inkml:trace>
  <inkml:trace contextRef="#ctx0" brushRef="#br1" timeOffset="50593">8202 3016,'27'0,"-27"-27,52 27,-25 0,52 53,-52-26,26 52,-53-26,26 0,-26 0,0 26,0-26,0-26,0 26,0-106,0-27,0 27,53 1,0-28,0 27,-53 0,26 0,-26 27,0 52,0 27,0-26,0-1,0 27,0-26,0-1,0 53,0-26,0-26,0-1,0 27,53 0,0-53,0 0,-26 0</inkml:trace>
  <inkml:trace contextRef="#ctx0" brushRef="#br1" timeOffset="51197">9419 2751,'0'-53,"0"27,-26 26,26-26,-27 26,27-53,-26 53,-27 0,53 26,0 1,-27 25,27-25,0 26,0 0,0 26,0 0,-52 27,52-53,0 0,0 0,0 0,0 26,0-52,0-1,0 1,0 52,26-52,0 25,27-52,0 0,-26 0,-1 0,27 0,-26-26,25-53</inkml:trace>
  <inkml:trace contextRef="#ctx0" brushRef="#br1" timeOffset="51545">9684 3228,'0'26,"53"80,-53-80,53 1,0 52,-53-105,0-1,0-26,0-26,0 26,26 0,-26 27,53 26,-53 26,26-26,-26 53,27 0,-27-27,53 1,-53 26,0-27,26-26</inkml:trace>
  <inkml:trace contextRef="#ctx0" brushRef="#br1" timeOffset="52009">10292 2698,'0'-26,"27"26,26 0,-27 0,1 0,-27 0,53 0,-53 53,26 0,-26 26,53-26,-53 26,26 1,-26-1,53 1,-53-1,27 0,-27-26,0 0,0 0,0-26,-27 52,1-79,-27 26,26-26,1 53,-27-53,27 0</inkml:trace>
  <inkml:trace contextRef="#ctx0" brushRef="#br1" timeOffset="52820">11615 3307,'27'0,"-1"0,54 0,25 0,28 0,52 0,0 0,80 0,-27 0,-27 0,-25 0,-28 26,-78-26,-27 0,-53 0</inkml:trace>
  <inkml:trace contextRef="#ctx0" brushRef="#br1" timeOffset="53023">13467 3148,'0'0,"27"0,26 53,-53-26,53 26,-53-27,0 27,0 0,0 0,-80 26,-52 0,-27 1,0-80</inkml:trace>
  <inkml:trace contextRef="#ctx0" brushRef="#br1" timeOffset="53645">11721 3042,'0'-26,"-26"26,-27 0,0 0,0 26,53 1,0 26,-53-27,53 1,0 26,0-27,0 1,0 25,0 1,53-53,-53 53,79-53,-26 80,0-80,53 0</inkml:trace>
  <inkml:trace contextRef="#ctx0" brushRef="#br1" timeOffset="54215">15293 2937,'0'-53,"-53"132,0 0,-53 54,0-27,27-27,26 27,-26-53,52 0</inkml:trace>
  <inkml:trace contextRef="#ctx0" brushRef="#br1" timeOffset="54450">14684 3095,'27'-26,"26"26,-27 0,27 0,-26 0,52 53,27 26,-27-26,27 26,0 27,0-26,26-1,-26-79</inkml:trace>
  <inkml:trace contextRef="#ctx0" brushRef="#br1" timeOffset="54853">16563 2989,'-27'0,"-52"80,79-1,-53 27,53 26,-53 27,53-27,0-52,0-27,27 26,26-52,0-27,-1 0</inkml:trace>
  <inkml:trace contextRef="#ctx0" brushRef="#br1" timeOffset="55567">17145 3069,'0'-53,"53"53,26 0,-26 0,0 0,0 26,0-26,-53 80,53-54,-53 27,0-26,0-1,0 27,0-27,0 27,-79 0,79-26,-27 26,27 0,27-27,25-26,28 0,-1 0,53 0,-26 0,-79 0</inkml:trace>
  <inkml:trace contextRef="#ctx0" brushRef="#br1" timeOffset="55813">17066 3281,'0'0,"105"26,-52-26,27 0,-1 0,1 0,-1 0,0 0,27 0,-27 0</inkml:trace>
  <inkml:trace contextRef="#ctx0" brushRef="#br1" timeOffset="56082">18018 2910,'27'53,"-27"0,53 26,-53 1,0-1,0 27,0 0,0-27,0-26,-27 0,-26 0,27-27,-1-26,27 27,-79-27</inkml:trace>
  <inkml:trace contextRef="#ctx0" brushRef="#br1" timeOffset="56285">18680 3704,'53'0,"-53"0,0 53,0-27,0 1,-53 26,53-27,-53-26</inkml:trace>
  <inkml:trace contextRef="#ctx0" brushRef="#br1" timeOffset="56989">19288 2804,'0'-53,"0"80,0 52,0 27,0-27,0 1,0-1,0 1,0-28,0 1,0 0,53 0,-53-26,79-27,-52 0</inkml:trace>
  <inkml:trace contextRef="#ctx0" brushRef="#br1" timeOffset="57785">19791 2857,'0'27,"0"26,0 26,0 0,0 27,0-26,0-28,0-25,0 26,26-53,54-27,-54-26,54 133,-54-1,53 27,-26-53,53 0,-27-53,-26 26,0-26,0 0,-26 0,-27-53,0 27,53-53,-53-1,0 1,-53 52,26 1,-26 26,27-53,26 79,0 27,26 0,1 0,26 0,-27 0,1-53,-27 26,79-26,-26 53,0-26,0 26,0-53,-53-27,26 1,-26-1,53 27,-53-79,53 79,-27 0,27 79,0-52,-26 26,26-53,-53 53,26-53,-52-27</inkml:trace>
  <inkml:trace contextRef="#ctx0" brushRef="#br1" timeOffset="58446">19156 3095,'0'0,"53"-26,0 26,26 0,0 0,1 0,-1 0,1 0,-1 26,0-26,1 53,-1 0,0-53</inkml:trace>
  <inkml:trace contextRef="#ctx0" brushRef="#br1" timeOffset="62048">22516 3095,'0'0,"0"27,79 52,-79 1,53 25,-53 1,0 0,0-53,0 0,0 0,0-27,0-26,0-53,0 0,0 0,0-26,53 0,-53 26,27-27,-27 54,79-27,-52 53,-1 0,0 0,-26 27,80-1,-80 27,26-27,-26 1,0 26,0-27,0 27,0 0,0 0,0-27,0 27</inkml:trace>
  <inkml:trace contextRef="#ctx0" brushRef="#br1" timeOffset="62836">23442 3122,'0'-53,"27"53,-1 0,53 26,-26 54,0-27,-53 26,27-26,-27 26,0-26,0 0,0-26,0 25,-53-78,53 0,0-27,0 0,26-53,-26 27,53-1,-53 27,53 0,-79 133,26-27,-27 0,27-27,0 27,0-27,0 1,0 26,53-27,-26 27,25-53,54 27,-26-27,-1 0</inkml:trace>
  <inkml:trace contextRef="#ctx0" brushRef="#br1" timeOffset="63445">24527 2804,'0'-53,"0"0,-27 53,-25 0,25 0,-26 0,0 27,53 26,-53 0,53 0,0 0,0 26,0 27,0-53,0 0,27 0,-27-1,0 28,26-1,-26-26,0 26,0-52,27-27,-27 53,53-53,-53 26,26-26,27 0,-27 0,27-26</inkml:trace>
  <inkml:trace contextRef="#ctx0" brushRef="#br1" timeOffset="63818">24765 3228,'0'0,"26"53,-26-1,0 1,53 27,-53-27,0 0,0-27,0 0,0-26,53-52,-53-1,27-53,-27 0,53 27,-53 26,26 0,27 53,-53 26,53 27,-53 0,26 0,-26 0,0 26,53-52,-53-1,0 27</inkml:trace>
  <inkml:trace contextRef="#ctx0" brushRef="#br1" timeOffset="64284">25294 2778,'0'-27,"0"1,0-27,80 53,-54 0,0 53,27-53,-26 53,26-53,-53 79,53-26,-53-26,0-1,26 27,-26 0,0-27,0 27,0 0,0 0,53 26,-53 1,0-27,53 26,-53-26,0-27,0 27,0-26,-53 26,0-53,-26 0,-1 0,1 0,26 0,53 0</inkml:trace>
  <inkml:trace contextRef="#ctx0" brushRef="#br1" timeOffset="65079">26141 3386,'0'-53,"0"1,26 52,54 0,78 0,1 0,79 0,0 0,80 0,52 0,-52 52,-27-52,-79 0,-54 0,-105 0,0 0,-106 0,27 0</inkml:trace>
  <inkml:trace contextRef="#ctx0" brushRef="#br1" timeOffset="65288">28628 3148,'53'0,"-27"0,27 0,0 0,-53 80,0-27,-26-1,-27 1,-27 53,27-53,-26 26,26 1,0-27</inkml:trace>
  <inkml:trace contextRef="#ctx0" brushRef="#br1" timeOffset="66158">26458 3016,'0'26,"-26"-26,-27 27,27-27,-27 53,26-53,1 53,-27-27,53 27,-53-53,53 53,0 0,0 0,26 0,27-27,-26 27,-27 0,0-27,53-26</inkml:trace>
  <inkml:trace contextRef="#ctx0" brushRef="#br1" timeOffset="67246">29871 2619,'0'-26,"53"26,-26 0,26 0,-27 0,1 26,26-26,-27 53,1-53,-27 26,79-26,-79 53,0-26,-27-27,1 0,-27 26,0-26,27 0,-1 53,-52-53,79 27,-27-27,27 26,0 27,0-27,-26-26,26 27,0 26,0-27,0 27,0 0,0-26</inkml:trace>
  <inkml:trace contextRef="#ctx0" brushRef="#br1" timeOffset="67471">30004 3572,'26'0,"-26"26,0 0</inkml:trace>
  <inkml:trace contextRef="#ctx0" brushRef="#br1" timeOffset="73477">2884 4921,'0'-53,"-26"53,-1 79,-26-26,27 0,-27 27,0-27,26-1,-26 1,27 0,-27-26,53 26,-26-53,26 26</inkml:trace>
  <inkml:trace contextRef="#ctx0" brushRef="#br1" timeOffset="73732">2461 4974,'0'-53,"0"79,0 1,0 26,26 0,-26 0,79-27,-52 27,52-27,1 27,-1 0,27-26,-53 26,0 0,0-1</inkml:trace>
  <inkml:trace contextRef="#ctx0" brushRef="#br1" timeOffset="74101">3466 4842,'-53'0,"53"26,-26 0,26 27,0 0,-53 27,53-1,0 27,0-27,26 27,27-27,0-26,0 0,26-53,-26 0</inkml:trace>
  <inkml:trace contextRef="#ctx0" brushRef="#br1" timeOffset="74721">3863 5053,'0'-26,"53"26,0-53,0 53,0 0,0 0,26 0,-53 0,1 0,-27 26,0 27,0 27,0-27,-53-1,26 28,-25-27,25-27,27 27,0 0,0-27,27-26,25 0,28 0,-1 0,-26 0,26 0,-52 0</inkml:trace>
  <inkml:trace contextRef="#ctx0" brushRef="#br1" timeOffset="74978">3863 5265,'53'0,"-27"0,27 0,27 0,-27 0,-1 0,28-27,-1 27,1 0,-1 0,0 0</inkml:trace>
  <inkml:trace contextRef="#ctx0" brushRef="#br1" timeOffset="75869">4789 4947,'0'-26,"53"26,26 0,-26 26,-26 27,26 0,-27 0,-26 27,79-1,-79 0,0 1,0-1,-26 0,-1 1,-52-27,26 0,0-27,-26-26,52 53,1-53,26 26,0-26</inkml:trace>
  <inkml:trace contextRef="#ctx0" brushRef="#br1" timeOffset="76169">5503 5529,'27'0,"26"0,0 0,-27 0,1 0,52 0,-79 27,-27 26</inkml:trace>
  <inkml:trace contextRef="#ctx0" brushRef="#br1" timeOffset="76304">5609 5900,'27'0,"-1"-27,27 27,0 0,-27 0</inkml:trace>
  <inkml:trace contextRef="#ctx0" brushRef="#br1" timeOffset="78321">8308 5106,'-27'0,"1"0,-53 0,-27 0,-53 0,53 53,-26-53,53 27,52-27,-26 79,53-26,0-27,27 27,78-53,28 53,26-53,-54 53,1-53,26 79,-79-52,-53 26,0-27,0 1,0 26,-26-27,-27 27,-26-27,-1 27,27-53,27 27,-27-27,79 0,1 53,79-53,79 0,27 0,52 0,-52 0,79 0,-79 0,-27 0,-26 0,-54 0,-52 26,-53-26</inkml:trace>
  <inkml:trace contextRef="#ctx0" brushRef="#br1" timeOffset="79221">6985 6456,'0'79,"0"-53,0 27,0 0,26 0,-26-26,27 25,-27-25,0-1,0-52,0-1,0-25,0-28,0 27,53 27,-53-27,26 53,27 0,0 0,-26 53,26-27,-53 27,52 0,-52 0,0-27,53 27,-53-26,0 26,0 0</inkml:trace>
  <inkml:trace contextRef="#ctx0" brushRef="#br1" timeOffset="79461">7620 6614,'53'0,"-27"0,27-26,-26 26,-1 0,27 0,-53 0,0 79</inkml:trace>
  <inkml:trace contextRef="#ctx0" brushRef="#br1" timeOffset="79649">7752 6985,'27'0,"-27"0,53 0,0 0,-27 0,27 0,-27 0,27 0</inkml:trace>
  <inkml:trace contextRef="#ctx0" brushRef="#br1" timeOffset="79920">8387 6773,'0'0,"27"0,26 0,-27 0,27 0,0 0,-27 0</inkml:trace>
  <inkml:trace contextRef="#ctx0" brushRef="#br1" timeOffset="80429">9393 6561,'0'0,"-27"0,27 53,-26-53,-1 53,-78 27,78-80,-26 26,0-26,27 0,26 0,-27-26,27-27,0 26,0 27,0-53,53 53,-26 0,52 0,-26 0,0 0,-27 0,54 80,-27-54,-27-26,-26 53,53-53,-53 0,0-26,0-27,-53-27,0 1,27 0,-27 26,53 26,-53 27,26 0,27 27</inkml:trace>
  <inkml:trace contextRef="#ctx0" brushRef="#br1" timeOffset="81794">8467 4498,'0'0,"0"0,0 53,-80-53,80 52,-53-52,27 53,-27-53,-26 0,52 0,27-26,-26-27,26 27,0-1,0-52,53 79,0 0,-1 0,28 53,26-27,-27 27,-26 0,26-53,-52 53,-1-53,54 0,-54 0,-26-53,0 0,-26 0,26 0,-80-26,80 52,-53 27,53-53,-53 53,1 0,52 27,-53-1,53 1,-27 26,27-27,0 27</inkml:trace>
  <inkml:trace contextRef="#ctx0" brushRef="#br1" timeOffset="82911">10239 5238,'0'0,"0"27,53 52,-53-26,53 0,-53 0,0 0,0 0,0-27,0 1,0-54,0-26,27 0,-27-26,53-27,-53 27,53 0,-53 52,0-26,0 106,0 0,0 0,0 0,0 0,0 0,0-27,26 1,-26 25,53-25,0 26,0-53,26 26,0-26</inkml:trace>
  <inkml:trace contextRef="#ctx0" brushRef="#br1" timeOffset="83481">11245 4762,'0'-26,"-27"-27,1 53,-53 53,26 26,53-26,-53 0,53 0,0 0,0 26,0 1,0-1,0 0,0 27,0-53,26 0,-26-27,0 54,27-27,-27-27,0 1,53 26,-53-27,26 27,27-53,-53 26,53-26,-27 0,1 0,26 0,-27-26,-26-53</inkml:trace>
  <inkml:trace contextRef="#ctx0" brushRef="#br1" timeOffset="83826">11509 5344,'0'53,"0"-26,0-1,27 27,-27-27,53 27,-27-79,-26-27,0-26,53-27,-53 26,27 54,-27 0,53 52,-53 0,26 54,-26-27,53 0,-53 0,26 26,-26-26,0-27</inkml:trace>
  <inkml:trace contextRef="#ctx0" brushRef="#br1" timeOffset="84815">12171 4947,'0'-53,"0"27,0 26,0-26,26 26,-26-27,27 27,52 0,-26 0,0 0,0 79,-53-26,26-26,-26 26,0 26,53 53,-53-26,0-26,0-1,0 0,0 1,0-1,0-26,0 26,0-52,0-1,0-26,0 53,-79-53,52 27,-25-27,-1 0,0 0</inkml:trace>
  <inkml:trace contextRef="#ctx0" brushRef="#br1" timeOffset="85589">13256 5186,'26'0,"1"0,25 0,-25 0,-1 26,27 0,-26 27,26-26,-53 26,26-27,-26 1,0 26,0-27,0 27,0 0,-106-27,80 27,26-26,-53-1,53 27,0 0,26-53,27 0,27 0,-1 0,0 0,-26 0,0 0,-53-26</inkml:trace>
  <inkml:trace contextRef="#ctx0" brushRef="#br1" timeOffset="85812">13150 5609,'26'0,"-26"-53,80 53,-27 0,26 0,0 0,27 0,0 0,-53 0,26 0,-52 0</inkml:trace>
  <inkml:trace contextRef="#ctx0" brushRef="#br1" timeOffset="86249">13150 4736,'0'0,"26"0,27 0,0 0,-26 0,25 0,1 0,27 0,-27 0</inkml:trace>
  <inkml:trace contextRef="#ctx0" brushRef="#br1" timeOffset="86622">13732 4656,'26'0,"27"0,-53 27,53-1,-53 27,27 0,-27-26,0 25,0-25,0-27,53-53,-53 27,26-27,-26 0,79 0,-79 0,53 53,-53-27,53 27,0 27,0-1,-53 27,27 27,-27-27,0-1,0 1,0 0,0 27</inkml:trace>
  <inkml:trace contextRef="#ctx0" brushRef="#br1" timeOffset="92673">14711 5662,'53'0,"-53"0,0 53,0 0,-27 0,27-27,-53 27,53-27</inkml:trace>
  <inkml:trace contextRef="#ctx0" brushRef="#br1" timeOffset="93686">16113 5503,'-53'0,"53"-53,0 27,-26 26,-27 0,0 0,26 53,-52 26,53-26,-27 0,26 0,27 0,0-27,0 27,0-53,27 0,52 0,-26-26,0-27,26-27,-52 1,26-27,-53 27,53-1,-53 1,0 26,0 0,0 27,0-1,-27 27,27 27,0 26,0-1,0 28,0-27,53 0,-53 0,53 26,0-26,-27 0,27 0,0-53,0 0</inkml:trace>
  <inkml:trace contextRef="#ctx0" brushRef="#br1" timeOffset="93886">16642 5424,'0'26,"0"1,0-1,27 53,26-52,-27 26,27-53,-26 26,-1-26</inkml:trace>
  <inkml:trace contextRef="#ctx0" brushRef="#br1" timeOffset="94060">16642 5027,'0'-27,"53"27,-53 27,0-1</inkml:trace>
  <inkml:trace contextRef="#ctx0" brushRef="#br1" timeOffset="94360">17410 4815,'-27'0,"27"53,-53 0,53 0,-79 53,79-27,0 0,0 27,0 0,26 26,27-26,-53 0,80 0,-80-53,26 0</inkml:trace>
  <inkml:trace contextRef="#ctx0" brushRef="#br1" timeOffset="94584">17039 5477,'0'-27,"0"27,27 0,52-53,-26 53,53 0,0-26,26 26,-26-53,-27 53</inkml:trace>
  <inkml:trace contextRef="#ctx0" brushRef="#br1" timeOffset="95110">17939 4921,'53'0,"-53"-79,26 79,-26-53,0 26,0 27,-53-53,27 53,-27-53,0 53,26 0,-25 0,52 27,-53 26,53 0,0 26,0 0,0 27,26 27,27-1,0-26,0 26,-53-53,26 1,-26 26,53-1,-53-25,0-27,0 0,0-1,0 1</inkml:trace>
  <inkml:trace contextRef="#ctx0" brushRef="#br1" timeOffset="96423">17648 5582,'26'-26,"27"26,26 0,54-53,-27 53,26-53,-53 53,-26-53,0 53,-53-53,53 53,-53-79,0 52,0 1,-26-27,26 0,-27 53,-26 0,0 0,53 27,-53-27,0 53,27-27,0-26,-27 79,26-79,27 53,-26-53,26 27,0-1,26-26,27 80,26-80,1 26,-1-26,27 0,-27 0,-26 0,-26 0,-1 0,-26 0,53 0,0 0,-53 0,53 53,-53-27,53 27,-53-26,0 26,-27-53,1 0,-27-53,53-27,0 1,0 26,53-26,-27 52,27 27,-26-53,-1 53,27 0,0 27,-26-1,25 27,1-26,0-27,0 53,0-53,0 0,26-53,-79 26,0-26,0 27,0-27,-26 53,0-27,-27 27,-27 0,54 0,26 27,-53 26,53-27,0 1,0-1,26 27,1-53,52 53,-26-53,26 0,-26 0,0 0,0-26,-53 26,-26 0,26 52,0-25,26-27,1 0,26 0,-1-53,1 0,0 0,-53 27,27 26,-27-27,26 54,-26-1,80 27,-54 0,27-53,-53 26,26-26,1-26</inkml:trace>
  <inkml:trace contextRef="#ctx0" brushRef="#br1" timeOffset="97232">20055 4815,'0'-26,"0"-54,27 80,-27-26,0 79,0 53,0 52,0-25,0-28,0 28,0-54,53 27,0 0,0-53,-27-27</inkml:trace>
  <inkml:trace contextRef="#ctx0" brushRef="#br1" timeOffset="97473">19870 5318,'27'0,"-27"-27,53 27,0-53,-1 53,-25 0,-1 0,27 0,27 0,-27 0,-1 27,1-27</inkml:trace>
  <inkml:trace contextRef="#ctx0" brushRef="#br1" timeOffset="97695">20452 5159,'0'-26,"0"52,0 27,0 0,0 0,0 0,0 0,0 26,53-26,-53 0,27 0,26-27</inkml:trace>
  <inkml:trace contextRef="#ctx0" brushRef="#br1" timeOffset="97871">20558 4842,'0'0,"27"0,26 52,-53 1,0 0</inkml:trace>
  <inkml:trace contextRef="#ctx0" brushRef="#br1" timeOffset="98560">21008 5397,'0'-26,"0"-1,-27 27,27-53,-52 53,25-26,-26 26,-26 0,52 0,-26 0,1 0,25 0,27 79,0-26,27 0,52-53,-26 0,0 53,0-53,0 0,-27 0,-26-26,53 26,-53-27,26 27,54 0,-54 27,27 25,-26-52,-1 53,27-53,-53 27,53-27</inkml:trace>
  <inkml:trace contextRef="#ctx0" brushRef="#br1" timeOffset="98829">21299 4656,'0'27,"0"26,0 0,79 52,-79-25,53 26,-53-27,0 0,27 1,-27-1,0-52</inkml:trace>
  <inkml:trace contextRef="#ctx0" brushRef="#br1" timeOffset="99046">20981 5080,'27'0,"26"0,53 0,0 0,-1 0,28 0,-28 0,-25-27,-27 27,0 0,-27 0</inkml:trace>
  <inkml:trace contextRef="#ctx0" brushRef="#br1" timeOffset="99248">21828 4974,'0'26,"0"54,0-27,0 0,0-1,0-25,0 26,0-27,0 1,0 26,0-53,27 0,26 0</inkml:trace>
  <inkml:trace contextRef="#ctx0" brushRef="#br1" timeOffset="99422">22013 4762,'0'27,"0"-1</inkml:trace>
  <inkml:trace contextRef="#ctx0" brushRef="#br1" timeOffset="100142">22199 5291,'0'53,"0"-26,26-27,-26 26,26-26,-26 27,27-27,-27-27,53 1,-53-27,53-27,-53 28,53 25,-53 27,26 0,-26 53,53-53,-53 53,79-53,-26 0,-26 0,-1 0,27 0,-26-27,26-25,-27-54,-26 26,53 1,-53 52,0 1,-27-27,-25 53,25 0,27 0,-53 53,53 0,0-27,0 27,27 0,-27 0,53 0,-1 53,1-27,0 54,-53-28,27 54,-27-53,0 0,0-27,0-26,0-53,-27 0,1 0,-27 0,26-53,-25-26,52 26,-53 26,53-25,0 25,0 1,0-27,26 53,1-53,52 53,0-53,27 53,53 0,0-53,-54 53,-52 0</inkml:trace>
  <inkml:trace contextRef="#ctx0" brushRef="#br1" timeOffset="101102">24130 4947,'0'53,"-53"27,53-1,0 0,0 1,0-1,27-26,-27 0,52 0,1-27,0-26,-53 0,80-53,-54-26,-26 0,53-1,-53 27,0 1,0 78,53 27,-53 0,53 0,-27-27,27 1,-26 26,-1-53,27 26,-26-26,-27-26,52-27,-52-27,0 1,0 0,0-1,0 1,-26-1,26 54,0 79</inkml:trace>
  <inkml:trace contextRef="#ctx0" brushRef="#br1" timeOffset="101274">25347 5450,'0'0</inkml:trace>
  <inkml:trace contextRef="#ctx0" brushRef="#br1" timeOffset="101588">25718 5159,'26'27,"-26"-1,79 27,-79 26,27-26,-27-26,0 26,0-1,0-78,0-53,0-1,0 27,0 0,79 1,-26-1,-26 0,52 53,-26-27,0 27,0 0,0 0</inkml:trace>
  <inkml:trace contextRef="#ctx0" brushRef="#br1" timeOffset="101753">26538 5318</inkml:trace>
  <inkml:trace contextRef="#ctx0" brushRef="#br1" timeOffset="102338">27014 4683,'53'0,"-53"0,0 53,0 53,-27 26,27-26,-79 52,79-52,0 0,0-53,0 0,27 0,25 0,1-53,0 26,0-26,0 0,0 0,-53-26,0-54</inkml:trace>
  <inkml:trace contextRef="#ctx0" brushRef="#br1" timeOffset="102518">26829 5159,'26'-26,"27"26,-26 0,26 0,26 0,0 0,1 0,25 0,-52 0</inkml:trace>
  <inkml:trace contextRef="#ctx0" brushRef="#br1" timeOffset="103343">28575 4868,'0'-53,"26"53,80 0,-79 0,26 0,-27 0,54 0,-54 53,0-27,-26 1,53 26,-53 0,0 0,0 26,-53 0,1-26,25 0,-26 27,53-27,-26-27,26 27,0-27,0 1,26-27,27 53,26-53,1 0,-1 0,-26 0</inkml:trace>
  <inkml:trace contextRef="#ctx0" brushRef="#br1" timeOffset="103592">28628 5265,'0'0,"53"0,0 0,53 0,-27 0,27 0,26 0,27 0,-80-27</inkml:trace>
  <inkml:trace contextRef="#ctx0" brushRef="#br1" timeOffset="103827">30057 4471,'26'0,"1"27,-27 52,0-26,-53-27,-27-26</inkml:trace>
  <inkml:trace contextRef="#ctx0" brushRef="#br1" timeOffset="104146">28522 4286,'-26'53,"26"-27,-53 27,53 27,0-54,26 1,1 25,78-25,1-27</inkml:trace>
  <inkml:trace contextRef="#ctx0" brushRef="#br1" timeOffset="104603">30798 5397,'0'0,"26"0,-26 27,0 52,0-53,0 27,0-26,-26-1,-54 27,1-53</inkml:trace>
  <inkml:trace contextRef="#ctx0" brushRef="#br1" timeOffset="108185">4286 7964,'0'-53,"0"26,-26 1,-1-27,-52 53,53 0,-1 0,-26 0,-26 0,26 79,0-52,26 26,27-27,-26 1,26 25,0-52,26 0,27 0,27 0,-1 0,1-52,-28 25,1-26,-26 0,-27 0,53-26,-53 0,0 26,0 0,0 26,-27 27,27-53,0 80,0 26,0 0,0 0,0 26,0 0,0 1,0-1,0 0,0 1,0-1,0-26</inkml:trace>
  <inkml:trace contextRef="#ctx0" brushRef="#br1" timeOffset="108436">3519 8572,'53'0,"0"-53,26 53,1-53,52 53,-26-53,26 53,-26 0,0-52,-27 52,-53 0,-26 26</inkml:trace>
  <inkml:trace contextRef="#ctx0" brushRef="#br1" timeOffset="109295">4022 8890,'0'-53,"-27"53,-26 0,0 0,27 0,-1 0,-25 53,25-27,27 1,-79 26,79-27,0 27,53-27,-27-26,27 0,0 0,26-26,-52-27,26 27,-53-1,53-52,-53 26,0 0,0 0,0-26,0 26,-27 26,27-26,-26 53,26 53,0-26,0 26,26 26,-26-26,27 0,-27 0,53 0,-53 26,26-26,-26-27,53-26</inkml:trace>
  <inkml:trace contextRef="#ctx0" brushRef="#br1" timeOffset="109655">4339 8599,'27'-53,"52"53,-53 0,1 0,26 0,-27 0,27 53,-53 26,0-26,0 26,0 1,-53-1,27 0,26-26,0-26,0 26,0-27,0-26,26 27,27-27,53 0,-27 0,-26 0,-26 0</inkml:trace>
  <inkml:trace contextRef="#ctx0" brushRef="#br1" timeOffset="109859">4286 8863,'27'-53,"26"53,26 0,-26 0,0 0,26 0,1 27,-27-27</inkml:trace>
  <inkml:trace contextRef="#ctx0" brushRef="#br1" timeOffset="110610">5424 7514,'0'-27,"0"1,-26-27,26 27,-53 26,26-27,-26 27,-26 0,79 27,-27 25,27 1,0 27,0-1,0 27,27 26,-27-26,106 26,-106-26,79 53,-79 26,79-26,-79-27,0-52,27-27,-27-1,0-25,0 26,53-27,26-26,-26 0,26 0,27 0,27-79</inkml:trace>
  <inkml:trace contextRef="#ctx0" brushRef="#br1" timeOffset="111005">6588 8069,'0'0,"-53"80,-53-1,1 54,25-28,1 1,-1-26,80-28,-52 1,52-26</inkml:trace>
  <inkml:trace contextRef="#ctx0" brushRef="#br1" timeOffset="111245">6059 8387,'-53'0,"80"0,-1 0,53 0,27 0,-26 0,-1 0,0 26,1 1,-27 26,0 0,26 0,-53-53</inkml:trace>
  <inkml:trace contextRef="#ctx0" brushRef="#br1" timeOffset="111556">7276 7911,'0'0,"-53"0,0 0,27 53,-27 52,53-25,-27-1,27 27,0 0,0 26,53-52,27-1,-27-79,26 53,53-53,-26 0</inkml:trace>
  <inkml:trace contextRef="#ctx0" brushRef="#br1" timeOffset="112072">7805 8149,'0'-27,"53"27,-26 0,26 0,-1 0,28 27,-54-27,1 53,-27-27,53 27,-53-26,0-1,0 27,-27-27,27 1,-53-27,53 79,0-52,27-27,52 0,53 0,-26 0</inkml:trace>
  <inkml:trace contextRef="#ctx0" brushRef="#br1" timeOffset="112355">7646 8334,'27'0,"-1"0,27 0,0 0,27 53,-1-53,27 0,0 0,26-26,-53 26</inkml:trace>
  <inkml:trace contextRef="#ctx0" brushRef="#br1" timeOffset="112574">8731 8122,'0'27,"53"-27,-53 53,53 0,-53-27,27 1,-27 26,0-1,0 1,0 0,-53 27,-27-27,27-1,27-52</inkml:trace>
  <inkml:trace contextRef="#ctx0" brushRef="#br1" timeOffset="113825">9631 7646,'0'-26,"0"-27,26 26,27-26,0 53,0 0,-26 0,52 27,0 79,-79-53,53 0,-53-1,80 28,-80-1,0 1,0 25,0 1,0 0,0 26,0-52,0-1,0-26,0 0,0 0,0 0,-27 0,1 0,-54-53,54 0,-1 0,1 0,-27 0,27 0,26 0,0-27,0-26</inkml:trace>
  <inkml:trace contextRef="#ctx0" brushRef="#br1" timeOffset="114260">10610 8440,'26'0,"27"0,-26 0,-1 0,27 0,-27 0,27 0,-26 0,26 0,-53 53</inkml:trace>
  <inkml:trace contextRef="#ctx0" brushRef="#br1" timeOffset="114406">10769 8784,'26'0,"0"0,1 0,-27-27,79 27,-52 0,-27 27</inkml:trace>
  <inkml:trace contextRef="#ctx0" brushRef="#br1" timeOffset="116541">13256 7778,'0'-52,"-80"52,-26 0,1 52,-28 1,54-26,0 26,52-27,27 54,0-54,0 0,53-26,0 0,0 53,0-53,0 0,0 0,-53 27,0 26,0-27,0 27,-80 27,27-28,-53 28,54-54,-1 27,26-53,27 53,-53-53,53 27,27-27,52 0,53 0,80 0,26 0,27 0,-27 0,0 0,-79 52,-53-52,-27 0,-26 53,-27-53,-26 27,0-27,-26 0</inkml:trace>
  <inkml:trace contextRef="#ctx0" brushRef="#br1" timeOffset="117004">11060 9207,'53'53,"-27"-26,-26-1,53 27,-53-27,0 27,0 0,0-106,26 27,27-27,-26 26,26 27,-27-26,1 26,25 0,-25 0,-27 26,0 1,26-1,-26 27,0-26,0 26,0 0,0-27,53 1</inkml:trace>
  <inkml:trace contextRef="#ctx0" brushRef="#br1" timeOffset="117267">12197 9260,'53'0,"0"0,-26 0,-1 0,53 0,-52 0,-1 0,-26 53,-26-53</inkml:trace>
  <inkml:trace contextRef="#ctx0" brushRef="#br1" timeOffset="117424">12118 9683,'53'0,"0"0,-27 0,27 0</inkml:trace>
  <inkml:trace contextRef="#ctx0" brushRef="#br1" timeOffset="117657">12859 9472,'53'0,"26"0,-26 0,26 0,1 0,-1 0,27 0,-53-53</inkml:trace>
  <inkml:trace contextRef="#ctx0" brushRef="#br1" timeOffset="118123">13917 9260,'0'53,"-26"0,26-27,-53-26,0 80,26-80,-26 26,1-26,52 0,-27-53,27 27,0-1,0-26,0 1,53 52,26 26,27-26,53 79,0-79,-53 53,-27-53,-26 0,-53-53,-80 0,-25 1,-1 52,-27-80,28 80,-1-26,53 26,79-53</inkml:trace>
  <inkml:trace contextRef="#ctx0" brushRef="#br1" timeOffset="119756">13705 7091,'0'26,"-26"53,-27-26,27 0,-54 0,27 0,0-27,0 27,27-53,0 0,-27 0,53-26,0-27,0 27,0-1,0-26,0 27,0-1,26 27,53 0,-26 53,53 27,-26-54,25 27,-25 0,-27-53,0 0,0 0,-27 0,0-27,-26-26,0 27,0-27,-52 27,25-1,1 27,-27-79,0 79,26 0,27 26,0 1,0-1</inkml:trace>
  <inkml:trace contextRef="#ctx0" brushRef="#br1" timeOffset="122274">15319 8069,'0'-26,"27"26,-27 53,79 0,-79 0,53 26,-53-52,0 26,0-27,0 27,27-53,-27-27,0-25,53-1,-53 0,52-53,-52 26,27 28,-27 25,26 27,54 0,-54 0,1 27,-27-1,79 27,-79-27,26 27,-26-26,0-1,53 54,-53-27,0-1,0-25</inkml:trace>
  <inkml:trace contextRef="#ctx0" brushRef="#br1" timeOffset="123175">16351 7884,'0'-53,"0"53,27 0,52 53,-52 0,-27 0,52 26,-52-26,0 0,0-26,0 26,-26-27,26-26,26-53,-26 0,53 0,-53-26,53 0,-53-1,27 27,-27 27,0 79,0 0,0-27,0 1,0 26,0-27,0 0,53 27,-27-26,27 26,26-27,27-26</inkml:trace>
  <inkml:trace contextRef="#ctx0" brushRef="#br1" timeOffset="123753">17463 7434,'0'-26,"0"0,-53-27,0 53,26 0,1 0,-27 0,26 26,1-26,-27 79,53-52,-26 26,26 0,0 0,0 0,0 26,0 27,0-27,0 1,0-28,0 1,0 0,26 0,-26-26,53 26,-53 0,26-53,27 0,-53 26,80-26,-54 0,27 0,0 0,26 0,-52-53</inkml:trace>
  <inkml:trace contextRef="#ctx0" brushRef="#br1" timeOffset="124091">17674 7990,'0'27,"0"-27,0 79,53-79,-53 53,27-53,-27 26,26-26,27-26,-53-27,0-26,53 52,-53-26,26 53,27 53,0 26,-53-52,80 26,-80-27,0 27,26-26</inkml:trace>
  <inkml:trace contextRef="#ctx0" brushRef="#br1" timeOffset="125350">18389 7593,'0'-53,"0"27,0-1,0 1,52 26,-25-53,52 53,-26 0,-26 0,26 0,0 0,-53 26,26 27,-26-26,0 26,53 26,-53-26,0 26,26 1,-26-1,0 27,0-27,0 1,0-1,0 1,0-54,0 0,0 1,0 26,0-27,-53-26,53 53,-26-53</inkml:trace>
  <inkml:trace contextRef="#ctx0" brushRef="#br1" timeOffset="127904">19685 7726,'0'-53,"53"26,26 27,-26 0,0 0,0 0,0 0,-27 27,-26 26,53-1,-53 1,0 0,0 27,-26-27,26-27,0 27,0-27,0 1,0 26,53-53,26 0,27 0,53 0,-53 0,-27 0,-26 0,-53-27</inkml:trace>
  <inkml:trace contextRef="#ctx0" brushRef="#br1" timeOffset="128114">19950 8017,'0'-27,"53"27,26 0,0 0,27 0,0 0,-27 0,-26 0</inkml:trace>
  <inkml:trace contextRef="#ctx0" brushRef="#br1" timeOffset="128698">19341 7302,'27'0,"-1"0,0 0,54 0,-27 0,-27 0,1 0,26 0,26 0,-53 0</inkml:trace>
  <inkml:trace contextRef="#ctx0" brushRef="#br1" timeOffset="129110">19897 7038,'53'0,"0"26,-53 27,52 26,-52-26,0-26,53 26,-53-27,0 1,0-54,0 1,0-27,0 0,0 0,0 0,0 0,27 53,-1 0,54 53,-80-27,26 27,-26-26,0-1,0 27,53-26,-53-1,0 27,0-27</inkml:trace>
  <inkml:trace contextRef="#ctx0" brushRef="#br1" timeOffset="130275">20585 7329,'26'0,"1"0,25 0,1 0,0 0,-26 0,26 0,-27 0,1 0,-27-53</inkml:trace>
  <inkml:trace contextRef="#ctx0" brushRef="#br1" timeOffset="131075">21669 6905,'0'53,"0"0,0 53,0-27,0 1,0-1,0-26,0 0,0 0,0 0,0 0,0-27,0 1,53-27</inkml:trace>
  <inkml:trace contextRef="#ctx0" brushRef="#br1" timeOffset="136487">4551 11430,'0'-53,"26"53,1 0,52 0,-26 26,26-26,1 0,-1 0,1 0,-28 0,1 0</inkml:trace>
  <inkml:trace contextRef="#ctx0" brushRef="#br1" timeOffset="137275">6006 10874,'0'-26,"53"26,-27-53,54 53,-1 0,27 0,-27 0,-26 0,0 26,-53 1,27-1,-27 27,0 0,0 0,-53 0,26 53,-26-54,53 1,0 0,0 0,0-26,0-1,53-26,27 53,-1-53,0 0,1 0,-27 0,-27 0</inkml:trace>
  <inkml:trace contextRef="#ctx0" brushRef="#br1" timeOffset="137498">6112 11218,'26'0,"27"0,27 0,52 0,27 0,26 0,0-53,-79 53</inkml:trace>
  <inkml:trace contextRef="#ctx0" brushRef="#br1" timeOffset="138552">8758 10742,'0'-53,"0"26,-53-26,26 1,-26 52,27-27,0 27,-27 0,26 0,1 0,-27 53,26-27,27 27,-53-26,53-1,0 54,53-80,27 26,-27-26,0 0,-1 0,1-53,-26 27,-27-27,53-27,-53 1,0 26,0 0,0 0,0-26,0 53,-27 26,27-53,0 79,0 27,0 26,0-26,0 0,0 0,0 26,0 1,0-1,27 27,-27-27,0 1,0-54</inkml:trace>
  <inkml:trace contextRef="#ctx0" brushRef="#br1" timeOffset="138797">8149 11165,'0'0,"80"0,-54 0,27 0,26 0,27 0,53-53,-53 53,26 0,-26 0,-53 0,-27 0,-26 0</inkml:trace>
  <inkml:trace contextRef="#ctx0" brushRef="#br1" timeOffset="139623">8440 11694,'-53'-53,"0"53,27-79,-27 79,27-26,-27 26,0 0,53 52,0 1,-27 27,27-27,0 0,0-27,0-26,27 53,26-53,-27 0,27-27,-27 1,-26-27,27 27,-27-54,0 1,0 0,0-1,0 1,0-1,0 54,0 26,0 53,0-27,0 54,53-27,-53 0,53 26,-53 27,79-27,-79-26,53 0,-53 26,27-52</inkml:trace>
  <inkml:trace contextRef="#ctx0" brushRef="#br1" timeOffset="140028">8864 11509,'79'27,"-26"-27,-53 26,53-26,-27 53,54 0,-80-27,0 27,0 0,0 0,0-27,-27 27,27 0,0-26,27-27,-1 0,27 0,0 0,0 0,-53 0,53 0,-53-27</inkml:trace>
  <inkml:trace contextRef="#ctx0" brushRef="#br1" timeOffset="140231">8811 11853,'0'0,"26"-79,27 79,0-27,26 27,1 0,-1-53,0 53,-26 0</inkml:trace>
  <inkml:trace contextRef="#ctx0" brushRef="#br1" timeOffset="141085">10081 10398,'0'-27,"-27"-26,-52 1,52 52,1 0,-27 0,53 52,-26 1,26 53,0 0,-53 26,53-26,0 53,0-27,0 0,0-26,0 0,26-26,-26-1,27 0,-27-52,0-1,52-26,-52 53,27-53,52 27,-26-27,27 0,25 0</inkml:trace>
  <inkml:trace contextRef="#ctx0" brushRef="#br1" timeOffset="141431">11245 10795,'0'0,"-27"53,1 0,-27-1,0 28,27 26,-27-53,26-1,-26 28,53-54</inkml:trace>
  <inkml:trace contextRef="#ctx0" brushRef="#br1" timeOffset="141647">10821 11006,'27'0,"52"0,1 0,26 27,52-27,1 79,-27-79,1 53,-54-53,-53 53</inkml:trace>
  <inkml:trace contextRef="#ctx0" brushRef="#br1" timeOffset="141963">12224 10689,'0'0,"-80"0,54 0,-1 26,-25 1,52 26,-27 26,27 0,0 27,0 0,0 0,53 0,26-53,1 0,52 0,-26-53</inkml:trace>
  <inkml:trace contextRef="#ctx0" brushRef="#br1" timeOffset="142585">12647 10768,'53'-26,"-27"26,1 0,26 0,26 0,-26 0,-26 0,52 106,-79-80,0 27,0 0,-26 26,-1-26,-52 0,52 26,-26-52,53 26,0 0,53-53,0 53,27-53,-1 0,-26 0,0 0,-53 26</inkml:trace>
  <inkml:trace contextRef="#ctx0" brushRef="#br1" timeOffset="142817">12674 11244,'0'0,"52"0,28 0,-1 0,54 0,-28-52,1 52,26 0,-52 0</inkml:trace>
  <inkml:trace contextRef="#ctx0" brushRef="#br1" timeOffset="143051">13705 10927,'53'0,"-53"0,53 26,-53 27,53 0,-53-26,53 52,-53-26,0 0,0 0,-26 0,-1 0,1-27,-27 27</inkml:trace>
  <inkml:trace contextRef="#ctx0" brushRef="#br1" timeOffset="143906">14446 10160,'53'-27,"27"-52,-28 79,-25 0,26 26,-27 1,-26 26,80 26,-80-26,26 0,-26 26,0 1,53 25,-53-25,0 26,0 0,0-27,0 0,0 1,0-1,27 0,-27 1,0-27,0 0,0-27,0 27,-80-53,27 26,0-26,0 0,0-105,53 78</inkml:trace>
  <inkml:trace contextRef="#ctx0" brushRef="#br1" timeOffset="145086">15690 10901,'0'-27,"53"27,26 0,-52 0,-1 0,-26 0,79 0,-79 27,-53 78</inkml:trace>
  <inkml:trace contextRef="#ctx0" brushRef="#br1" timeOffset="145240">15716 11218,'27'0,"26"0,0 0,-27 0,-26 53</inkml:trace>
  <inkml:trace contextRef="#ctx0" brushRef="#br1" timeOffset="148177">18177 9895,'0'0,"-53"0,27 0,-27 27,-27-27,1 105,26-78,0-27,27 53,26 0,-27-53,27 26,27-26,52 0,0 0,54 53,-54-53,-26 27,-27-27,-26 79,0-26,0 0,0 0,-79 26,-27-26,0 53,-26-27,26 1,53-54,0 53,80-79,52 0,53 0,54 0,25-53,107-26,-54 79,1-79,-27 79,-132 0,-53 0,-27 0,-26 26,0 27,0-53,-26 0</inkml:trace>
  <inkml:trace contextRef="#ctx0" brushRef="#br1" timeOffset="149009">16986 11456,'27'0,"26"0,-27 0,27 53,-53-26,0 25,53-25,-53-1,0 27,-27-26,27-54,53-26,-53 0,27 1,-27 25,53 27,-53-53,53 53,-27 0,-26 53,53-26,-53-1,79 27,-79-27,27 27,-27-26,26-1,-26 27,53-53</inkml:trace>
  <inkml:trace contextRef="#ctx0" brushRef="#br1" timeOffset="149226">17754 11536,'52'0,"-25"0,26 0,0-53,-27 53,1 0,26 0,-53 26</inkml:trace>
  <inkml:trace contextRef="#ctx0" brushRef="#br1" timeOffset="149398">17833 11827,'53'0,"0"-27,0 27,0 0,-27 0</inkml:trace>
  <inkml:trace contextRef="#ctx0" brushRef="#br1" timeOffset="149647">18415 11509,'79'0,"-52"0,26 0,0 0,26 0,-26-26</inkml:trace>
  <inkml:trace contextRef="#ctx0" brushRef="#br1" timeOffset="150111">19447 11244,'0'27,"0"-1,0 27,0-26,-27-1,27 27,-79-26,53 26,-1-53,-26 0,53-27,0-26,-26 27,26-1,0-26,53 53,0 53,26-53,53 53,-26-53,-27 0,-26 0,0 0,-53 0,0-26,-53-54,-26 27,0 0,26 27,0 26,26 0,-26 0,53 0,27 26</inkml:trace>
  <inkml:trace contextRef="#ctx0" brushRef="#br1" timeOffset="151550">18547 9128,'0'26,"0"1,0-1,-26 27,26-26,-53 25,-26-25,52-27,1 0,26 0,0-79,0 26,0 0,0 0,0 53,53 0,-1 0,1 26,27-26,-1 27,-26-27,26 0,-52 0,-1 0,27 0,-26 0,-27-53,0 0,-27 26,-26 27,0-52,27 52,-27 0,27 0,-27 0,53 26,0 0,0 1</inkml:trace>
  <inkml:trace contextRef="#ctx0" brushRef="#br1" timeOffset="152481">20214 9842,'53'80,"-26"-28,25 28,-52-1,53 27,-53-53,0-27,0 1,0-54,0 1,0-27,0 0,0-26,27 26,-27 0,53 0,-27 53,27 0,-53 26,80 1,-80 26,79-27,-79 27,26 0,-26-26,53 26,-53-1,27-52</inkml:trace>
  <inkml:trace contextRef="#ctx0" brushRef="#br1" timeOffset="153255">21299 9763,'26'0,"-26"53,0 0,0 26,53 0,-53 1,0-27,0 26,0-52,0-1,-26-26,26 26,0-26,26-26,-26-27,0-26,53-1,-53 27,0 0,53 1,-53 52,0 52,0-25,0-1,27 27,-27-26,0-1,53 27,-53-26,105 26,-52-27,0-26</inkml:trace>
  <inkml:trace contextRef="#ctx0" brushRef="#br1" timeOffset="153945">22146 9445,'0'-53,"-27"27,-26 26,27 0,26 53,-27-27,27 27,-53 0,53 53,0-27,0 1,0-1,0-26,0 0,0 0,0 0,0-27,27 1,-27 26,26 0,-26-27,27-26,-27 53,53-27,26-26,-26 0,0 0</inkml:trace>
  <inkml:trace contextRef="#ctx0" brushRef="#br1" timeOffset="154310">22437 9974,'0'27,"0"26,0 0,0-27,26 1,-26 52,53-79,-53-26,0-1,27-26,-27 0,0 27,26 26,27 0,0 26,0 54,-53-54,53 27,-53-26,0-1</inkml:trace>
  <inkml:trace contextRef="#ctx0" brushRef="#br1" timeOffset="155197">22966 9419,'0'-27,"26"-26,1 53,-27-26,79 26,-52 0,26 0,-27 26,27 27,-53-26,53 26,-53-27,0 27,26 27,-26-1,0 0,0 1,0-1,0 0,53 1,-53-27,0 26,53-26,-53-27,0 27,0 0,-26-53,-1 0,1 0,-27 0,53 27,-53-27</inkml:trace>
  <inkml:trace contextRef="#ctx0" brushRef="#br1" timeOffset="156058">24236 9683,'0'-52,"26"52,-26-27,80 27,-54 0,1 27,26-27,-27 52,-26-25,53 26,-53-27,0 27,0 0,0 26,-27-26,27-26,-26 26,26-27,0 1,0 52,26-79,27 27,27-27,26 0,26 0,-53 0,-26 0,-53 0</inkml:trace>
  <inkml:trace contextRef="#ctx0" brushRef="#br1" timeOffset="156268">24342 10054,'53'-53,"0"53,-27 0,27 0,26 0,1 0,-1 0,-26 0,-27 0</inkml:trace>
  <inkml:trace contextRef="#ctx0" brushRef="#br1" timeOffset="157056">24104 9287,'0'0,"79"0,-53 0,1 52,26-52,0 0,-27 0,1 0</inkml:trace>
  <inkml:trace contextRef="#ctx0" brushRef="#br1" timeOffset="157544">24712 8863,'53'0,"-53"27,26 79,-26-80,0 0,0 27,0-26,0-1,0 27,0-53,0-26,0-27,53-27,-53 28,27-1,-27 26,53 27,-53-53,26 53,27 27,-53-1,53 1,-53 26,27-27,-27 27,0-27,0 27,0 0,0 0</inkml:trace>
  <inkml:trace contextRef="#ctx0" brushRef="#br1" timeOffset="160236">25585 9842,'0'0,"53"0,-26 0,26 0,-1 0,-25 0,-1 0</inkml:trace>
  <inkml:trace contextRef="#ctx0" brushRef="#br1" timeOffset="160378">25638 10266,'27'0,"-1"0,27 0,-27 0,1 0</inkml:trace>
  <inkml:trace contextRef="#ctx0" brushRef="#br1" timeOffset="161749">26723 9498,'0'-26,"-27"-27,-25 0,-1 0,-27-26,27 26,0 0,53 0,-26 0,26 27,0-27,0 53,79 0,80 26,-27-26,54 53,52-53,-80 0,81 0,-28 0,-78 0,-28-26,-52 26,-26-27,-27 1,0 26,-27 0,1 0,-27 0,26 53,-25 52,-28-25,-26 52,-26 0,26 27,0 26,1-79,-1 0,53 0,0-53,53 0,-27 0,27-27,0-26,53-26,0 26,0 0,0 0,0 0,0 0,26 0,1 52,-27-52,0 27,-1-27,-52 53,53-53,-53 53</inkml:trace>
  <inkml:trace contextRef="#ctx0" brushRef="#br1" timeOffset="162058">27040 9631,'27'0,"-1"0,80 26,-79-26,26 26,26-26,27 0,53 0,-27 0,27 0</inkml:trace>
  <inkml:trace contextRef="#ctx0" brushRef="#br1" timeOffset="162876">28866 8943,'53'0,"-53"-53,0 26,0 1,0-27,-79 26,52-26,-52 27,-1 26,27-53,1 53,25 0,-26 0,53 0,0 79,0-52,0 26,0 0,0 26,0 1,0-1,0 27,0-27,0 0,0 27,0-26,0 26,0 26,0 27,0-54,0-25,0-27,0 0,0-27,0 1,0 25,27-52,26 27,-1-27,28 0,-1 0,27 0,-27 0,1 0,-1 0</inkml:trace>
  <inkml:trace contextRef="#ctx0" brushRef="#br1" timeOffset="164991">29316 9657,'0'0,"26"79,-26-26,0 0,53 0,-53 26,0-52,0-1,0 1,0-27,0-27,27-26,-27 1,53-1,-53 0,26-27,27 27,-53 27,26 26,-26-53,27 53,26 27,-27-1,27 27,-53-27,53 54,-53-54,53 1,-53 26,0-27,0 0,0 27,0-26</inkml:trace>
  <inkml:trace contextRef="#ctx0" brushRef="#br1" timeOffset="165614">30189 9445,'0'27,"0"26,26 26,-26 0,53-26,-53 0,0-26,0 26,0-27,0-52,0-1,0-52,0-1,0 1,27 26,-27 27,26 26,-26 26,0 1,0 26,0-27,0 0,0 27,0-26,27-1,-27 27,79-26,-52 26,25-27,1-26,-26 0</inkml:trace>
  <inkml:trace contextRef="#ctx0" brushRef="#br1" timeOffset="166214">30798 9260,'0'-53,"0"27,0-1,-27-52,-26 79,53-27,-26 27,-27 27,53 26,0 0,0 0,-27 26,27 0,0 1,0-1,0 1,0-28,0 28,0-27,0 0,0 26,0-53,0 1,0 26,0 0,53-27,-53 1,27-27,26 53,0-53,-1 0,-25 0,-27 0</inkml:trace>
  <inkml:trace contextRef="#ctx0" brushRef="#br1" timeOffset="166597">31062 9736,'0'27,"0"26,0 0,27-27,-27 1,0 25,0-25,26-27,27-27,-53-52,26 0,-26-1,53 27,-53 27,0-27,27 53,-27 27,53 25,-53-25,53 26,-53-27,26 1,-26 26,0-27,0 27</inkml:trace>
  <inkml:trace contextRef="#ctx0" brushRef="#br1" timeOffset="167121">31512 9075,'0'-53,"53"27,0 26,26 0,-26 0,-27 52,1-25,-27 26,79 0,-79-27,0 27,0 26,0-26,0 0,0 0,0 0,0 27,0-1,0 27,0-27,0-26,0 0,0-27,0 27,0-26,-26-27,-1 0,1 0,-1 0,27 0</inkml:trace>
  <inkml:trace contextRef="#ctx0" brushRef="#br1" timeOffset="167918">32226 8757,'27'0,"-27"-53,0 27,26 26,-26-53,53 53,-26 0,25 0,-52 53,53-27,-53 27,53 27,-53-1,0 1,0 25,0 1,0 0,0 53,0 26,0-53,0-52,0-1,0 0,0 1,0-1,0-26,0-26,0 25,0 1,0-26,-53-27,0 0,53 26,-26-26,-53 53,26-53,26 0,27 0</inkml:trace>
  <inkml:trace contextRef="#ctx0" brushRef="#br0" timeOffset="178457">9604 12726,'53'80,"-53"-28,0 1,0 27,0-1,0 27,0-53,0-27,0-26,0-53,0-26,0 0,27-1,-27 1,53 0,-53 26,26 53,-26-53,27 53,-27 26,79 1,-79 26,53 26,-53-53,53 1,-53 26,26-27,-26 1,0 52,27-53,-27 27,53-53</inkml:trace>
  <inkml:trace contextRef="#ctx0" brushRef="#br0" timeOffset="179425">10663 12753,'26'0,"1"53,26-1,-1 1,-25 27,-27 26,53-27,-53 0,0-26,0 0,0-53,0-26,0-1,0-52,0-1,26-52,-26 26,80 1,-80 52,53 26,-53 80,0 0,-27 0,27 0,0 0,0-27,0 1,53 78,-26-105,25 53,28-53,-27 0,0 53,26-53,-26-26</inkml:trace>
  <inkml:trace contextRef="#ctx0" brushRef="#br0" timeOffset="180039">11959 12409,'0'-53,"0"0,0 0,-53 53,27-53,-1 53,-26 0,27 0,0 0,-27 0,26 0,27 26,-53 54,53-27,0 0,0 26,0 0,0 1,0-27,0 26,0-26,0 0,53 0,-53 26,27-26,-27 0,0-27,0 27,53-26,-53-1,0 54,26-54,27 27,0-53,-27 0,27-26,-26-1,52-52,-53-1,27-52</inkml:trace>
  <inkml:trace contextRef="#ctx0" brushRef="#br0" timeOffset="180368">12277 12858,'0'27,"0"52,0-26,0-26,0-1,0 27,26-53,-26 53,53-53,-26-27,-27 1,0-27,52 0,-52 0,0 0,27 53,-27-26,0 26,26 53,-26-27,53 1,-53 52,27-26,-27 0,53 0,-53 26,0-52</inkml:trace>
  <inkml:trace contextRef="#ctx0" brushRef="#br0" timeOffset="180924">12832 12435,'0'-26,"0"-27,0 26,0 27,0-53,80 53,-54-26,27 26,0 0,0 0,-27 0,-26 53,53 0,-53-27,0 27,0 0,0 26,0-26,0 0,0 0,0 0,53 26,-53-26,53 0,0 0,-27 27,-26-28,53-25,-53 52,-26-52,-1-27,-25 0,-1 0,0 0,-27 0</inkml:trace>
  <inkml:trace contextRef="#ctx0" brushRef="#br0" timeOffset="181855">14314 13123,'0'-26,"53"26,0-53,26 53,80 0,106 0,-1-53,54 53,52-53,-52 53,-1-53,-52 53,-80 0,-26-53,-80 53,-53 0,-26 0,0-79</inkml:trace>
  <inkml:trace contextRef="#ctx0" brushRef="#br0" timeOffset="182049">17092 12620,'27'0,"-1"0,0 0,-26 0,80 27,-80 26,0-27,0 1,0 26,0-27,-27 0,1 27,-53-26,26 26,26-27</inkml:trace>
  <inkml:trace contextRef="#ctx0" brushRef="#br0" timeOffset="182820">14446 12885,'0'-27,"53"27,-53-52,0 157,-79-25,-1 52,-25 0,25-26,1 0,52 0,-26-53,53-27,0-26,0-26,80-27,-27 53,26-53,1 53,-1 0,0 0,1 79,-1-52,27 52,-27 0,1-79</inkml:trace>
  <inkml:trace contextRef="#ctx0" brushRef="#br0" timeOffset="185221">19182 12647,'27'0,"-27"-53,53 53,-27 0,27 0,-26-27,25 27,1 0,27-53,-27 53,0 0,-1 0,1 0,27 0</inkml:trace>
  <inkml:trace contextRef="#ctx0" brushRef="#br0" timeOffset="185948">20452 11906,'27'-27,"26"27,0 0,0 0,-1 0,1 0,0 0,-26 0,26 53,-53 0,0-26,0-1,-27 27,1 27,-27 25,53-52,0-26,0-1,53-26,0 53,26-53,27 0,26 0,-52 0,-28 0,-25 0</inkml:trace>
  <inkml:trace contextRef="#ctx0" brushRef="#br0" timeOffset="186205">20505 12091,'0'0,"27"0,26 0,0 27,-1-27,28 0,-27 0,26 0,0 0,1 0,-27 0</inkml:trace>
  <inkml:trace contextRef="#ctx0" brushRef="#br0" timeOffset="187238">22622 11800,'0'-53,"0"27,0-27,-79 26,26 27,26-53,1 53,-27 0,0 0,0 0,53 27,-27-27,27 26,0 1,27-27,-1 53,27-53,-26 0,-1 0,-26-27,53 27,-53-53,53 27,-53-1,0-52,0 26,0 0,0-26,0 26,0 0,0 0,0 27,0 52,0 27,0 0,0 26,0 1,0-27,27 0,-27 26,0 0,52 27,-52-53</inkml:trace>
  <inkml:trace contextRef="#ctx0" brushRef="#br0" timeOffset="187516">22013 11932,'53'0,"-26"27,-1-27,54 0,-1 0,27 0,26 0,27 0,-27 0,27 0,-53 0,-27 0,-26 0,-53 26</inkml:trace>
  <inkml:trace contextRef="#ctx0" brushRef="#br0" timeOffset="188494">22516 12567,'0'-26,"0"-1,-53 27,0 0,0-52,0 52,0 0,-26 0,26 0,27 26,-27 0,26 27,27 27,53-54,0-26,27 0,-28 0,1 0,-53 0,53 0,-53-53,53-53,-53 80,0-27,0 0,0 0,0-53,-26 54,26 25,0 1,0 26,0 26,0 27,0 26,0-26,26 0,-26-26,27 52,-27-26,53 0,-53 0,26 26,-26-52,53-1,26 27</inkml:trace>
  <inkml:trace contextRef="#ctx0" brushRef="#br0" timeOffset="188970">22860 12276,'0'-53,"0"53,26 0,27 0,-26 53,26-53,-27 53,1-26,26 52,-53-52,0-1,0 27,0-27,-53 1,0 26,53-27,-27 27,27-26,0 26,27-53,26 0,26 0,0 0,-26 0,-26 0</inkml:trace>
  <inkml:trace contextRef="#ctx0" brushRef="#br0" timeOffset="189175">22701 12514,'27'-79,"52"79,-26-26,26 26,1 0,26 0,26 26,-53-26,1 27,-27-27,-1 0</inkml:trace>
  <inkml:trace contextRef="#ctx0" brushRef="#br0" timeOffset="191636">24104 11139,'0'-27,"0"-26,-53 0,0 0,26 53,-26 0,0 0,27 27,-27 26,53-27,0 54,0-27,-26 26,26 0,0 1,0-1,0 0,0 27,0 27,0-28,0 1,0 0,0-27,0 1,0-1,0-52,0 26,0-53,53 52,26-52,0 0,1 0,-1 0,27 0,-27 0,1-26</inkml:trace>
  <inkml:trace contextRef="#ctx0" brushRef="#br0" timeOffset="191975">24924 11774,'0'-27,"0"27,-53 27,26 26,-26 26,27-26,-27 0,27 0,-27 26,53-26,-53 0,53 0,-27-53</inkml:trace>
  <inkml:trace contextRef="#ctx0" brushRef="#br0" timeOffset="192199">24553 12012,'-53'-53,"80"53,79 53,-27-53,27 53,26-53,27 79,-53-26,0 0,-53-53</inkml:trace>
  <inkml:trace contextRef="#ctx0" brushRef="#br0" timeOffset="192536">25903 11483,'0'-53,"-53"53,-27 0,1 79,26-52,0 52,53-26,-53 26,53 27,0 26,0-52,0-1,80-26,-1 26,27-26,0-26,-27-27,0 0</inkml:trace>
  <inkml:trace contextRef="#ctx0" brushRef="#br0" timeOffset="193038">26405 11588,'0'0,"27"0,26 0,53 0,-27 0,-26 53,-27-53,-26 53,0-26,0-1,0 27,-26 0,-27 0,0 26,0-52,0 26,53 0,0-27,27-26,79 0,-27 0,0 0,-26 0,-26 0,-1 0</inkml:trace>
  <inkml:trace contextRef="#ctx0" brushRef="#br0" timeOffset="193308">26405 11879,'27'0,"26"27,-27-27,27 26,53-26,26 0,-26 0,-26 0,-1 0,0 0,27-53</inkml:trace>
  <inkml:trace contextRef="#ctx0" brushRef="#br0" timeOffset="193547">27411 11694,'0'-53,"26"53,-26 53,27-53,-27 80,0-27,0-1,0 28,0-1,-27 27,27-53,-79 0,79 0,-27 0</inkml:trace>
  <inkml:trace contextRef="#ctx0" brushRef="#br0" timeOffset="195214">28099 11430,'0'-53,"0"26,26 27,-26-26,53 26,-26 0,-1 0,27 0,-27 0,-26 53,27-53,-27 53,0 0,0-27,0 27,0 0,0 0,0 0,0 0,0 26,0-26,0 26,0-26,0-26,0-1,0 27,0-26,0-1,0 53,0-52,53-1,-53 27,0-26,0 26,-27-53,27 26,-26-26,-1 0,1 0,-27 0,27 0,-27 0,26 0,1-53,-27 53,53-26,-27 26,54-27,26 27</inkml:trace>
  <inkml:trace contextRef="#ctx0" brushRef="#br0" timeOffset="196053">29686 12038,'0'0,"0"53</inkml:trace>
  <inkml:trace contextRef="#ctx0" brushRef="#br0" timeOffset="199005">1455 14234,'0'27,"0"-1,0 27,0 26,0-26,0 0,0-26,53 26,27-27,-1-26,0 80,27-80,26 0,-52 0</inkml:trace>
  <inkml:trace contextRef="#ctx0" brushRef="#br0" timeOffset="199215">1455 14499,'0'-27,"53"27,-26 0,26 0,-1 0,28 0,-27 0,26 0,-26 0,-27 0</inkml:trace>
  <inkml:trace contextRef="#ctx0" brushRef="#br0" timeOffset="199486">1455 14076,'27'0,"26"0,26 0,27 0,26-27,0 27,1-53,-27 53</inkml:trace>
  <inkml:trace contextRef="#ctx0" brushRef="#br0" timeOffset="199747">2725 14076,'0'0,"0"26,-106 53,53 1,1 26,52-27,-80 0,80 1,0-27,-26 0,26-1</inkml:trace>
  <inkml:trace contextRef="#ctx0" brushRef="#br0" timeOffset="199981">2170 14446,'0'-27,"26"27,27 0,26 27,-26-27,27 0,-1 0,27 0,0 26,-27-26,-26 0,-27 0</inkml:trace>
  <inkml:trace contextRef="#ctx0" brushRef="#br0" timeOffset="200227">3043 14128,'0'-26,"0"26,0 26,0 27,0-26</inkml:trace>
  <inkml:trace contextRef="#ctx0" brushRef="#br0" timeOffset="200393">3016 14869,'0'-53,"53"53,-53-53,53 53</inkml:trace>
  <inkml:trace contextRef="#ctx0" brushRef="#br0" timeOffset="200565">3413 14367,'0'-53,"0"79,0 27,0 26,-79 54,-27 25</inkml:trace>
  <inkml:trace contextRef="#ctx0" brushRef="#br0" timeOffset="200792">2355 15398,'0'-26,"0"26,53 0,-27 0,27 0,0 0,26 0,27 0,27 0,-28-53,1 53,26 0,-26 0,-53 0</inkml:trace>
  <inkml:trace contextRef="#ctx0" brushRef="#br0" timeOffset="203521">8123 14234,'0'-26,"-53"26,53-27,53 27,-27 0,27 0,0 0,26 0,-26 80,-26-27,-27 26,53 0,-53 1,0-1,-27 27,27-80,-79 27,79-106,53 1,-27-1,27 0,-26-53,-27 53,79 0,-79 0,26-26,-26 52,0 1,0 79,0 0,0 0,0-1,-52 1,52-26,0-1,0 27,0-26,0-1,0 27,26-26,0-27,27 52,0-52,27 0</inkml:trace>
  <inkml:trace contextRef="#ctx0" brushRef="#br0" timeOffset="204084">9551 13996,'0'-53,"-79"53,53 0,-1 0,-26 27,27 26,-27-27,26 27,27-27,-52 27,52-26,0-1,-53 27,53-26,0-1,0 27,0-27,0 1,26 26,-26-27,0 1,27 26,-27-27,0 1,0 26,26-53,-26 52,0-25,53-27,0 53,-27-53,27 0,27 0</inkml:trace>
  <inkml:trace contextRef="#ctx0" brushRef="#br0" timeOffset="204525">9657 14287,'53'80,"-53"-28,0 1,0 0,0 0,0 27,0-54,0 1,27 25,-27-78,53 0,-53-1,0-52,26 26,-26-27,53 27,-53 1,26 52,-26 52,0-25,27-1,-27 27,0-26,53-1,-53 27,26-26,-26 26</inkml:trace>
  <inkml:trace contextRef="#ctx0" brushRef="#br0" timeOffset="205587">10398 14234,'27'-53,"26"27,-27 26,27 0,-53 0,53 0,-53 53,53-53,-53 53,26-27,-26 27,0 0,0 0,0 0,53 0,-53 53,0-27,27-26,-27 26,52 1,-52-1,0 0,27-26,-27-26,0-27,-27 0,-25 0,-1 0,26 0,-26 0,0 0,53 0,0-53,27 53,-1-53</inkml:trace>
  <inkml:trace contextRef="#ctx0" brushRef="#br0" timeOffset="205927">11298 14737,'53'0,"-53"-26,26 26,1 0,25 0,-52 0,53 0,-53 52</inkml:trace>
  <inkml:trace contextRef="#ctx0" brushRef="#br0" timeOffset="206071">11430 15107,'79'0,"1"0,-27 0,-27 0,1 0</inkml:trace>
  <inkml:trace contextRef="#ctx0" brushRef="#br0" timeOffset="208185">13044 14816,'0'-26,"0"-27,0 27,0-1,0-26,-53 27,0-27,-26 53,52 0,-26 0,0 79,1-52,25 26,-26-1,53-25,-26 26,26 0,0-27,53-26,0 0,-1 0,-25 0,26 0,0 0,-53-26,26-1,-26-26,0 27,0-27,0 53,0 53,0 0,53 26,-26-26,26 0,-1 0,28-53,-27 0,-27 0</inkml:trace>
  <inkml:trace contextRef="#ctx0" brushRef="#br0" timeOffset="208634">12991 14076,'0'0,"0"52,0 28,0-1,0-26,0 0,53 0,-53-27,0 1,26-27,-26 0,27 0,-27-80,53 28,-53-28,53-26,-53 53,26 27,1 26,-27 0,53 26,-53 54,26-27,-26 0,53 0,-53 26,0-26,26 0</inkml:trace>
  <inkml:trace contextRef="#ctx0" brushRef="#br0" timeOffset="209376">13970 14419,'0'-26,"0"52,0 1,0 26,0 26,0-26,0-26,0-1,0 27,0 0,0-53,26 0,27 0,0 0,-26 0,26-27,-27-25,-26 25,53-52,-53 26,0 0,0 26,0 54,0-1,0 27,0-26,0-1,0 27,27-26,-27-1,52 27,-52-27,53-26</inkml:trace>
  <inkml:trace contextRef="#ctx0" brushRef="#br0" timeOffset="209811">14658 14499,'0'0,"26"53,-26-27,0 27,0-26,0-1,0 1,53 25,-53-25,0-27,27-53,-27 27,0-27,53 0,-53-27,0 54,26 26,-26 26,53-26,-53 80,27-27,-27-27,26 27,-26 0,53-53,-53 79,26-79</inkml:trace>
  <inkml:trace contextRef="#ctx0" brushRef="#br0" timeOffset="210224">15187 14499,'53'-53,"-27"106,-26-27,53 1,-53 26,0-27,27 1,-27 52,0-53,0 1,0 26,0 0,0-27,-53 27,53-26,0 25,0-78,0 26,0-26,0 26,-27 0</inkml:trace>
  <inkml:trace contextRef="#ctx0" brushRef="#br0" timeOffset="210945">14579 14340,'0'-53,"0"0,0 27,-27 26,1 0,-1 0,-26 26,27 1,26-1,-53 54,53-1,0 0,0 27,0-26,0-1,0-26,53 26,-53-26,0-26,26-27,-26 52,0 1,27-53,52 0</inkml:trace>
  <inkml:trace contextRef="#ctx0" brushRef="#br0" timeOffset="211550">15187 14367,'0'-27,"0"1,-26-27,26 26,26 27,27 0,-27 0,1 53,26-26,-53 26,53-27,-53 27,0 26,0 1,0-1,0 27,0-27,0-26,0 0,0 0,-53 0,53 0,0-27,0 27,-53-53</inkml:trace>
  <inkml:trace contextRef="#ctx0" brushRef="#br0" timeOffset="212189">16404 14658,'53'26,"-53"27,53-27,-53 27,0 0,0 0,-53-26,0 26,0-1,0-52</inkml:trace>
  <inkml:trace contextRef="#ctx0" brushRef="#br0" timeOffset="213021">19235 13943,'0'27,"-79"26,26 26,-53-26,0 26,27 1,0-27,26-1,0 28,0-80</inkml:trace>
  <inkml:trace contextRef="#ctx0" brushRef="#br0" timeOffset="213255">18680 14049,'0'-26,"0"26,26 53,27 26,0 0,26 27,1-53,25 53,1-27,-26-52</inkml:trace>
  <inkml:trace contextRef="#ctx0" brushRef="#br0" timeOffset="214349">20214 14049,'-79'27,"52"-1,-26 27,27 0,-27 0,27 53,26-27,-53 0,53 1,0-27,26 26,-26-26,80-27,-28 54,1-80</inkml:trace>
  <inkml:trace contextRef="#ctx0" brushRef="#br0" timeOffset="214905">20717 14234,'53'-53,"0"53,-27 0,54 0,-28 0,1 27,-26-27,-27 53,53-27,-53 27,0-26,0-1,-53 53,26-52,-26 26,1-27,25 27,27-26,0-1,0 27,0-27,0-26,53 27,26-27,27 0,0 0,-53 0,-27 0</inkml:trace>
  <inkml:trace contextRef="#ctx0" brushRef="#br0" timeOffset="215150">20717 14393,'-27'-26,"27"26,27 0,26 0,26 0,27 26,0-26,-27 0,1 26,-27-26,26 0</inkml:trace>
  <inkml:trace contextRef="#ctx0" brushRef="#br0" timeOffset="216156">21405 13864,'0'-53,"26"53,54 26,-54 27,27 0,-53 27,79 25,-79 54,0-53,0-27,0 1,0-1,-26 1,26-54,-79 27,26-53,53 26,-53-26</inkml:trace>
  <inkml:trace contextRef="#ctx0" brushRef="#br0" timeOffset="216457">22172 14261,'27'0,"-27"-27,79 27,-53 0,1 0,-27 27,53-1,-53 1</inkml:trace>
  <inkml:trace contextRef="#ctx0" brushRef="#br0" timeOffset="216598">22172 14711,'53'0,"26"0,-26 0,-26 0</inkml:trace>
  <inkml:trace contextRef="#ctx0" brushRef="#br0" timeOffset="218908">23786 13229,'0'-53,"27"53,-1 0,0 0,54 53,-80-27,26 1,-26 26,0-27,0 1,0 52,0-26,-26-27,26 27,-53-26,53-1,0 54,26-54,27-26,0 0,27 0,-1 0,-26 0,0 0,-27 0,-26 0,53 0,-53-53</inkml:trace>
  <inkml:trace contextRef="#ctx0" brushRef="#br0" timeOffset="219162">23654 13493,'26'0,"27"0,-26 0,26 0,-1 0,1 53,0-53,27 27,-27-27,-1 0,1 0,0 53,0-53</inkml:trace>
  <inkml:trace contextRef="#ctx0" brushRef="#br0" timeOffset="219538">23257 14102,'26'0,"1"0,52 0,53 0,27 0,79 0,0 0,54 0,25 0,-52 0,-80 0,-26 53,-80-53,-26 0,-27 53</inkml:trace>
  <inkml:trace contextRef="#ctx0" brushRef="#br0" timeOffset="220032">23125 14446,'0'-27,"26"27,27 0,26 0,-26 0,0 0,0 53,-26 0,-27-26,0 26,0 0,-53 0,0-1,0-52,53 80,-27-80,27 26,0 1,53-27,27 0,25 0,28 0,-27 0,-53 0</inkml:trace>
  <inkml:trace contextRef="#ctx0" brushRef="#br0" timeOffset="220315">23363 14605,'26'0,"27"0,26 26,27-26,53 0,0 53,-53-53,-53 0</inkml:trace>
  <inkml:trace contextRef="#ctx0" brushRef="#br0" timeOffset="220520">24262 14763,'53'0,"-26"0,26 0,-27 0,1 0,25 0,28 0,-54 27,1-27</inkml:trace>
  <inkml:trace contextRef="#ctx0" brushRef="#br0" timeOffset="220971">25083 14605,'0'-27,"-53"1,0 26,-27 0,-26 0,27 0,26 26,27-26,26 80,0-54,0 27,26-53,27 53,26-53,1 0,-1 0,-26 0,-26 0,26-27,-53-25,0 25,0 54,0-1,26 27,0-27,54 27,-27-53,26 53,-26-53</inkml:trace>
  <inkml:trace contextRef="#ctx0" brushRef="#br0" timeOffset="221173">25770 14393,'53'0,"0"0,-26 0,26 0,-53 26,26-26,-26 53,0 0,0 0,-79 27,-54-54,28-26</inkml:trace>
  <inkml:trace contextRef="#ctx0" brushRef="#br0" timeOffset="223032">27728 13784,'0'-52,"53"52,0 0,0 0,26 52,-26-25,-26 26,-27-27,0 1,0 26,0-27,-53 27,-26-26,26 25,26-52,27 53,0-26,53-27,26 0,27 0,0 0,-26 0,-28 0,-52 0</inkml:trace>
  <inkml:trace contextRef="#ctx0" brushRef="#br0" timeOffset="223241">27808 14076,'0'-53,"53"53,0 0,26 0,27 0,53 0,-54 0,1 0,-53 0,0 0</inkml:trace>
  <inkml:trace contextRef="#ctx0" brushRef="#br0" timeOffset="223685">27358 13573,'0'-27,"26"27,-26 0,0 27,0 52,0 1,0-1,0 0,53 1,-53-1,53 0,-53 1,53-27,-26-27,26-26,-27 53</inkml:trace>
  <inkml:trace contextRef="#ctx0" brushRef="#br0" timeOffset="223983">28760 13546,'0'27,"0"-1,0 27,0 0,0 0,0 26,0 27,0-53,0 0,53 0,-53 0,27-27</inkml:trace>
  <inkml:trace contextRef="#ctx0" brushRef="#br0" timeOffset="224382">29236 13679,'53'53,"0"-1,53-25,0 26,26 0,-52-53,-1 79,-26-79,-53 27,0-1,-53 53,-26-52,-1-27,-26 79,27-79,26 53,0-53,53 27</inkml:trace>
  <inkml:trace contextRef="#ctx0" brushRef="#br0" timeOffset="225260">30930 13811,'0'-79,"0"26,0 26,-27 27,-52 0,26 0,27 53,-27-26,53-1,-27 27,27-27,0 27,27-53,-1 27,27-27,-26 0,-1 0,27 0,-27 0,-26-53,0 26,0 1,0 26,0 26,0 27,0-26,0-1,53 27,-53-26,27-1,-27 27</inkml:trace>
  <inkml:trace contextRef="#ctx0" brushRef="#br0" timeOffset="225591">30348 13546,'0'0,"0"-53,0 106,0 0,-27 53,27-53,0 26,0-26,0 0,0 0,0 0,53-26,0-27</inkml:trace>
  <inkml:trace contextRef="#ctx0" brushRef="#br0" timeOffset="225911">31300 13573,'0'-27,"0"80,0 0,0 27,0-1,0 0,0 1,0-27,0 0,0 26,0-53</inkml:trace>
  <inkml:trace contextRef="#ctx0" brushRef="#br0" timeOffset="226204">31644 13811,'-53'0,"53"0,-26 53,26 0,0 0,0 26,0 0,0 1,0-1,-53 27,53-27,-53-26,0 0,0 27,-26-54,-54-26,81 0</inkml:trace>
  <inkml:trace contextRef="#ctx0" brushRef="#br0" timeOffset="227400">31512 13467,'53'-26,"-80"26,27 26,0 27,0 0,0 0,0 0,27 26,-27-26,26-27,-26 27,0-26,0 26,0-53,0 26</inkml:trace>
  <inkml:trace contextRef="#ctx0" brushRef="#br0" timeOffset="227662">31988 14076,'0'26,"-26"-26</inkml:trace>
  <inkml:trace contextRef="#ctx0" brushRef="#br0" timeOffset="228608">27014 13573,'0'-53,"-26"53,26 26,-106 27,79 27,-26 25,53 1,-79 27,79-28,0 1,0 0,0 26,0-26,53 0,0-53,26 0</inkml:trace>
  <inkml:trace contextRef="#ctx0" brushRef="#br0" timeOffset="234179">4815 16351,'-52'0,"78"53,0-27,27 27,-53-26,27 26,-27-27,0 1,0 25,0 1,0-79,0-1,0 1,0-27,53 0,-53 27,26-27,-26 26,53 27,-53-26,79 26,-52 0,-1 0,1 0,26 26,-27 27,-26-26,53-1,-53 27,0-26,0-1,0 27,0-27,27 1,-27 26,0-27,0 1,79-27</inkml:trace>
  <inkml:trace contextRef="#ctx0" brushRef="#br0" timeOffset="235207">6562 16457,'0'-27,"-27"1,-26-27,27 26,-1 27,-26-52,-26 52,53 79,-27-53,26 27,27 27,-79-27,79 0,0-27,0 27,53-27,26-26,-26 0,0 0,0 0,0 0,-53-53,26 53,-26-79,0 26,0 27,0-27,0 79,53-26,-53 53,53-53,-53 53,53-53,-53 53,27 0,-27-27,52 27</inkml:trace>
  <inkml:trace contextRef="#ctx0" brushRef="#br0" timeOffset="235643">6535 15822,'0'26,"0"1,0 26,0 0,0 26,53-53,-53 1,0 26,27-53,-27-27,0 1,0-1,0-26,0-26,26 26,-26 27,53-27,-27 53,27 53,0 26,-53-52,80 25,-80 1,26 0,-26 0,0 27,27-80</inkml:trace>
  <inkml:trace contextRef="#ctx0" brushRef="#br0" timeOffset="236445">7514 16298,'-53'-26,"27"26,26 52,0-25,0-1,0 54,0-54,0 1,0-27,0 53,53-53,26 0,-26 0,0 0,-53-27,0-26,53 0,-53 0,0 0,0 106,0-26,0-1,0 27,0-26,26-27,-26 53,53 0,0-27,0-26,0 0</inkml:trace>
  <inkml:trace contextRef="#ctx0" brushRef="#br0" timeOffset="236969">8361 15822,'0'-53,"26"26,-26 1,0-27,-26 53,-27 0,26 26,-25 1,25 26,27 0,-53 0,53 26,0-26,0 26,0 1,0-1,0 0,0-26,0 0,0 0,27 27,-27-54,26 27,27 0,0-53,-27 0,27 0,0 0,-26 0</inkml:trace>
  <inkml:trace contextRef="#ctx0" brushRef="#br0" timeOffset="237959">8678 16245,'53'-26,"-26"26,26 26,-53 1,53 25,-53 1,0-26,0 26,0-27,0 1,0 26,0-53,0-27,0-26,0 0,0 0,26 27,-26-27,53 27,0 26,-53 52,53-25,-53-1,26 27,-26-26,0 26,53-27,-53 1,0 26,0-27</inkml:trace>
  <inkml:trace contextRef="#ctx0" brushRef="#br0" timeOffset="238589">9499 15954,'0'-26,"0"-1,26-26,-26 0,53 53,26 0,-26 53,-26-26,26-1,-27 27,-26 0,79 0,-79 53,27-27,-27 0,0 1,53-1,-53 1,0 25,0 28,0-54,0 27,0-53,0-27,0-26,-80 0,54 0,0 0</inkml:trace>
  <inkml:trace contextRef="#ctx0" brushRef="#br0" timeOffset="239476">10530 16404,'27'0,"-1"0,27 0,0 0,0 0,26 0,1 0,-1 0,1 0,25 0,1 0,0 0,0 0,-27 0,27 0,-26 0,-28 0,1 0,-26 0,-27 53</inkml:trace>
  <inkml:trace contextRef="#ctx0" brushRef="#br0" timeOffset="239724">11748 16298,'26'0,"0"0,1 0,26 79,-27-79,-26 53,80-53,-80 53,0 0,-53-53,-27 106,-52-53,0 0,52-53</inkml:trace>
  <inkml:trace contextRef="#ctx0" brushRef="#br0" timeOffset="240860">10742 16272,'0'-27,"-26"27,-27 79,-53-26,79 0,-52 0,79 0,0-26,27-27,25 26,-25 27,26-53,-53 26,26-26,-26 53,27-53,26 0,-53 27,26-27,1 0,-27 26</inkml:trace>
  <inkml:trace contextRef="#ctx0" brushRef="#br0" timeOffset="247722">12541 16510,'0'0,"27"0,-1 0,1 0,26 0,-27 0,0 0,54 53,-1-53</inkml:trace>
  <inkml:trace contextRef="#ctx0" brushRef="#br0" timeOffset="250317">13282 16192,'0'0,"53"0,-27 0,1 0,26 0,26 0,-26 0,0 0,-26 0,25 0,-25 0,-27-53,26 53,-26 27</inkml:trace>
  <inkml:trace contextRef="#ctx0" brushRef="#br0" timeOffset="259255">4815 11244,'0'-52,"0"131,0 0,-26 1,26-1,0 27,0-27,53 1,0-1,0 0</inkml:trace>
  <inkml:trace contextRef="#ctx0" brushRef="#br0" timeOffset="260903">19579 12303,'0'26,"0"27,-26 27,26-1,-53 0,53 1,0-1,0 53,0-52,0-54</inkml:trace>
  <inkml:trace contextRef="#ctx0" brushRef="#br0" timeOffset="267103">13361 16166,'0'0,"27"0,26 0,-27 0,27 0,-26 0,26 0,0 0,26 0,-26 0,26 0,-52 0,-27 79,53-52,-53 25,0 1,-27 53,-52-26,-1 25,-52 1,26-26,53-27,53-27,-53-26,53 53,27-27,-1-26,54 0,26 0,52 0,-25 0,-1-26,-53 26,-52 0,26-27</inkml:trace>
  <inkml:trace contextRef="#ctx0" brushRef="#br0" timeOffset="268319">13467 16589,'80'0,"-54"0,27 0,0 0,26 0,27 0,53 0,-53 0,0 0,-27 0,0 0,-52 0,-1 0,27 0</inkml:trace>
  <inkml:trace contextRef="#ctx0" brushRef="#br0" timeOffset="269444">15822 16033,'0'-26,"0"26,0-26,0-27,-53 53,53-53,-53 53,27-27,-27 27,0 0,27 0,-27 53,26 0,27 0,-53 0,53 26,0-52,27-1,52-26,-52 0,25 0,1 0,-26-53,26 0,-53 0,26-26,-26 26,0-26,0-1,0 27,0 27,0-27,0 53,0-26,0 26,0 53,0-27,0 0,0 54,0-27,53 0,-53 0,53 26,-53 27,0 0,53-27,-53-26,0 0</inkml:trace>
  <inkml:trace contextRef="#ctx0" brushRef="#br0" timeOffset="269735">15214 16589,'0'0,"79"0,0 0,-26-53,0 53,27 0,-1 0,53-26,-26 26,0 0,-27 0,-26 0,0 0,0 0,-53-53</inkml:trace>
  <inkml:trace contextRef="#ctx0" brushRef="#br0" timeOffset="270639">15610 17171,'0'-53,"0"53,0-53,-52 53,52-26,-53 26,26 0,-26 0,-26 0,26 0,0 0,27 0,-27 0,53 53,-27 0,27-27,0 27,0-26,27-1,26-26,26 53,0-53,-26 0,-26 0,26-79,-53 52,0 1,0-54,0 27,0-26,-27 0,27 26,-26-27,26 54,-53-1,53 54,0 26,0 0,53 26,-53 0,26-26,-26 0,53 27,-53 25,53-25,-53-27,79 0,-26-53</inkml:trace>
  <inkml:trace contextRef="#ctx0" brushRef="#br0" timeOffset="271182">15822 16827,'0'-26,"0"26,53 0,26 0,1 0,-1 0,-26 0,-26 26,-27 27,52-26,-52-1,0 53,-26-26,-27 0,0 0,27 0,26-26,-27 25,27-25,0 26,27-53,52 0,27 0,0 0,0 0,-54 0</inkml:trace>
  <inkml:trace contextRef="#ctx0" brushRef="#br0" timeOffset="271401">15769 17092,'80'0,"-54"-53,0 53,54 0,-27 0,26 0,-26 0,0 0,0 0,0 0,-27 0,1 0</inkml:trace>
  <inkml:trace contextRef="#ctx0" brushRef="#br0" timeOffset="271795">17119 15795,'0'0,"-53"53,26 0,-26 53,0 26,53-26,-79 53,79 26,0-26,0-27,26 0,27-26,27 0,-27-27,105 1,54 26,-106-106</inkml:trace>
  <inkml:trace contextRef="#ctx0" brushRef="#br0" timeOffset="272871">17912 15425,'0'-27,"53"27,-26-52,-1 52,54 0,-28 0,1 0,-26 52,26-25,-53-1,26 27,-26 0,0 0,0 0,0 0,-53-27,53 27,0-26,0 26,0-53,53 53,27-53,-1 0,27 0,0-27,-53 27</inkml:trace>
  <inkml:trace contextRef="#ctx0" brushRef="#br0" timeOffset="273149">17965 15663,'53'0,"27"0,-1 0,0 26,1-26,-1 0,0 0,1 0,-27 0</inkml:trace>
  <inkml:trace contextRef="#ctx0" brushRef="#br0" timeOffset="273620">17833 16086,'0'0,"26"0,54 0,52 0,106 0,0 0,53 0,27-26,-27 26,-27 0,-78 0,-80-53,26 53,-53 0,-52 0</inkml:trace>
  <inkml:trace contextRef="#ctx0" brushRef="#br0" timeOffset="274582">17621 16536,'53'-26,"0"26,0 0,26 0,-26 0,27 0,-80 0,53 53,-53-27,0 27,0 0,-27 26,27-52,-53-1,53 27,-26 0,26-27,53-26,0 0,26 0,0 0,27 0,-79 0</inkml:trace>
  <inkml:trace contextRef="#ctx0" brushRef="#br0" timeOffset="274873">17595 16774,'53'0,"26"0,0 0,1 0,-1 0,27 0,26 0,1 0,-54 0,-26 0</inkml:trace>
  <inkml:trace contextRef="#ctx0" brushRef="#br0" timeOffset="275129">18812 16774,'26'0,"1"0,26 0,0 0,-27 0,27 0,53 0,26 0</inkml:trace>
  <inkml:trace contextRef="#ctx0" brushRef="#br0" timeOffset="275676">19870 16616,'0'-53,"0"26,0 1,0-27,0 0,-26 53,-54 0,27 0,-26 0,0 53,-1 0,54-27,26 54,0-54,0 0,26 27,27-53,53 0,-53 0,0 0,-27-26,54-1,-80-25,0-1,0 106,26-1,-26-25,0-1,53 27,-53-26,27 26,-27-27,53 27</inkml:trace>
  <inkml:trace contextRef="#ctx0" brushRef="#br0" timeOffset="277032">20638 15822,'0'-27,"52"27,-25 0,52 53,-26-26,27 79,-28 26,1 0,0 0,-53-26,0 0,0 53,-53 0,-26-27,26 0,-26-52,-1-1,54-53,-27 27,0-53,53 0,27 0,-1-26,27-27</inkml:trace>
  <inkml:trace contextRef="#ctx0" brushRef="#br0" timeOffset="279091">21775 16298,'27'0,"-1"0,1 0,26 0,-1 0,-52 26,0 27</inkml:trace>
  <inkml:trace contextRef="#ctx0" brushRef="#br0" timeOffset="279252">21828 16695,'80'0,"-54"0,0 0,27 0</inkml:trace>
  <inkml:trace contextRef="#ctx0" brushRef="#br0" timeOffset="280474">24183 15531,'0'-53,"-27"53,27-53,-26 53,26-27,-26 27,-27 0,-27 0,54 27,-27 26,26 26,27-26,-52 0,52-27,0 27,0 0,26-53,80 0,-80 0,1 0,26-26,-27-54,-26 54,0 0,53-27,-53 26,0 27,0 27,26 26,-26-27,0 0,53 27,-53-26,27-27,-27 53,26-53,-26 53,80-53</inkml:trace>
  <inkml:trace contextRef="#ctx0" brushRef="#br0" timeOffset="281038">24580 15187,'-27'0,"27"-27,27 27,26 0,0 0,0 0,-1 0,1 0,-26 80,-27-27,0-27,0 27,0 0,0 0,-53 0,26 0,-25 0,52-27,-27-26,27 53,0 26,53-79,0 27,26-27,1 0,-27 0,0 0,-53 0</inkml:trace>
  <inkml:trace contextRef="#ctx0" brushRef="#br0" timeOffset="281262">24500 15504,'0'-26,"0"26,53 0,0 0,0 0,27 0,-1 0,27 0,-53 0,-27 79</inkml:trace>
  <inkml:trace contextRef="#ctx0" brushRef="#br0" timeOffset="281908">23230 16272,'53'0,"0"0,27 0,25-53,54 53,53 0,79 0,26 0,80 0,0 0,-53 0,0 0,-106 26,0-26,-132 0,-53 0,-26 0,-27 0</inkml:trace>
  <inkml:trace contextRef="#ctx0" brushRef="#br0" timeOffset="284190">23283 16907,'0'-27,"27"27,52-53,-52 53,26 0,-27 0,27 80,-53-28,0 1,0 0,0 0,-53 27,53-27,-53-1,53 1,0-26,0 26,53-53,0 0,0 53,0-53,26 0,-26 0,-26-27</inkml:trace>
  <inkml:trace contextRef="#ctx0" brushRef="#br0" timeOffset="284512">23363 17251,'53'0,"0"0,-1 0,28 0,-27 0,-27 0,1 0,52 0</inkml:trace>
  <inkml:trace contextRef="#ctx0" brushRef="#br0" timeOffset="284730">24104 17224,'26'0,"27"0,-27 0,27 0,-26 0,26 0</inkml:trace>
  <inkml:trace contextRef="#ctx0" brushRef="#br0" timeOffset="285301">25083 17092,'0'0,"0"-27,0-52,-27 79,27-53,-79 53,52 0,-52 0,-1 0,28 26,25 54,27-27,-53 0,53 0,0-27,27 27,52-53,-53 0,27 0,0 0,-53 0,27-53,-27 0,0 27,0-1,0 27,53 27,-53 26,26-27,-26 27,53-27,-26 27,25 0,54-53,-79 0,-1 0</inkml:trace>
  <inkml:trace contextRef="#ctx0" brushRef="#br0" timeOffset="285540">25400 16774,'26'27,"1"-1,-1 27,27 0,0 0,-53 26,27 27,-27-26,0-1,-27 0,-79 27,-26 0,-27-27,80-26</inkml:trace>
  <inkml:trace contextRef="#ctx0" brushRef="#br0" timeOffset="286274">23098 16801,'0'0,"-53"0,0 79,-53 27,27 0,53 0,-27 52,53 28,0-28,0-52,53 0,79-53,27 26,26-79,0 0</inkml:trace>
  <inkml:trace contextRef="#ctx0" brushRef="#br0" timeOffset="287563">25903 16642,'26'0,"54"0,-54 0,27 0,-53 0,26 0,-26 79,0-52,0-1,0-26,0 53,-53-53,53 53,0-26,53-27,0 0,0 0,0 0,0 0,0 0,-27 0</inkml:trace>
  <inkml:trace contextRef="#ctx0" brushRef="#br0" timeOffset="291298">27252 16351,'53'0,"-53"26,53-26,-53 80,0-54,-53 27,0-26,0 26,0-53</inkml:trace>
  <inkml:trace contextRef="#ctx0" brushRef="#br0" timeOffset="292187">28945 15610,'27'0,"-27"-26,53 26,-27 0,27 0,-26 0,26 79,-53-53,0 1,0 26,0-27,0 27,0 0,0 27,-53-54,53 0,0 27,26 0,1-53,52 27,0-27,27 0,-26 0,-28 0,-25 0,-27 0</inkml:trace>
  <inkml:trace contextRef="#ctx0" brushRef="#br0" timeOffset="292405">29025 15928,'0'0,"0"-27,26 27,54 0,-27 0,26 0,0 0,-26 0,0 0,-26 0</inkml:trace>
  <inkml:trace contextRef="#ctx0" brushRef="#br0" timeOffset="292786">28496 15557,'-27'0,"27"-26,0 26,0 53,0 0,80 26,-80 27,52 0,-52 52,80-78,-27-1,-27 27,27-27,0-26</inkml:trace>
  <inkml:trace contextRef="#ctx0" brushRef="#br0" timeOffset="293115">29766 15637,'0'-27,"0"80,0 0,0 0,0 0,0 0,0 26,0-26,79 26,-79-26,53 27,-53-54,53 27</inkml:trace>
  <inkml:trace contextRef="#ctx0" brushRef="#br0" timeOffset="293612">30295 15689,'53'27,"-27"-27,27 53,0-53,53 53,-27-53,1 53,-54-53,27 26,-53 27,-53 0,0-27,0 27,0-53,-26 53,26-53,27 53,-54-53,80 27</inkml:trace>
  <inkml:trace contextRef="#ctx0" brushRef="#br0" timeOffset="294368">31882 15742,'-26'-53,"26"27,-80 26,80-26,-52 26,25 0,-26-53,27 53,-1 0,1 0,26 26,-80-26,80 79,0-26,0-26,27-1,26-26,0 80,26-80,-26 0,-27 0,27 0,-53-27,53-26,-53 27,0-1,0-26,0 80,0-1,0 1,27 26,-27-27,0 1,53 26,-53-27,26 1,1 25,52-52</inkml:trace>
  <inkml:trace contextRef="#ctx0" brushRef="#br0" timeOffset="294783">31300 15531,'-26'0,"26"-27,-53 27,26 0,27 0,0 53,0-26,0 26,0-1,53 28,-53-27,0 0,27 0,-27 52,0-52,53 0,-53-26,79-27</inkml:trace>
  <inkml:trace contextRef="#ctx0" brushRef="#br0" timeOffset="295147">32253 15451,'0'-26,"0"-1,0 27,-27 27,27 26,0 0,0 0,0 0,0-1,0 28,0-27,0 0,0 0,0 0,0-1</inkml:trace>
  <inkml:trace contextRef="#ctx0" brushRef="#br0" timeOffset="295463">32491 15293,'26'53,"-26"-1,0 28,53-1,-53 1,0-1,27 0,-27 27,0-26,0-1,0 0,0-26,-80 0,80 0,-79-27,52 27</inkml:trace>
  <inkml:trace contextRef="#ctx0" brushRef="#br0" timeOffset="295643">32914 16377,'0'-26</inkml:trace>
  <inkml:trace contextRef="#ctx0" brushRef="#br0" timeOffset="296505">28099 15584,'0'-27,"0"54,0 78,-53 1,0 53,53 0,-79 26,79-26,0-27,0 53,0-105,79 25,27-52,26-53,-26 0</inkml:trace>
  <inkml:trace contextRef="#ctx0" brushRef="#br0" timeOffset="297465">28866 15954,'27'0,"-1"0,27 0,-27-26,54 26,-54 0,1 0,26 0</inkml:trace>
  <inkml:trace contextRef="#ctx0" brushRef="#br0" timeOffset="298335">28972 15610,'-53'0,"27"0,-1 0,-26 0,27 0,52 0,27 0,0 0,0 0,0 0,0 0,-27-53,1 53,-27 0,0 53,0 0,0-27,0 27,53-26,-53-1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1024" units="cm"/>
        </inkml:traceFormat>
        <inkml:channelProperties>
          <inkml:channelProperty channel="X" name="resolution" value="28.31858" units="1/cm"/>
          <inkml:channelProperty channel="Y" name="resolution" value="28.36565" units="1/cm"/>
        </inkml:channelProperties>
      </inkml:inkSource>
      <inkml:timestamp xml:id="ts0" timeString="2021-06-02T10:34:31.889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14711 8361,'0'0,"53"0,-53-27,26 27,1 0,26 0,-27 0,1 0,-1 0,27 0,-27 0,-26 27,27-27,26 0,-27 0,1 0,26 0,-27 0,0 0,-26 0,-26 0</inkml:trace>
  <inkml:trace contextRef="#ctx0" brushRef="#br0" timeOffset="6478">18971 12594,'0'-27,"0"1,0 26,0-27,53 27,-1-52,-25 52,26 0,-27-27,1 27,26 0,-53-26,53 26,0-53,-1 53,1 0,-26-27,-1 27,27 0,-53-53,27 53,-1 0,27 0,-27 0,-26 27,27-27,26 26,-53 1,26 26,-26-27,0 1,0 25,0 1,0 0,0 0,0-53,0 53,-53-53,53 80,-26-80,26 52,-27-52,27 27,-26-27,26 26,-53-26,53 53,-26-53,-1 0,27 27,-53-27,27 0,-1 0,-26 0,1 0,25 0,1 0,26 0,-53 0,26-53,-26 53,53-27,-26 27,-1-26,-26-27,27 27,-27-27,53 0,-26 53,26-53,0 0,0 26,0-26,0 53,0-26,53 26,-27 0,27 0,0 0</inkml:trace>
  <inkml:trace contextRef="#ctx0" brushRef="#br0" timeOffset="7071">18045 12700,'26'0,"1"0,25 0,1 0,0 0,0 0,0 0,26-27,-52 27</inkml:trace>
  <inkml:trace contextRef="#ctx0" brushRef="#br0" timeOffset="10521">19897 12462,'-53'-27,"26"27,1 0,-27 0,0 53,-26 0,26-27,0 27,0-26,0-27,53 53,-26-53,26 0</inkml:trace>
  <inkml:trace contextRef="#ctx0" brushRef="#br0" timeOffset="10761">19526 12435,'-53'0,"0"0,1 0,-28 0,27 0,-26 0,52 53,-26 0,53-27,0-26</inkml:trace>
  <inkml:trace contextRef="#ctx0" brushRef="#br0" timeOffset="11032">19341 12620,'-26'0,"-54"80,27-80,-26 26,0-26,26 0,0 0,106 0,52-26,28 26,-1 0,-26 0,26 0,0 0,-79 26,-26-26,-27 53,0 0</inkml:trace>
  <inkml:trace contextRef="#ctx0" brushRef="#br0" timeOffset="11249">19711 12779,'27'0,"-27"27,-27-1,1 27,-53-53,26 53,0-53,0 53,0-53</inkml:trace>
  <inkml:trace contextRef="#ctx0" brushRef="#br0" timeOffset="11450">19473 12779,'0'27,"-26"-27,26 26,-79-26,52 26,1-26,-27 53</inkml:trace>
  <inkml:trace contextRef="#ctx0" brushRef="#br0" timeOffset="21192">19235 12462,'0'0,"0"52,0 1,27 0,-1 0,54-26,-54-27,0 0</inkml:trace>
  <inkml:trace contextRef="#ctx0" brushRef="#br0" timeOffset="21388">19473 12700,'-26'26,"26"1,-27 26,27-27</inkml:trace>
  <inkml:trace contextRef="#ctx0" brushRef="#br0" timeOffset="21598">19526 12673,'-26'0,"26"53,0 27,-27-80,27 52,-53-52,53 27</inkml:trace>
  <inkml:trace contextRef="#ctx0" brushRef="#br0" timeOffset="21780">19394 12567,'-53'0,"53"27,-26-1,26 54,-27-54,27 1,0 26</inkml:trace>
  <inkml:trace contextRef="#ctx0" brushRef="#br0" timeOffset="21943">19262 12700,'-27'0,"27"0,0 53,0-53,27 0</inkml:trace>
  <inkml:trace contextRef="#ctx0" brushRef="#br0" timeOffset="42927">28284 14737,'53'0,"0"0,0 0,0 0,26 0,27 26,-53-26,0 0,-27 0,27 0,-53 53,53-53,-27 0,1 0,26 0,-27 0,54 0,-54 0,-26 27,0-27</inkml:trace>
  <inkml:trace contextRef="#ctx0" brushRef="#br0" timeOffset="43610">29819 14631,'52'0,"-25"0,-1 0,54 0,-1 0,27 27,-27-27,1 0,-1 0,27 0,-27 0,1 0,-54 26,27-26,-26 0,-27 53,0-27</inkml:trace>
  <inkml:trace contextRef="#ctx0" brushRef="#br0" timeOffset="50700">7435 16192,'0'-26,"0"52,0 27,0 0,0-27,0 27,0 0,0 0</inkml:trace>
  <inkml:trace contextRef="#ctx0" brushRef="#br0" timeOffset="57586">28998 16933,'0'0,"27"0,26 0,26 0,53 0,80 0,53 0,-27 0,26 0,-26 0,1 0,-28 26,-26-26,-52 53,-54-53,-79 27,27-27,-27 26,0 27,0-53,0 27,-53-27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1024" units="cm"/>
        </inkml:traceFormat>
        <inkml:channelProperties>
          <inkml:channelProperty channel="X" name="resolution" value="28.31858" units="1/cm"/>
          <inkml:channelProperty channel="Y" name="resolution" value="28.36565" units="1/cm"/>
        </inkml:channelProperties>
      </inkml:inkSource>
      <inkml:timestamp xml:id="ts0" timeString="2021-06-02T06:29:31.00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7250 3122,'0'0,"-53"0,-27 0,27 0,0-53,53 26,-26-26,26 1,0-1,26 53,1-27,26 27,0 0,0 0,-27 0,27 0,-26 53,-27 0,52 26,-52 1,0-1,-26 1,0-1,-27-26,26-27,-26 27,27-53,-27 27,26-27,1 0,-53 0,79-53,0 0,79 53</inkml:trace>
  <inkml:trace contextRef="#ctx0" brushRef="#br0" timeOffset="428">8096 3016,'53'-53,"-53"27,0-27,0 26,0 27,-53 0,27 0,-27 0,0 0,-26 27,26-1,0 27,26 53,27-27,-79 1,79-1,0-26,0 26,0-26,0 0,0 0,26 0,-26 26,0-26,0-26,0-1,-26-26</inkml:trace>
  <inkml:trace contextRef="#ctx0" brushRef="#br0" timeOffset="608">7514 3466,'53'-27,"26"27,1-79,52 79,-26 0,26 0,1 0,-54 0,-26 0</inkml:trace>
  <inkml:trace contextRef="#ctx0" brushRef="#br0" timeOffset="2634">10028 2989,'0'-26,"0"0,26 26,1 0,26 79,-53 0,52 27,-52-26,0-1,0-26,0 0,0 0,-26-53,52-53,-26 26,53 1,0-27,-26 26,-27-52,79 26,-79 27,53-27,-53 0,27 53,-27 26,0 1,0-1,-53 27,53-26,0-1,0 27,53 26,-27-79,27 27,-27-27,1 79,26-79,-27 0</inkml:trace>
  <inkml:trace contextRef="#ctx0" brushRef="#br0" timeOffset="3398">11298 2884,'0'-27,"-53"-26,26 53,-26-26,27 26,0 0,26 0,-53 0,53 26,-53-26,53 53,-27-53,27 27,0-1,-26-26,26 53,0 26,0 1,0-54,0 1,0 26,0-27,0 1,0 25,0-25,0-1,0 1,0 26,0-27,0 27,0 0,0 0,0-27,0 1,26-27,27 0,0 53,-26-53,-1 0,0 0,27 0,-26-53</inkml:trace>
  <inkml:trace contextRef="#ctx0" brushRef="#br0" timeOffset="3772">11404 3360,'0'26,"26"27,27 0,-53-26,26 26,-26-27,27-26,-27 53,53-53,-53 0,0-27,0-52,0 26,26 0,-26 27,53-54,-26 80,-1 0,-26 53,53-53,-53 80,0-54,0 1,0 26,0-27,0 0,26 27</inkml:trace>
  <inkml:trace contextRef="#ctx0" brushRef="#br0" timeOffset="4306">12144 2937,'0'-53,"0"53,0-27,53 27,-26 0,-1 0,1 0,26 0,0 80,-53-54,0 27,0 0,0 53,0-27,0-26,0 0,0 0,0 0,0 0,0 0,0-27,0 27,0-27,0 1,0 26,0 0,0-53,-53 53,-27-53,27 53,0-53,27 0</inkml:trace>
  <inkml:trace contextRef="#ctx0" brushRef="#br0" timeOffset="5219">13150 3360,'26'0,"27"0,27 0,-1 26,80-26,26 0,53 0,53 0,0 0,-79 0,-1 0,28 0,-107 0,-26 27,-27-27,-26 0,-27 0,1 0,26 0</inkml:trace>
  <inkml:trace contextRef="#ctx0" brushRef="#br0" timeOffset="5442">15584 3281,'26'0,"-26"52,53-52,-53 27,0-1,0 54,0-27,-53-27,-26 27,26 0,0 0</inkml:trace>
  <inkml:trace contextRef="#ctx0" brushRef="#br0" timeOffset="6189">13309 3016,'0'53,"-80"53,1-27,26 0,26-26,-25-26,52 26,-27-53,27 26,27-26,-1 0,27 27,0-27,-27 53,54-53,-54 52,27 1,-53 0,26-26</inkml:trace>
  <inkml:trace contextRef="#ctx0" brushRef="#br0" timeOffset="6930">17066 3069,'0'0,"-53"53,-27 26,27-52,1 26,-28-1,54 1,-27-26,26-27,27 26</inkml:trace>
  <inkml:trace contextRef="#ctx0" brushRef="#br0" timeOffset="7184">16695 3122,'0'-53,"0"26,27 27,52 53,-52 0,25 0,-25-26,26 26,-27-27,27 27,27-27,-28-26,1 80,27-80</inkml:trace>
  <inkml:trace contextRef="#ctx0" brushRef="#br0" timeOffset="7530">17780 2989,'-53'0,"27"0,-27 53,26-26,-26 52,27-26,26 0,-53 0,53 0,0 53,0-27,0-26,0 0,53 0,0 26,26-79,27 53,-27-53</inkml:trace>
  <inkml:trace contextRef="#ctx0" brushRef="#br0" timeOffset="8451">18124 2963,'0'-26,"26"26,1 0,26 0,0 0,26 0,-26 0,-27 0,27 26,-53 0,0 1,0 26,-26 0,-27 0,-26 0,26 0,26-1,-26-25,53-1,0 54,0-27,53-53,0 26,27-26,-1 0,0 0,-26 0,-26 0,26 0</inkml:trace>
  <inkml:trace contextRef="#ctx0" brushRef="#br0" timeOffset="8752">18150 3254,'27'0,"26"0,0 0,26 0,27 0,53 0,-53 0,-1 0,-25 0,-1 0,-26 0</inkml:trace>
  <inkml:trace contextRef="#ctx0" brushRef="#br0" timeOffset="8961">19288 3042,'53'53,"-53"0,0 27,0-27,0-1,0 28,-79-1,26 27,-53 0,0-53,27 26,26-79</inkml:trace>
  <inkml:trace contextRef="#ctx0" brushRef="#br0" timeOffset="10731">14208 2619,'0'0,"53"0,-26 0,52 0,0 0,1 27,-1-27,-26 0,0 0,26 0,-52 0,-1 52,-26-52,-79 0,52 27,-26-27,0 53,1-53,-28 53,27-53,0 53,0 0,-26-27,53 27,-54-27,54 27,-1-53,27 53,-53-53,80 27,-1-27,27 53,27-53,-27 0,-1 26,1-26,0 0,0 0,-26 0,26 53,-27-53,0 0,27 0,-53 26,27-26</inkml:trace>
  <inkml:trace contextRef="#ctx0" brushRef="#br0" timeOffset="11197">14155 2804,'53'0,"-26"0,26 0,26 53,0-53,1 0,-1 0,-26 0,-27 27,27-27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1024" units="cm"/>
        </inkml:traceFormat>
        <inkml:channelProperties>
          <inkml:channelProperty channel="X" name="resolution" value="28.31858" units="1/cm"/>
          <inkml:channelProperty channel="Y" name="resolution" value="28.36565" units="1/cm"/>
        </inkml:channelProperties>
      </inkml:inkSource>
      <inkml:timestamp xml:id="ts0" timeString="2021-06-02T10:35:56.279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2011 714,'-53'-26,"53"-1,-27-26,27 27,0 26,0 26,0 54,0-27,0-1,0 1,0 0,0 0,-52 27,52-28,0-25,0 26,26 0,27-53,0 0,0 0,0 0,26 0,-52-27,-1 27,53 0</inkml:trace>
  <inkml:trace contextRef="#ctx0" brushRef="#br0" timeOffset="316">1879 926,'0'-27,"0"27,26 0,27 0,-27 0,1 0,26 0,0 0,26 0,-52 0,-1 0,27 0,-27 0</inkml:trace>
  <inkml:trace contextRef="#ctx0" brushRef="#br0" timeOffset="608">1852 555,'0'-26,"0"26,27 0,25 0,-25 0,26-27,0 27,26-53,1 53,-1 0,-26 0,26 0,-26-26</inkml:trace>
  <inkml:trace contextRef="#ctx0" brushRef="#br0" timeOffset="938">3307 635,'-26'26,"-54"27,28 0,-28 53,1 0,26-53,26-1,-25 1,52 0,-27-26</inkml:trace>
  <inkml:trace contextRef="#ctx0" brushRef="#br0" timeOffset="1203">2831 714,'0'-53,"53"53,-27 0,1 0,26 27,-27-1,27 27,-26-27,26 1,-1 26,1 0,27-27,-1-26,53 0</inkml:trace>
  <inkml:trace contextRef="#ctx0" brushRef="#br0" timeOffset="3780">4524 397,'-26'-53,"-1"53,-25 0,-1 53,-27 52,54 28,26-27,-53-1,53 54,0-53,53 26,0-52,53-1,-27-26,0-53,1 0,-27 0,26 0,-53 0</inkml:trace>
  <inkml:trace contextRef="#ctx0" brushRef="#br0" timeOffset="4132">5424 661,'0'0,"-53"0,0 27,27-1,-27 53,26-26,27 0,-79 0,79 27,0-28,0-25,53-27,-27 53,27-53,0 0,27 0,-28 0,1 0,-26 0</inkml:trace>
  <inkml:trace contextRef="#ctx0" brushRef="#br0" timeOffset="4568">5794 1058,'0'-26,"0"-27,0 26,80-26,-27-26,53 0,-1-54,-25 1,-1 0,-79 79,0 26,-26 27,-54 27,27 52,-26 53,0 1,26-1,53-26,0-27,0 1,0-1,0-26,0 0,0-27,79-26,-79 27,27-27,-1 53,53-53,-52 0</inkml:trace>
  <inkml:trace contextRef="#ctx0" brushRef="#br0" timeOffset="4972">6562 899,'0'-26,"0"26,-80 26,54 27,26-26,-53-1,53 27,0 0,26-53,27 0,-26 0,-1 0,27 0,-26-27,52-52,-79 53,0-1,26 27,1 27,52 26,-52-53,26 52,-27-52</inkml:trace>
  <inkml:trace contextRef="#ctx0" brushRef="#br0" timeOffset="5310">7382 688,'0'-53,"-27"53,-25 79,25-52,27-1,-26 27,26-27,0 27,26-53,1 53,25-53,1 27,-26 26,-27-1,-53-52,-53 53,53-53,0 27</inkml:trace>
  <inkml:trace contextRef="#ctx0" brushRef="#br0" timeOffset="5670">7938 635,'0'26,"0"1,0-1,-53 27,53-27,0 27,0 0,0-26,26-27,27 0,-27 0,1 0,-27 26,-27 54,-52-28,-27-25,27 26,-1-27,54-26</inkml:trace>
  <inkml:trace contextRef="#ctx0" brushRef="#br0" timeOffset="6676">8493 317,'0'-79,"0"26,0 26,27 27,-1 27,-26 52,53 54,-53-1,0 53,0 0,53 0,-53-26,53 0,-53-27,0-52,53-27,-53-1,0-78,0-53,0-27,0-26,0-54,0 1,0 0,79 26,-79 27,53 26,-53 27,79 26,-52-27,26 54,-53 26,0 79,0 1,0 25,-27 28,27-1,-79 0,79-26,-106 26,53-26,27-53,26-26</inkml:trace>
  <inkml:trace contextRef="#ctx0" brushRef="#br0" timeOffset="6991">9287 820,'0'26,"26"54,-26-27,0 0,0-27,0 27,27-53,-27 53,53-80,-53-52,0 26,0 0,0 0,26 0,-26 27,53 26,0 0,-27 26,27-26,0 27,0-27</inkml:trace>
  <inkml:trace contextRef="#ctx0" brushRef="#br0" timeOffset="7740">10292 714,'-26'0,"-27"0,-26 0,52 53,-26-27,0 27,27 0,-27-26,53 26,0-27,0 1,26 25,54-52,-27 0,0 0,-1-26,28 0,-54-27,27 0,-53 0,0 0,0 0,0 27,0 26,-26 79,26-26,0 0,0-27,26 27,27-26,-26 25,26-25,-27-27,27 79,-27-79</inkml:trace>
  <inkml:trace contextRef="#ctx0" brushRef="#br0" timeOffset="8057">11060 767,'0'-53,"0"27,-53 26,-27 0,27 0,-26 26,26 27,27-27,26 27,0 0,0 27,0-54,79 27,27-53,26 53,-26-53,26 0,-26-27,0-25,-53-1</inkml:trace>
  <inkml:trace contextRef="#ctx0" brushRef="#br0" timeOffset="8301">11615 449,'0'80,"0"-1,0 27,0 0,27 26,-27-52,26-28,-26 1,53 0</inkml:trace>
  <inkml:trace contextRef="#ctx0" brushRef="#br0" timeOffset="8684">11483 1005,'0'-26,"0"26,0-53,79 53,-26 0,27 0,-1-27,0 27,1 0,-1-79,0 79,-52-27,-1 27,27-52,-53 78,0 53,0-26,0-26,0-1,27 27,-27-26,0-1,53-26,-53 53,0-80</inkml:trace>
  <inkml:trace contextRef="#ctx0" brushRef="#br0" timeOffset="8828">12383 476,'0'-53,"-27"106,1-53</inkml:trace>
  <inkml:trace contextRef="#ctx0" brushRef="#br0" timeOffset="9578">12832 793,'0'-52,"0"25,0-26,-26 53,-1 0,-26 0,1 27,25-1,-26 53,0-26,53 0,0 0,0 0,0 0,80-27,-1-26,27 0,0 0,26-26,-26 0,0-27,-80 0,-26 26,0 1,0-1,0-26,-53 53,0 0,53 0,-53 0,53 80,0-27,0-27,0 1,0-27,53 79,-26-79,26 26,0-26,-27 0,0 0,27 0,-26-52</inkml:trace>
  <inkml:trace contextRef="#ctx0" brushRef="#br0" timeOffset="9801">13732 661,'79'0,"-26"27,-53 26,53 26,-53 0,0 1,0-1,0 0,-26 1,-27-27,26 0,-26-53,53 26,-26-26</inkml:trace>
  <inkml:trace contextRef="#ctx0" brushRef="#br0" timeOffset="10154">14499 449,'0'0,"0"53,0-26,0 26,0-27,0 1</inkml:trace>
  <inkml:trace contextRef="#ctx0" brushRef="#br0" timeOffset="10312">14446 1058,'27'0,"26"0,-53 53,-27-53</inkml:trace>
  <inkml:trace contextRef="#ctx0" brushRef="#br0" timeOffset="11400">2037 1878,'53'0,"-53"-26,53 26,0-53,0 53,-27 0,1 0,-1 0,54 0,-27 0,0 0,26 0,0 0,1 0,-1 0,27 0,26 0</inkml:trace>
  <inkml:trace contextRef="#ctx0" brushRef="#br0" timeOffset="11744">4815 1799,'133'0,"-27"0,52-53,-25 53,-1 0,-26 0,0 0,-27 0,0 0,1 0,-1 0,27 0,26 0,0 0,-26 0,53 0,-27 0,27 0,-53 0,0 0,26 0,-26 0,-27 0,1 0,-1 0,-26 0,26 0,-26 0</inkml:trace>
  <inkml:trace contextRef="#ctx0" brushRef="#br0" timeOffset="11984">8467 1746,'106'0,"-1"0,28 0,-28 0,1 0,0 0,26-53,-52 53,26 0,52 0,-52 0,27 0,-1 0,0 0,27 0,0-53,-27 53,27 0,-27 0,0 0,-26 0,0 0,0 0,26-26</inkml:trace>
  <inkml:trace contextRef="#ctx0" brushRef="#br0" timeOffset="12291">12594 1561,'80'0,"-1"0,27 0,26 0,-26 0,0 0,0 0,26 0,-26 0,0 0,26 26,-26-26,-27 0,0 27,1-27,-27 0,26 0,-52 53,-1-53,-26 26</inkml:trace>
  <inkml:trace contextRef="#ctx0" brushRef="#br0" timeOffset="15873">15769 714,'0'-26,"0"-1,0 54,0 26,0-1,0 28,0-27,0 0,0 0,0-1,0 1,0 0,0-26</inkml:trace>
  <inkml:trace contextRef="#ctx0" brushRef="#br0" timeOffset="16211">15822 502,'53'0,"-53"-26,26 26,27 0,-26 0,26 0,-27 53,27-53,-26 26</inkml:trace>
  <inkml:trace contextRef="#ctx0" brushRef="#br0" timeOffset="16463">15822 899,'53'0,"-27"0,27 0,53 0,-79 0,-1 0</inkml:trace>
  <inkml:trace contextRef="#ctx0" brushRef="#br0" timeOffset="17381">16404 714,'0'27,"0"25,0 28,0-27,0 0,0 0,0-27,0 27,53-27</inkml:trace>
  <inkml:trace contextRef="#ctx0" brushRef="#br0" timeOffset="17567">16510 502,'0'-53,"0"106</inkml:trace>
  <inkml:trace contextRef="#ctx0" brushRef="#br0" timeOffset="18287">16563 873,'53'0,"-27"26,1-26,26 27,0 26,-53 52,53-105,-53 53,-27-26,1-27,26-27,0 1,0-27,0 27,0 26,0-53,26 53,-26-27,53 27,0 0,0 53,-53 0,53-27,-53 27,53-26,-53-1,53 27</inkml:trace>
  <inkml:trace contextRef="#ctx0" brushRef="#br0" timeOffset="18896">17754 1111,'0'-53,"0"27,0-27,-27 53,27-27,-53 27,27 0,-1 0,-26 0,27 0,-27 27,-26-27,52 79,-26-53,53 27,0-26,0-1,53-26,27 0,-28 0,1 0,0-53,-26 27,26-53,-53-1,26 1,-26-1,0 1,0 0,0-1,0 27,0 0,-53 53,53-26,0 26,0 79,0 27,0 27,0-54,0 0,0 1,27-1,-27-26,53 26,-53-26,105-26,-52-27,27 0</inkml:trace>
  <inkml:trace contextRef="#ctx0" brushRef="#br0" timeOffset="19586">18706 344,'-26'-53,"26"26,0 80,0 27,0 25,-53 28,53-27,0-1,0-25,0-27,0 26,0-53,0 27,0-53</inkml:trace>
  <inkml:trace contextRef="#ctx0" brushRef="#br0" timeOffset="20185">18971 529,'53'-53,"-53"26,26-25,-26 25,0 27,0 79,0 27,-26 53,26-53,-27 26,27-52,0-1,0-26,0 0,0-53,27 0,-27-53,52 26,-52 1,27 79,-27 0,53 0,-27-27,27 1,0-27,-26 53,26-53,-27 0,0-27,-26-26,80 27,-80-27,0 0,0 26,0 1,-27 26,-52-53,26 79,53 1,0-1,0 27,0-26,0-1,79 27,1 0,-1-53,1 0,-1 0,27 0,0-53</inkml:trace>
  <inkml:trace contextRef="#ctx0" brushRef="#br0" timeOffset="20516">18045 608,'26'0,"1"0,25 0,28 0,26 0,52 0,1 0,0 0,53 27,-27-27,-26 0,26 0,0 0</inkml:trace>
  <inkml:trace contextRef="#ctx0" brushRef="#br0" timeOffset="21461">20929 476,'0'-27,"0"27,52 0,28 0,26 0,26 27,-26-27,-53 0,0 0,-53 26,0 27,0-26,-80 52,27-52,0 52,-26-26,79 0,-53 0,53-27,0 1,0 26,53-53,26 52,1-52,-1 0,1 0,-28 0,1 0</inkml:trace>
  <inkml:trace contextRef="#ctx0" brushRef="#br0" timeOffset="21737">20955 820,'0'-27,"53"27,0 0,0 0,26 0,27 0,0 0,0 0,-27 0,27 0,-27 0</inkml:trace>
  <inkml:trace contextRef="#ctx0" brushRef="#br0" timeOffset="22413">22622 211,'0'27,"-79"79,79 52,-80 28,80-28,0-52,0 0,0 0,80 0,-28-27,28-52,-27-27,0 0,0 0,-27 0,27 0,-53-53,0 26,0 1,0-27</inkml:trace>
  <inkml:trace contextRef="#ctx0" brushRef="#br0" timeOffset="22953">22251 926,'27'0,"-27"-27,79 27,-26-26,27 26,-27 0,26 0,0-53,27 53,0 0,26 0,-52 0,-27 0,-1 0,1 0,0 0,-53 0,27 53,-27-27,0 1,0 26,0-27,0 1,0 25,0-25,-53-27,53 0,0-53,0-26,53-1,-53 1,53 26,-53-26,79 52,-79 1,53 26,26 0,-52 0,52 79,-26-79,0 79,26-79,-52 27</inkml:trace>
  <inkml:trace contextRef="#ctx0" brushRef="#br0" timeOffset="23507">24209 820,'0'-27,"0"-25,0 25,0-26,-26 53,26-26,-27 26,-25 0,-1 0,26 0,1 26,-27 1,26 26,27-27,-53 27,53-27,0 27,53 0,-26-53,26 0,-27 0,27 0,-26 0,-27-53,52 53,-52-53,53 0,-53 27,0-27,0 106,27 0,-27 0,53 0,0-27,-53 1,53 26,0-53</inkml:trace>
  <inkml:trace contextRef="#ctx0" brushRef="#br0" timeOffset="23830">24500 952,'27'0,"26"0,-53 0,53 0,-53 53,53-53,-27 27,1-27,-27-27,52-26,-52 0,27 27,-27-27,53 53,-53 0,26 26,-26 27,53-26,-53-1,27 27,-27-26,26-27</inkml:trace>
  <inkml:trace contextRef="#ctx0" brushRef="#br0" timeOffset="24167">25374 741,'0'-53,"-27"53,1 0,-27 26,26 1,27 25,0 1,0 27,53-80,-26 53,-1-53,-26 79,53-79,-53 26,-26 1,-27-27,0 0,-27 53,1-53,53 0</inkml:trace>
  <inkml:trace contextRef="#ctx0" brushRef="#br0" timeOffset="24908">26194 529,'0'-27,"0"1,-53 26,53-53,-53 53,53-79,-53 79,53-53,-26 53,26-27,-27 27,-26 53,0 27,27-28,26 28,-80 26,80 26,0-26,0-27,0 1,0-28,0 1,27 27,-27-54,26 1</inkml:trace>
  <inkml:trace contextRef="#ctx0" brushRef="#br0" timeOffset="25187">25612 820,'26'0,"-26"-27,53 27,26 0,-26 0,0 0,27 27,-1-27,0 0</inkml:trace>
  <inkml:trace contextRef="#ctx0" brushRef="#br0" timeOffset="25675">26300 846,'0'-26,"0"26,-27 0,-26 0,27 0,-27 53,53 26,0-52,26-27,1 0,-1 0,27 0,-26 0,-1-27,27 1,-27-27,27 26,-53 1,27 26,-27 26,0 1,0 26,0-27,0 27,0-26,79-80,-79 26,53-26,0 0</inkml:trace>
  <inkml:trace contextRef="#ctx0" brushRef="#br0" timeOffset="26176">26935 899,'53'0,"-27"0,0 0,-26 53,0-26,53-27,-53 53,0-1,27-52,-27-26,53 0,0-27,-53 26,53 27,-53-26,52 26,-25 0,26 0,-53 53,0 26,26-79,54-79,-54 26,27 0,-26-27,25 54,-25-27,26 53,0 0,-53 53,53-27,-53 27,26 27,-26-27,0-27,0 1</inkml:trace>
  <inkml:trace contextRef="#ctx0" brushRef="#br0" timeOffset="28937">28760 370,'0'-26,"0"-1,-79 80,26 26,0-26,27 0,26 27,0-27,0-27,0-26,26 53,27-53,0 0,0-26,0-1,26 27,-52-79,25 52,-52 54,0-1,0 27,53-26,-26-27,52 52,-26-52,0 0,0 0,0 0,0 0,-27 0,1 0,-27-52,53 52,-53-53,0 79,0 80,0-53,-27 53,27 26,-53-53,53 1,-26-1,26 0,0 1,0-54,0 1,0 26,0-106</inkml:trace>
  <inkml:trace contextRef="#ctx0" brushRef="#br0" timeOffset="30993">2963 2672,'0'0,"53"0,27-53,-1 0,53 0,27 0,-80-26,-26 52,0-25,-53 25,0 1,-53 26,-26 0,0 0,-27 26,79-26,27 53,-26-27,26 1,0 52,26-52,27 52,53-26,-27 0,-26-27,27 27,-54-26,27 26,-53-27,-53-26,-26 0,26 53,0-53,27 0,-27 0,53-26,26 26,27-106,0 79,26-26,-26 27,-26-27,-27 27,79-27,-79 26,0-26,0 0,0 0,26 53,-26 27,53 26,-53 0,27 0,-27 26,53 0,-53 1,26-27,-26 0,53 0,-53-27,27-26,-1 0,27 0,-27 0,-26-53,53 0</inkml:trace>
  <inkml:trace contextRef="#ctx0" brushRef="#br0" timeOffset="31494">4286 2593,'0'-53,"0"0,-26 79,-54 1,54-27,0 79,26-52,-80-27,80 52,0 1,0-26,80 26,-28-53,28 0,-1 0,1 0,-1 0,0-27,-26 27,-26-79,26 0,-53 26,0 26,0 27,-80 0,27 0,27 0,26 80,0-54,0 0,0 27,0-26,0-1,0 1,0 26,26-53,1 0,26 0,0 0,0 0,-1-27,28 1</inkml:trace>
  <inkml:trace contextRef="#ctx0" brushRef="#br0" timeOffset="31772">5027 2275,'0'-53,"-26"80,26 26,0 26,0 0,0 27,0 0,0-27,0 1,0-1,0 0,0-52,0-1,0-26</inkml:trace>
  <inkml:trace contextRef="#ctx0" brushRef="#br0" timeOffset="31958">4736 2725,'0'0,"53"-53,0 53,0 0,26 0,-26 0,26 0,-52 0,-1 26,27-26</inkml:trace>
  <inkml:trace contextRef="#ctx0" brushRef="#br0" timeOffset="32536">5503 2619,'-26'0,"-27"0,53 53,-53-53,53 26,-26-26,26 27,0 26,0 0,26-53,27 0,0 26,26-26,1 0,-1 0,27-53,-27-26,27 26,-53-53,0 27,-53-1,0 1,0 53,0-1,-27 27,1 0,-27 27,27 25,26 54,-53-26,53-1,0 0,26-26,27 0,-26-26,25-27,-25 0,-27 26,53-26,0-26,-53-1,53 27,-53 0,0 53,26 27,-26-28,132 1</inkml:trace>
  <inkml:trace contextRef="#ctx0" brushRef="#br0" timeOffset="34568">7726 2275,'0'53,"0"0,0 26,0 1,0-1,0 0,0 1,0 26,0-27,0 0,0-26,0 0,0 0,0-79,0-1,53 27,-53-26</inkml:trace>
  <inkml:trace contextRef="#ctx0" brushRef="#br0" timeOffset="35792">8096 2328,'0'-26,"0"26,0 79,0 27,-53 53,53-27,0-26,0-27,0-26,0 0,0-27,0 27,53-53,0-26,-53-1,27-26,-27 27,53 52,-53 1,52-1,1-26,53 80,0-80,0 0,-27 0,-26 0,0-27,-53-26,27 27,-27-1,0-26,-27 27,1 26,-27-53,0 53,26 0,27 53,-79-27,79 27,0 0,26 27,1-54,26 27,0-53,0 27,-27-27,1 0,-27 0</inkml:trace>
  <inkml:trace contextRef="#ctx0" brushRef="#br0" timeOffset="36189">7646 2407,'0'-26,"-52"52,52 27,0-26,52-27,54 0,0 0,26 0,54 0,-1 0,27 0,-1 0,-26 0</inkml:trace>
  <inkml:trace contextRef="#ctx0" brushRef="#br0" timeOffset="37237">10134 2011,'0'-27,"0"106,0 1,0 26,0 52,0 1,0-27,0 27,0 26,0-52,0-54,0-26,0 0,0 26,0-132,0-26,0 26,0-26,0-27,0-79,52 26,-52 53,80-26,-27 52,-53 1,53 26,-53 0,53 53,-53-26,53 26,-53 26,26 27,-26 26,0 1,-26-1,-27 1,0-1,26 0,-26 1,0 52,27-53</inkml:trace>
  <inkml:trace contextRef="#ctx0" brushRef="#br0" timeOffset="37571">10636 2751,'0'27,"0"52,27-52,26 26,-27-53,27 0,0 0,0 0,-27 0,-26-53,27 26,-27 1,0-27,-27 26,1 27,-27-53,-26 53,52 0,-26 0,53 53,0-26,27-27</inkml:trace>
  <inkml:trace contextRef="#ctx0" brushRef="#br0" timeOffset="38172">11113 3069,'0'-27,"26"27,0-26,27 26,27-79,-1-1,27 1,-27 26,27-26,-53 26,0-53,-53 26,53 27,-53 1,0 25,0-26,0 53,-27 0,-78 80,78 25,27 1,-79 27,79-28,0 1,0 0,0 0,0-53,26-27,27-26,0 0,26 0,1 0,26-26,-53-54,26-25,-79-28,53 54,-53 26,0 0,0 27,-27 26,1 0,-27 53,27 26,26-26,0 0,0 0,0 0,0 26,0-26,0-27,52-26,1 80,0-80,27 0,-1 0</inkml:trace>
  <inkml:trace contextRef="#ctx0" brushRef="#br0" timeOffset="38386">12806 2963,'79'0,"-26"0,-26 0,26 0,-27 0,27 0,0 0,0 0</inkml:trace>
  <inkml:trace contextRef="#ctx0" brushRef="#br0" timeOffset="39187">13811 2196,'27'-27,"52"27,0 0,1 0,-1 0,-26 27,-53-1,27 27,-27-26,0-1,0 27,-27 26,-26-52,27 26,-27-27,53 1,-27 26,27-27,27 53,26-79,26 27,1-27,-1 0,27 0,-27 0,-52 0</inkml:trace>
  <inkml:trace contextRef="#ctx0" brushRef="#br0" timeOffset="39488">13838 2407,'0'-26,"26"26,27 0,0 0,0 0,0 0,0 0,0 0,26 26,-52-26,25 27,-25-27,26 79,0-79</inkml:trace>
  <inkml:trace contextRef="#ctx0" brushRef="#br0" timeOffset="39947">14817 2646,'0'0,"26"0,-26-27,53-26,0 53,0-53,0 53,0-79,-27 79,-26-53,27 53,-27-27,0 27,-80 0,54 0,-27 0,53 0,-27 0,27 53,0 0,0-26,0-1,0 27,27-53,26 53,-27-53</inkml:trace>
  <inkml:trace contextRef="#ctx0" brushRef="#br0" timeOffset="40448">15240 2619,'79'-53,"-52"53,-1 0,27 0,-53 0,53 0,-53 53,0-26,0 25,0 1,0-106,27 27,-27-27,53-26,-53 52,52 1,-25 26,26-53,-27 53,27 0,0 0,26 0,-26 26,-26-26,-27 53,53-53,-53 53,0 0,0 0,0 26,79-52,-52 26,26-53,26 26,-26-26,-27 0,1 0,-27-26,0-1,0-26,-27 27,1-27,-27 27,26 26,-25-53,25 53,1 0</inkml:trace>
  <inkml:trace contextRef="#ctx0" brushRef="#br0" timeOffset="41653">17092 1958,'0'-53,"27"106,-27 26,0 27,0 26,0 27,0 0,0-27,0-26,0-27,0 0,0-52,26-27,-26 53,26-53,-26 0,53-53</inkml:trace>
  <inkml:trace contextRef="#ctx0" brushRef="#br0" timeOffset="42049">17119 2090,'26'-53,"0"53,54 0,-27 26,0 1,-27 26,-26-27,53 1,-53 26,0 0,0-53,-53 52,0-52,0 53,0-26,53 26,0 0</inkml:trace>
  <inkml:trace contextRef="#ctx0" brushRef="#br0" timeOffset="43078">17489 2725,'0'0,"53"0,26-27,54-25,25-1,28-27,-28-26,27 1,-105-1,-1 26,-52 1,-27 0,53 26,-53 0,0 26,-27-26,-52 53,52 0,1 53,-27 27,53-1,-53 27,53 0,0 52,0-25,0-54,0 1,53-28,-27-52,27 53,27-53,-1 0,27-26,-27-27,-26 27,0-27,-26 26,-27-26,0 80,0-1,52 27,-52-26,80-27,-27 26,0-26,0 0,0 0,-27 0,-26-26,0-54,-26 54,-80-27,0 0,0 0,53 53,27-27,-27 27,79 0,-26 0,53 0,-26 0,25-26,-25 26,52-79,1 26,52-27,27 27,26 1,-26-1,-1 0,-52 0,-26 53,-27-27,-27 27,-26 0,0 27,-53-1,53 27,-26 0,26 0,-53 26,53 54,0-28,0-25,0-1,0 1,0-1,0-26,26 26,-26-52,0-1,0-26</inkml:trace>
  <inkml:trace contextRef="#ctx0" brushRef="#br0" timeOffset="43280">20003 2354,'52'0,"1"0,0 0,27 0,-1 0,53 0,-26 27,-26-27,-1 26,-26-26</inkml:trace>
  <inkml:trace contextRef="#ctx0" brushRef="#br0" timeOffset="47421">21749 2196,'-27'-53,"27"132,0 1,0-1,0 27,0-53,106 0,-79 0,26-53,26 26,-53-26,27 0,-53-53,80 27,-80-27,0 0,26-27,-26 54,0-1,0 27,0 27,53 26,-27-27,27-26,27 80,-27-80,-27 0,1 0,26 0,-53-80,-27 27,27 0,-79-26,79 26,-53 27,53-27,-53 53,79 0,-26 0,80 26</inkml:trace>
  <inkml:trace contextRef="#ctx0" brushRef="#br0" timeOffset="47701">23019 2196,'-27'53,"-26"26,27-53,-27 27,53 0,-26-26,26-1,0 27,0-53,52 27,28-27,26 0,0 0,-54 0,1-27,-53 1</inkml:trace>
  <inkml:trace contextRef="#ctx0" brushRef="#br0" timeOffset="47871">23125 1984,'0'-26,"26"-27,-26 26,53 27,-53 53,0 0,-26-53</inkml:trace>
  <inkml:trace contextRef="#ctx0" brushRef="#br0" timeOffset="48119">23521 2090,'27'0,"-27"53,0 0,0 0,0 0,53 26,-53-26,0 0,0 0,0-27,26 27</inkml:trace>
  <inkml:trace contextRef="#ctx0" brushRef="#br0" timeOffset="48449">23971 1984,'0'79,"0"27,0-26,0 25,0-25,27 26,-27-53,79-27,-26-26,0 0,0 0,-53-26,53 26,0 0,0 0,-53 26,53 27,-53-27,79 27,-79-26</inkml:trace>
  <inkml:trace contextRef="#ctx0" brushRef="#br0" timeOffset="48711">23230 2302,'0'-27,"-26"27,26 0,79 0,1 0,26 0,-1 0,81 0,-1 0,0-26</inkml:trace>
  <inkml:trace contextRef="#ctx0" brushRef="#br0" timeOffset="49221">25162 1667,'0'-27,"26"27,-26 0,27 53,-27 53,0 0,0 0,53-1,-53 28,0-54,79 0,-79-26,27 27,-27-54,79-26,-26 0</inkml:trace>
  <inkml:trace contextRef="#ctx0" brushRef="#br0" timeOffset="49739">25876 1931,'27'0,"26"27,-53 52,26 53,-26-52,0-1,0 0,0-26,0-26,53 26,-27-53,27-53,0 0,0 0,-26 0,-1 53,54 26,-28 27,28 27,26-1,-27-52,0-27,-26 0,-26 0,-1 0,27 0,-53-27,0-26,0 27,-26-27,-27 26,26 27,27-26,-26 26,26 0,-53 26,53 54,0-27,26 0,27 0,-26-1,26-25,0 26,26-53,-26 0</inkml:trace>
  <inkml:trace contextRef="#ctx0" brushRef="#br0" timeOffset="50015">24527 2090,'53'0,"53"-27,79 27,27 0,52-79,1 79,-27 0,26 0,-52 0,-53 0</inkml:trace>
  <inkml:trace contextRef="#ctx0" brushRef="#br0" timeOffset="51051">25929 1799,'0'-27,"0"-26,0 27,27 52,-27 1,0 26,0 0,0 26,0 1,0-1,0-26</inkml:trace>
  <inkml:trace contextRef="#ctx0" brushRef="#br0" timeOffset="52321">28178 2063,'0'0,"0"53,0 0,0 0,0 27,0-1,-53 0,53 1,0-27,0-27,0-52,0-27,0-53,0 26,27 1,-27 0,0-27,0 0,53 27,-53 26,26 0,-26 0,53 53,0-53,-27 53,27-26,0 26,-26 0,-1 0,-26 26,53 27,-53 0,0 26,-53 27,27-27,-27-26,53 27,-53-54,53 1,0 26,0-27,0-26,53 53,0-53,-53 26,53-26,-1 53,1 0,0-53,27 0</inkml:trace>
  <inkml:trace contextRef="#ctx0" brushRef="#br0" timeOffset="52650">29448 2275,'0'-53,"0"53,-26 0,-27 0,26 27,27-1,-53 27,53 0,0 0,0-27,0 27,0-53,27 27,26-27,26 0,-26 0,-26-53,-27 0,0 0,0 0,0 0,0 0,-53 0,26 53,27-26,-53 26,53 0</inkml:trace>
  <inkml:trace contextRef="#ctx0" brushRef="#br0" timeOffset="53682">30480 2249,'0'-27,"-53"27,53-26,-26 26,-1 0,1 0,-27 0,26 0,1 0,-53 0,52 0,-26 79,53-52,0-1,-26 27,26-27,0 1,0 26,0-27,0-26,53 53,0-53,26 53,0-53,1 0,-1 53,0-53,1 0,-27 0,0 0,0 0,-27 0,0 0,-26-26</inkml:trace>
  <inkml:trace contextRef="#ctx0" brushRef="#br0" timeOffset="55857">5318 4365,'0'27,"0"52,53-26,-26-53,25 27,28-27,-27 0,-27 0,27-27,-53 1,0-27,0 26,0 1,-79-27,52 53,1-27,-27 27,26 0,-25 0,52 0,0 0,26 0,53 0,1 0</inkml:trace>
  <inkml:trace contextRef="#ctx0" brushRef="#br0" timeOffset="56224">6800 4127,'0'-53,"0"0,0 0,-27 53,1 0,-1 0,-25 53,25-26,27 26,-53 26,53 0,0 1,0 26,0-27,0 27,0 0,27 26,-27-79,26 0,-26 0,0-27,0 1</inkml:trace>
  <inkml:trace contextRef="#ctx0" brushRef="#br0" timeOffset="56427">6297 4683,'53'0,"26"0,1-80,-1 80,27-52,0 52,0-27,26 27,-53-53</inkml:trace>
  <inkml:trace contextRef="#ctx0" brushRef="#br0" timeOffset="57207">9208 4180,'0'-26,"0"-27,0 26,0 1,0-27,0 26,-27-25,27 25,-53 1,53-27,-26 53,26 26,0 80,0 26,0 53,0-26,0-26,0-1,0-26,0-27,0 0,0-26,0-26,0-27</inkml:trace>
  <inkml:trace contextRef="#ctx0" brushRef="#br0" timeOffset="57861">9525 4180,'0'-53,"53"27,-53-27,0 79,0 80,-53-27,53 1,0-1,-53 1,53-1,0 0,0-52,27-1,25-26,-25 0,26 0,-53 0,0-26,0-27,0 106,0 0,0 26,53-26,0 26,53-52,-27-27,27 53,-27-53,0 0,-26 0,27-27,-54-26,-26 0,0 1,0-28,0 27,0 0,-53 53,27 0,-1 0,1 0,26 0,-79 80,79-27,0 0,0-1,52 28,1-54,27-26,26 80,26-80,-26 0,-27-27,27-26</inkml:trace>
  <inkml:trace contextRef="#ctx0" brushRef="#br0" timeOffset="58213">8599 4312,'53'0,"-53"-53,79 53,-52 0,26 0,26 0,-26 27,26-27,27 0,79 0,27 0,0 0,26 0</inkml:trace>
  <inkml:trace contextRef="#ctx0" brushRef="#br0" timeOffset="59187">12462 4445,'0'0,"0"-53,0 26,53-52,-27 0,27-1,-26 1,26-1,-27 28,-26 25,0 1,-26 26,26 26,-80 27,27-27,27 27,26-26,0 26,0-27,0 1,0 26,79-27,1-26,25 79,54-79,0 80,-106-80,0 53,-53-27,-53 27,-27-53,1 0,0 53,26-53,-27 0,54 0,26-26,53 26,26-27,54 27,-28-53</inkml:trace>
  <inkml:trace contextRef="#ctx0" brushRef="#br0" timeOffset="59548">13388 4339,'0'0,"26"0,54-27,52 27,-26-53,26 53,-52-105,-1 52,-53 53,-26-53,0 26,0 27,-79 0,26 0,0 0,0 0,-26 53,26-26,53 26,-26-27,26 1,0 25,0-25,26-27,53 53,-26-53,27 0,-1 26,0-26,1 0,-54 0</inkml:trace>
  <inkml:trace contextRef="#ctx0" brushRef="#br0" timeOffset="60222">14526 3942,'0'-26,"0"-27,-27 53,1 0,-27 0,26 0,1 26,-27-26,53 53,-26-27,26 27,0 0,52-53,-25 0,26 53,0-53,26 0,-26 0,-27-26,-26 52,0 54,0-1,0 0,0 1,0-1,0-26,53 26,-53 1,53-1,-53-52,53-27,-53 52,53-52,-26 0,-27-79,79 0,-79-1,26 1,-26 26,0-26,53 26,-53 0,0 26,0-26,0 1,27 52,-27-27,26 27</inkml:trace>
  <inkml:trace contextRef="#ctx0" brushRef="#br0" timeOffset="61346">15399 4127,'26'0,"-26"27,0 26,0-1,0 28,0-27,0-27,27 1,26-27,-27 53,1-53,25 0,-25-27,26 1,-27-1,-26-52,53 26,-53 0,0 27,0-27,0 79,0 27,0-27,53 1,-26 26,25-53,-25 26,-1-26,54 0,-54 0,1 0,26-53,-27 0,-26 1,53-28,-53 27,0 0,0 53,0-53,-53 53,0 0,53 53,-26 0,26 27,0-27,0-27,0 0,0 27,26-53,-26 53,53-53,-26 0,52 0,-26-26,0-1,-27 27,-26-26,53 26,-26 0,-1 0,27 26,-27 27,27 0,-26-53,-27-26,53-1,-53-26,26 27,27-27,0 0,0 53,0 27,-27-27,1 52,26-25,-53 26,26-53</inkml:trace>
  <inkml:trace contextRef="#ctx0" brushRef="#br0" timeOffset="62143">17806 3916,'0'-27,"0"1,0-27,-26 53,-53 53,-1 0,1-1,26 28,53-1,-26 1,26-28,0 1,79 0,0-53,54 27,52-27,0-27,0 27,-26-106,-53 80,-80-27,-26 27,0-1,0-26,-53 53,27 0,-27 0,26 27,-25 52,52-52,0 25,0 1,0-26,52 26,-52-27,80 27,-54-53,54 27,26-27</inkml:trace>
  <inkml:trace contextRef="#ctx0" brushRef="#br0" timeOffset="62502">19764 3995,'53'26,"-53"27,0-26</inkml:trace>
  <inkml:trace contextRef="#ctx0" brushRef="#br0" timeOffset="62644">19764 4365,'0'0,"0"27</inkml:trace>
  <inkml:trace contextRef="#ctx0" brushRef="#br1" timeOffset="72215">4048 6826,'0'-27,"27"1,26 26,-1 0,-25 0,-1 0,27 0,-26 0,26 53,0-27,-53 27,0 0,0 0,0-26,-27-1,-26 53,53-52,-26-27,26 53,-53-53,53 53,0-80,0 1,0-27,26 53,-26-53,53 53,-26-79,26 52,-27-26,27 27,0-27,-53 26,26 27,-26-26,53 26,-53-53,27 27,-27 26,-53 0,53 79,-27-53,27 1,-53 26,53-27,-26 27,26-26,-27-27,27 53,0-27,0 27,53-53,0 0,0 0,0 0,0 0,0 0</inkml:trace>
  <inkml:trace contextRef="#ctx0" brushRef="#br1" timeOffset="73168">5450 6323,'0'0,"-52"0,25 0,27-53,-53 53,-26-26,52 26,27-53,-26 53,-1 0,27 53,0 26,0-26,0 27,0-1,0 0,0 1,0-1,53 27,-53-27,27 1,-27-1,0-26,0 0,0 26,0-26,0-26,0 25,53 1,-27-53,27 0,0 0,-27 0,27-26,27-1</inkml:trace>
  <inkml:trace contextRef="#ctx0" brushRef="#br1" timeOffset="73871">5821 6747,'0'0,"0"52,0 1,26 27,-26-27,27 0,-27 0,0-1,53-52,-53 27,0-80,26 0,-26 0,0-26,0-1,0 27,0 27,53-27,-26 53,-1 0,27 53,-27-27,-26 1,80 52,-80-26,26-26,-26 26,0 0,0-27,0 27</inkml:trace>
  <inkml:trace contextRef="#ctx0" brushRef="#br1" timeOffset="74774">6429 6270,'53'0,"-26"0,26 0,0 0,0 0,26 0,-26 0,-27 0,1 0,-27 27,0 52,0-26,0 0,0 0,0 26,0-26,79 27,-79-1,79 27,-79-27,53 1,-53-28,53 28,-53-54,0 1,0 26,-26-53,26 26,-27-26,1 0,-27 0,27 0,-1 0,27 0,-53 0,53-53,-53 53,27 0,26-26,0-1</inkml:trace>
  <inkml:trace contextRef="#ctx0" brushRef="#br1" timeOffset="75988">8202 6879,'27'0,"-1"0,27 0,-27 0,1 0,26 0,-27 0,-26 0,0 0</inkml:trace>
  <inkml:trace contextRef="#ctx0" brushRef="#br1" timeOffset="76167">8308 7143,'53'0,"0"0,-27 0,1 0,-27 0,53 0</inkml:trace>
  <inkml:trace contextRef="#ctx0" brushRef="#br1" timeOffset="77289">10398 6773,'0'0,"0"0,53 0,0 0,0 0,-27 0,27 26,-26-26,26 0,0 0,-1 27,1-27,-26 0</inkml:trace>
  <inkml:trace contextRef="#ctx0" brushRef="#br1" timeOffset="77967">12356 5900,'0'-53,"-26"27,26 105,-53 0,53-26,0 27,0-28,0 1,0 0,0 27,0-1</inkml:trace>
  <inkml:trace contextRef="#ctx0" brushRef="#br1" timeOffset="78230">11959 6720,'53'0,"0"0,0 0,0 0,26 0,1 0,25-53,1 53,-53 0,-26 0,-1 0,53 0</inkml:trace>
  <inkml:trace contextRef="#ctx0" brushRef="#br1" timeOffset="78695">12144 7091,'53'0,"0"0,53-27,-27 27,-26 0,-26 0,26 27,-53 25,0-25,-27 26,27-27,-79 27,52 0,27-26,27-27,26 0,0 0,26 0,27-80,-27 54,-26-27,0 26,-53-26,53-52</inkml:trace>
  <inkml:trace contextRef="#ctx0" brushRef="#br1" timeOffset="78942">13256 6403,'0'26,"0"27,0 0,53 26,-1 1,-52-1,53 27,-53-27,0 1,0-1,0 27,-53 26,-52-53,-1 27,-26-53,52-53</inkml:trace>
  <inkml:trace contextRef="#ctx0" brushRef="#br1" timeOffset="79595">11880 6535,'0'-53,"-53"53,-26 79,-27 27,26-26,54 25,26 1,0 0,0-27,26 1,80 26,26-27,-26 0,53-26,0 0,0-53,-54 0</inkml:trace>
  <inkml:trace contextRef="#ctx0" brushRef="#br1" timeOffset="80479">13282 5953,'27'0,"-27"53,26-27,-26 1,0 26,0-27,0 0,0 27,53-106,-53 1,26-1,-26-27,0 27,53 0,-53 27,27 26,-1 0,27 0,-26 53,26-27,-27 27,-26 0,53 0,-53 0,53 53,-53-27,0 1</inkml:trace>
  <inkml:trace contextRef="#ctx0" brushRef="#br1" timeOffset="82361">14579 6773,'0'-26,"-27"26,27 79,0 0,0 1,0-1,0 0,0-26,27-26,-1 26,0-53,27 26,-26-26,26 0,0 0,-27-53,-26 27,53-27,-53 0,0-26,0 26,0 0,0 26,0 54,0-1,0 27,0-26,0-1,0 1,0 25,0-25,27 52,-27-26,52-26,-52-1,80-26</inkml:trace>
  <inkml:trace contextRef="#ctx0" brushRef="#br1" timeOffset="83434">15716 6112,'0'-27,"0"1,0-27,-26 53,-27-27,0 27,0 0,-26 0,52-53,1 53,-27 0,26 0,27-26,-53 26,27 0,26 53,0 26,0 27,0 26,0-26,26 53,-26-27,80 27,-80 0,53-27,-53-26,79 26,-79-53,53 1,-53-27,0-27,0 27,0-26,27 26,52-53,-53 0,1 0,26 0,26 0,0-53,-26 53,0-53,0 53,-26 0,-27-27,26 27,-26 0,53 0,-53 53</inkml:trace>
  <inkml:trace contextRef="#ctx0" brushRef="#br1" timeOffset="83959">15954 6958,'0'-26,"27"26,-27 26,26-26,27 0,-26 27,26-27,26 0,-26 0,0 0,0 0,0-27</inkml:trace>
  <inkml:trace contextRef="#ctx0" brushRef="#br1" timeOffset="84340">16510 6799,'0'27,"0"52,0-52,53-1,-53 27,53-26,-53 26,53-53,-53 52,26-25,-26-54,0 1,0-27,0-26,0 26,0 26,27-26,26 27,-27 26,27 0,26 26,-79 27,0-26,27-1,-27 27,0-26,0-1,0 27,0-27,0 1</inkml:trace>
  <inkml:trace contextRef="#ctx0" brushRef="#br1" timeOffset="84611">17436 7011,'27'0,"-27"-26,52 26,28 0,-1 0,-52 0,-1 0,27 0,-27 0</inkml:trace>
  <inkml:trace contextRef="#ctx0" brushRef="#br1" timeOffset="84859">18018 6694,'0'-27,"0"27,0 53,0 0,0 26,0 1,0-1,27-26,-27 0,0 26,0-52,0-1,53-26</inkml:trace>
  <inkml:trace contextRef="#ctx0" brushRef="#br1" timeOffset="85863">18574 5873,'0'-26,"26"26,27 0,27 0,-28 26,1-26,0 0,27 27,-54-27,1 0,-27 53,0-27,0 1,0 26,0 26,52-26,-52 53,0 0,0 52,53 1,-53-53,0 0,0 0,0-1,27 1,-27-26,0-1,0-26,0-27,0 27,0-53,-27 0,-26-26,27 26,26-27,-26 27,-27 0,26-26,1 26,-27 0,26-53,27 27</inkml:trace>
  <inkml:trace contextRef="#ctx0" brushRef="#br1" timeOffset="87452">19817 7064,'27'0,"-1"0,1 0,26 0,-27 0,27 0,0 0,0 0,0 0,-27 0,1 0,-27 27</inkml:trace>
  <inkml:trace contextRef="#ctx0" brushRef="#br1" timeOffset="88452">21511 5609,'0'-27,"0"54,0 26,0 26,0 1,0-1,0 27,-27-27,27 0,0 27,0-53</inkml:trace>
  <inkml:trace contextRef="#ctx0" brushRef="#br1" timeOffset="88763">21087 6588,'27'0,"26"0,-27 0,27 0,0 0,26 0,54 0,25-27,-25 27,-27 0,-27 0,-26 0,0 0,0 0</inkml:trace>
  <inkml:trace contextRef="#ctx0" brushRef="#br1" timeOffset="89235">21564 6852,'0'-53,"0"53,26 0,27 0,-27 27,1-1,26 27,-53 27,0-54,0-26,26 0,1 0,26 53,26-53,-26 0,0 27,-53-1,0 53,0-52,-53-1,0-26,-26 53,26-53,26 0,1 0</inkml:trace>
  <inkml:trace contextRef="#ctx0" brushRef="#br1" timeOffset="89505">22701 6297,'53'0,"-26"0,26 0,-27 0,27 53,-53 0,26-27,-26 27,0 26,0 1,0-1,-53 53,1 1,-28 25,-26-25,-26-1,0-53</inkml:trace>
  <inkml:trace contextRef="#ctx0" brushRef="#br1" timeOffset="95133">21431 6799,'0'-26,"53"26,0 0,-26 0,25-26,-25 26,26 0,-27 0,27 0,-53 0,0 26,27 27,-27-27,0-26,0 27,-27-27,-26 53,27-53,26 26,-53-26,26 0,1 0,-27 53,27-53,26 0,79 0,-26 0,-27 0,1 0,52 0,-79 27,27-27,-1 26,27-26,-53 53,27-53,-27 26,0 1,0 26,0-27,0 1,0 26,0-53,-53 0,53 26,-27-26,1 0,26 0,-53 0,26 0,1 0,26-53,0 53,0-26,53 26,0 0,26-53,-52 53,-27-27,26 27,27-26,-53-27,0 27,0 26,26 0,-26 52,0-25,0-1,0-26,0 53,-53-26,27-27,26 26,-26-26,-27 0,26 0,1 0,26 0,26 0,27 0,-53 0,27 0,-27-26,0-27,0 26,0 1,0 26,-53-53,26 53,1 0,26-26,-53 26,26-27,1 27,26-53,-53 53,26 0,1 0,26-26,-53 26,27 0,26 0,79 0,-53 0,1-53,52 53,-26-27,-26 27,-27-26,0-27,0 26,0 1,0 26,-53-53,53 27,-27 26,27-27,-26 27,-27 0,0 0,27 0,-27 0,53 27,-27-27,1 0,26 53,-27-53,27 26,0 0,-53-26,53 53,0-79,0-1,27 27,-1 0,1 0,26-26,-27 26,-26-53,27 53,25 0,1 0,-26 0,-27 27,26-27,-26 26,53-26,-26 0,-27 26,0 1,0 26,0-27,0-26,-27-53</inkml:trace>
  <inkml:trace contextRef="#ctx0" brushRef="#br1" timeOffset="95970">20929 6138,'-27'53,"27"26,0 27,-79 26,79-26,-53 27,53-28,0 1,0-26,0-1,79 27,27 0,53-27,26 0,0-79</inkml:trace>
  <inkml:trace contextRef="#ctx0" brushRef="#br1" timeOffset="97048">22648 5477,'0'26,"0"27,53 26,-53 1,0-1,27 0,-27-26,53 0,-27-53,-26-53,53 0,-53-52,53-28,-53 54,26 26,-26 0,80 0,-54 27,1 26,26 0,-27 0,27 53,-27-27,-26 1,53 25,-53-25,0 26,27 26,-27-26,0 0,0 0,0 0</inkml:trace>
  <inkml:trace contextRef="#ctx0" brushRef="#br1" timeOffset="99270">24051 6456,'0'-27,"0"54,0 25,0 28,0-1,0 1,0-1,0-26,0 0,0-27,79 27,-53-26,27-27,0 0,-53-27,53-26,-53 27,53-54,-53 27,53 1,-53-1,0 0,0 26,0 1,0 79,0-27,0 1,0 26,0-27,0 27,0-27,0 1,0 26,0-27,0 1,0 26,0-27,53 1,0-27,-27 0,1 0,26 0,0 0</inkml:trace>
  <inkml:trace contextRef="#ctx0" brushRef="#br1" timeOffset="100492">25374 5847,'0'-26,"0"-1,0-26,-27 27,1 26,-27-53,26 53,1 0,-27 0,0 0,53-27,-26 27,-27 0,53 80,0-54,0 1,0 52,0 27,0 53,0-27,53 27,-53-1,79 1,-79-53,53 26,-53-26,53 0,-53-27,0-26,0 0,0-26,0 25,0 1,0-26,26-27,1 0,78 0,-25 0,-1 0,-26 0,0 0,0 0,0 0</inkml:trace>
  <inkml:trace contextRef="#ctx0" brushRef="#br1" timeOffset="100881">25718 6747,'0'-53,"0"53,79 0,-53 0,27 0,0 0,0 0,26 0,-52 0,-1 0</inkml:trace>
  <inkml:trace contextRef="#ctx0" brushRef="#br1" timeOffset="101361">26326 6376,'53'0,"-53"27,26-1,-26 53,0 1,0-27,0 0,0-27,0 27,0-27,0-26,53-79,-53 53,0-1,27-26,-27 0,53 0,-53 1,26 25,27 27,-53 0,53 53,-53-27,53 27,0-26,-53-1,53 27,-53-26,26 26,-26-27,53 27,-53-27</inkml:trace>
  <inkml:trace contextRef="#ctx0" brushRef="#br1" timeOffset="102142">27384 6614,'0'0,"27"0,-1 0,80 0,-26 0,25 0,1 0,-26 0,-1 0,-26 0,0 0,-53-53</inkml:trace>
  <inkml:trace contextRef="#ctx0" brushRef="#br1" timeOffset="102403">28549 6164,'0'-26,"0"26,0 79,0 1,0-1,0 1,0-1,0 0,0 1,0-27,0-1,26 1,27 0</inkml:trace>
  <inkml:trace contextRef="#ctx0" brushRef="#br1" timeOffset="103634">28972 5900,'0'-53,"0"27,79 26,-26 0,27 0,-1 0,27 0,-27 0,-26 0,0 0,0 0,-27 0,-26 0,0 26,0 27,0 0,0 0,53 26,-53 0,0 54,0-1,0 27,0-53,27 26,-27-26,0 0,0-1,0-25,0-27,53 26,-53-52,0 25,0 1,0-26,0-1,0-26,-53 0,26 0,1 0,-27 0,26 0,1 0,-27 0,0 0,27 0,-1 0,-26 0,27-53,-27 53,53-26,-27 26,1 0,26-27,26 27,27 0,0 0,27 0,-1 0</inkml:trace>
  <inkml:trace contextRef="#ctx0" brushRef="#br1" timeOffset="104061">30559 6720,'0'27,"0"-1,0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1024" units="cm"/>
        </inkml:traceFormat>
        <inkml:channelProperties>
          <inkml:channelProperty channel="X" name="resolution" value="28.31858" units="1/cm"/>
          <inkml:channelProperty channel="Y" name="resolution" value="28.36565" units="1/cm"/>
        </inkml:channelProperties>
      </inkml:inkSource>
      <inkml:timestamp xml:id="ts0" timeString="2021-06-02T10:40:29.726"/>
    </inkml:context>
    <inkml:brush xml:id="br0">
      <inkml:brushProperty name="width" value="0.05292" units="cm"/>
      <inkml:brushProperty name="height" value="0.05292" units="cm"/>
      <inkml:brushProperty name="color" value="#002060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00B050"/>
    </inkml:brush>
    <inkml:brush xml:id="br3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3307 8017,'0'-27,"0"27,-53 0,0 0,27 0,26 27,-79 25,26-25,26 26,27-27,-53 27,53-26,0-1,0 27,0 0,27-53,-1 53,54 26,-80-52,79-1,-79 27,26-26,-26 25,0-25,0-27,0 53,-79-53,26 0,0 0,106 0,27-27</inkml:trace>
  <inkml:trace contextRef="#ctx0" brushRef="#br0" timeOffset="368">3545 8572,'0'27,"27"-1,-27 1,53-27,-27 79,1-79,26 0,0 0,-27 0,27 0,-53-27,0-52,0 26,-53 53,53-26,-53 26,0 0,27 0,-27 0,53 0,-27 0,27 53,27-53,26 53</inkml:trace>
  <inkml:trace contextRef="#ctx0" brushRef="#br0" timeOffset="818">3995 9022,'53'0,"-26"0,-1 0,-26-26,106-27,-80-27,27 1,0-53,-53 26,0 0,0 53,0 0,-26 0,-27 53,0 0,0 27,53-1,-26 27,26 26,0 1,0-1,0 0,0 1,0-1,26-26,-26-26,53 26,-53-27,26-26,-26 53,27-53,26 0,-27 0</inkml:trace>
  <inkml:trace contextRef="#ctx0" brushRef="#br0" timeOffset="1037">4630 8281,'0'-26,"53"52,-53 27,0 53,0 26,-26 0</inkml:trace>
  <inkml:trace contextRef="#ctx0" brushRef="#br0" timeOffset="1191">4736 9101</inkml:trace>
  <inkml:trace contextRef="#ctx0" brushRef="#br0" timeOffset="1342">5001 8466,'-27'0,"27"80,-26-1,26-26</inkml:trace>
  <inkml:trace contextRef="#ctx0" brushRef="#br0" timeOffset="1565">3836 9551,'27'0,"-1"0,27 0,27 0,-1 0,53 0,-26 0,0 0,26-26,-26 26,0 0</inkml:trace>
  <inkml:trace contextRef="#ctx0" brushRef="#br0" timeOffset="2446">11139 8784,'0'-27,"-26"80,-27 27,26 26,-26-27,0 27,27-27,-27-26,53 0,-53 0,0-27</inkml:trace>
  <inkml:trace contextRef="#ctx0" brushRef="#br0" timeOffset="2709">10716 8969,'0'-53,"0"0,53 106,-53 0,0 0,52 0,1 26,-26-26,52-26,-26 26,0-27,0-26,26 53,-26-53,-26 0</inkml:trace>
  <inkml:trace contextRef="#ctx0" brushRef="#br0" timeOffset="3120">11615 8943,'-53'79,"53"0,-53 27,53 26,0 1,0 26,0-80,80 0,-27 1,53-54,-27-26,0 53,1-53,-1 0</inkml:trace>
  <inkml:trace contextRef="#ctx0" brushRef="#br0" timeOffset="4035">12383 9075,'0'-27,"26"27,0 0,27 0,-26 0,-1 0,1 0,-27 0,0 80,0-54,0 1,0 26,-27 26,1-26,-27 0,26 0,27-27,-52-26,52 53,26 0,0-53,27 0,27 0,-1 0,0 0,1 0,-27 0,-27 0</inkml:trace>
  <inkml:trace contextRef="#ctx0" brushRef="#br0" timeOffset="4380">12330 9339,'0'0,"53"0,52 0,-78 0,-1 0,1 0,26 0,-27 0,1 0,25 0</inkml:trace>
  <inkml:trace contextRef="#ctx0" brushRef="#br0" timeOffset="4663">13150 9075,'0'53,"0"-27,79 27,-79 0,27 0,-27 0,0 0,0 26,0-26,-53 0,26 0,-26-27,53 1,-53-27,53 53</inkml:trace>
  <inkml:trace contextRef="#ctx0" brushRef="#br0" timeOffset="5123">14182 9128,'26'0,"-26"-53,27 53,-1 0,53 0,-26 0,0 0,-26 0,-27 26,53 27,-53-26,-27-1</inkml:trace>
  <inkml:trace contextRef="#ctx0" brushRef="#br0" timeOffset="5257">14288 9525,'26'0,"0"0,1 0,26 0,-27 0,1 0</inkml:trace>
  <inkml:trace contextRef="#ctx0" brushRef="#br0" timeOffset="7732">16404 9445,'53'0,"-26"0,-1 0,27 0,-53 0,79 0,-26 0,-26 0,-1 0,54 0,-28 0,1 0,0 0,0 0,27 0,-1 0,27 0,0 0,-27 0,0 0,1 0,-1 0,-26 0,0 0,0 0,26 0,-52 0,-1 0,1 0,26 0,-27 0,0 0,27 0,-26 0,-1 0,27 0,-26 0,-1 0,27 0,26 0,-26 0,0 0,0 0,0 0,26 0,-26 0,0 0,0 0,27 0,-1 0,0 0,1 0,-1 0,27 0,-27 0,1 0,-1 0,0 0,1 0,-1 0,27 0,0 0,0 0,-27 0,53 0,-26 0,0-26,26 26,-26 0,0 0,-27 0,27 0,-26 0,-1 0,0 0,1 0,25 0,-25 0,-1 0,-26 0,0 0,0 0,0 0,26 0,-26 0,0 0,-26 0,25 0,1 0,-79 0</inkml:trace>
  <inkml:trace contextRef="#ctx0" brushRef="#br0" timeOffset="9150">17357 8440,'0'0,"26"0,80 0,-80 0,1 0,26 0,0 26,-53 1,0 52,0-26,-53 0,26 0,-26 26,27-26,26-26,-53 26,53 0,79-27,-26-26,27 0,26 0,-1 0,28 0,-54 0,-26-53,-27 53</inkml:trace>
  <inkml:trace contextRef="#ctx0" brushRef="#br0" timeOffset="9461">17383 8704,'53'0,"0"0,53 0,-27 0,1 0,-1 0,-26 0,-27 0,-26 0,53 0</inkml:trace>
  <inkml:trace contextRef="#ctx0" brushRef="#br0" timeOffset="10321">18706 8308,'-26'-53,"-27"53,26 79,-26-26,0 26,53 1,-26 26,26-27,0 0,0 1,0-1,0-26,26 0,54 0,26 0,-1-53,-25 26,26-26</inkml:trace>
  <inkml:trace contextRef="#ctx0" brushRef="#br0" timeOffset="11494">19473 8493,'-53'0,"27"0,0 0,-27 0,-27 0,54 0,-1 0,-26 0,27 0,26-53,0 0,26 0,1 53,-1-26,27 26,-26 0,-1 0,27 0,-26 0,25 26,-52 53,53-26,-53 0,0 27,0-1,-26 27,-1-27,-52-26,26 27,0-54,-26-26,52 0,1 0,-27 0,53-26,0-1,0-26,0 27,0-1,53 27,-27-53,27 53,0 0,0 0,-26 53,26-26,-27 26,-26 0,53-27,-53 27,26-27,27 1</inkml:trace>
  <inkml:trace contextRef="#ctx0" brushRef="#br0" timeOffset="12276">19764 8440,'0'-27,"27"27,-1 0,1 0,-1 0,27 0,-26 0,26 53,-53 0,0-26,0-1,0 27,-53-26,26 25,27-25,-53-1,53 27,0-26,-53-27,53 53,80 0,-27-53,26 0,0 0,1 0,-27 0,0 0,-1 0</inkml:trace>
  <inkml:trace contextRef="#ctx0" brushRef="#br0" timeOffset="12561">19764 8678,'27'0,"52"0,-26 0,0 0,26 0,1 0,-27 0,0 0</inkml:trace>
  <inkml:trace contextRef="#ctx0" brushRef="#br0" timeOffset="13162">20664 8757,'26'0,"27"0,0 0,0 0,0 0,-26 0</inkml:trace>
  <inkml:trace contextRef="#ctx0" brushRef="#br0" timeOffset="14181">21299 8255,'0'0,"0"0,0 53,0-27,0 1,0 25,0 1,0-26,0-1,0 27,26-26,-26 26,0-53,0-27,0-26,0 27,0-1,-26-26,26 27,0-1,0-52,0 53,0-1,0 1,0 52,0 1,0-1</inkml:trace>
  <inkml:trace contextRef="#ctx0" brushRef="#br0" timeOffset="14646">21828 8228,'0'-26,"-26"26,-1 26,27 54,-53-1,53 53,-79-26,79-27,-27 27,27-26,-52-27,52 0,0-1,0-25,0 26,26-53</inkml:trace>
  <inkml:trace contextRef="#ctx0" brushRef="#br0" timeOffset="15126">22199 8440,'0'-27,"-27"107,-52 52,-1 0,1-26,26 0,27-53,26 0,0 0,0-27,26-26,1 0,25 0,-25 0,26-26,-53-27,0 0,0 53,-27 0,-26 0</inkml:trace>
  <inkml:trace contextRef="#ctx0" brushRef="#br0" timeOffset="15471">22463 8413,'0'27,"0"52,0 27,0 26,0 1,0-27,-26-27,26 0,-53 1,0-27,0-1,-26 1,26-53,0 0</inkml:trace>
  <inkml:trace contextRef="#ctx0" brushRef="#br0" timeOffset="16686">22040 8996,'-27'0,"1"0,-27 0,27 0</inkml:trace>
  <inkml:trace contextRef="#ctx0" brushRef="#br0" timeOffset="17796">21273 8228,'26'-53,"-26"27,0-27,0 26,0 1,0-27,0 106,0-27,0 1,0 26,0 26,0-26,0 0,0-26,0 25,0-25,0-1,0 27,0-26,0-1</inkml:trace>
  <inkml:trace contextRef="#ctx0" brushRef="#br0" timeOffset="19933">16193 10133,'0'0,"26"0,27 0,26 0,-52 0,-1 0,27 53,-26 27,-27-54,0 27,-27 26,-26-26,-26 27,26-28,0-25,53 26,-26-53,26 53,26-27,53-26,-26 0,27 0,-27 0,-1 0,1 0</inkml:trace>
  <inkml:trace contextRef="#ctx0" brushRef="#br0" timeOffset="20211">16113 10424,'27'0,"52"0,0 0,54 0,-54 0,27 0,-27 0</inkml:trace>
  <inkml:trace contextRef="#ctx0" brushRef="#br0" timeOffset="20736">16880 10504,'27'0,"79"0,-53 0,26 0,0 0</inkml:trace>
  <inkml:trace contextRef="#ctx0" brushRef="#br0" timeOffset="21111">17621 9922,'0'-53,"0"0,0 26,0 80,0 0,0 26,0 27,0-26,0-1,0 0,0-52</inkml:trace>
  <inkml:trace contextRef="#ctx0" brushRef="#br0" timeOffset="21402">17436 10583,'53'0,"0"0,-27 0,1 0,52 0,-26 0,0 0,0 0,0-53,-27 53,1 0</inkml:trace>
  <inkml:trace contextRef="#ctx0" brushRef="#br0" timeOffset="21732">17542 10742,'0'0,"26"0,27 0,27 0,-54 0,27 0,-53 0,0 26,0 27,0-26,-26-1,-27 27,0-27,79-26,27 0,79 0,-26 0,0 0,0-79,-53 26,0 0</inkml:trace>
  <inkml:trace contextRef="#ctx0" brushRef="#br0" timeOffset="21959">18441 10080,'0'53,"0"27,0-1,27 0,-27 27,0-26,0 25,-27 28,-25-1,-28-26,1 0,-106-1,26-25</inkml:trace>
  <inkml:trace contextRef="#ctx0" brushRef="#br0" timeOffset="22702">15928 9948,'-27'79,"-25"-26,25 0,-26 53,0 0,0 53,53-54,-53 28,53-27,27 26,52 0,27-79</inkml:trace>
  <inkml:trace contextRef="#ctx0" brushRef="#br0" timeOffset="23472">19156 10080,'-80'80,"-25"26,25-27,1 53,0 0,52-26,27 27,-53-1,53 0,106-26,0-80,53-26,-27 0</inkml:trace>
  <inkml:trace contextRef="#ctx0" brushRef="#br0" timeOffset="24389">19447 10107,'26'0,"-26"-27,80 27,-1 0,-26 0,0 0,-27 0,27 80,-53-54,0 27,-26 0,-1 26,-52-26,26 0,0 27,0-54,53 27,-26-27,26 27,53-53,26 53,0-53,27 0,-26 0,-27 0</inkml:trace>
  <inkml:trace contextRef="#ctx0" brushRef="#br0" timeOffset="24688">19473 10477,'0'-53,"-53"53,106 0,53 0,53 0,-27 0,27 0,0 0,-80 0,-52 0</inkml:trace>
  <inkml:trace contextRef="#ctx0" brushRef="#br0" timeOffset="24983">20426 10477,'26'0,"27"0,0 0,0 0,0 0,26 0,1 0,-1 0</inkml:trace>
  <inkml:trace contextRef="#ctx0" brushRef="#br0" timeOffset="25513">21405 9789,'26'-53,"-26"53,0 53,0-26,0 26,0 0,-53 26,53 0,-26 1,26-27</inkml:trace>
  <inkml:trace contextRef="#ctx0" brushRef="#br0" timeOffset="25806">21008 10371,'26'0,"1"0,26 0,26-26,53 26,1 0,-1-53,-26 53,-27 0,-26 0,0 0</inkml:trace>
  <inkml:trace contextRef="#ctx0" brushRef="#br0" timeOffset="26278">21405 10557,'53'-27,"-27"27,1 0,26 0,-1 0,1 27,-53-1,0 27,-53-53,27 26,-27 27,53-26,27 26,25-53,-25 26,26 27,-53-26,-27-1,-26-26,-26 79,0-79,-27 80,53-80</inkml:trace>
  <inkml:trace contextRef="#ctx0" brushRef="#br0" timeOffset="26647">22437 9763,'53'0,"-53"26,0 54,0 25,0 28,0 26,0-27,-53 0,53-26,-80 26,27 1,0-54,-26 27,0-106</inkml:trace>
  <inkml:trace contextRef="#ctx0" brushRef="#br0" timeOffset="27724">23548 9313,'26'-26,"1"26,26 0,-27 0,27 26,-53 0,0 1,0 26,-26 26,-80 27,-26-53,52 0</inkml:trace>
  <inkml:trace contextRef="#ctx0" brushRef="#br0" timeOffset="32281">25321 8334,'0'-53,"-27"106,27 0,0 0,0 0,0 26,0-52,0-1,0 1,0 52,0-53</inkml:trace>
  <inkml:trace contextRef="#ctx0" brushRef="#br0" timeOffset="32829">25400 8069,'0'-26,"0"0,53 26,-27 0,27 0,-26 0,-1 0,27 52,-26 28,-27-54,0 27,-27 27,1-54,-27 27,26-53,27 79,-53-79,53 27,0-27,0 26,27-26,26 53,0-53,-53 27,53-27,-27 0,53 0,-26 53,0-53,-26 0</inkml:trace>
  <inkml:trace contextRef="#ctx0" brushRef="#br0" timeOffset="33257">26194 8440,'0'26,"0"1,-27 26,27-27,0 1,0 26,27-53,52 52,-26-52,0 0,-27 0,27 0,-53-26,0-27,0 27,0-1,0-26,-53 27,27-27,-53 0,26 53,0 0,53 26,-27-26,27 53,0-26</inkml:trace>
  <inkml:trace contextRef="#ctx0" brushRef="#br0" timeOffset="33702">27146 8308,'0'-53,"0"26,-26 27,-1-53,-26 53,27 0,-27 53,0-26,-26 52,52-26,-26 0,53 26,0-26,0 0,0-26,53 25,27-52,-1 27,0-27,27 0,-26 0,-27 0,26 0,-26-53,-27 53</inkml:trace>
  <inkml:trace contextRef="#ctx0" brushRef="#br0" timeOffset="33978">27728 8149,'27'0,"-27"53</inkml:trace>
  <inkml:trace contextRef="#ctx0" brushRef="#br0" timeOffset="34127">27728 8599</inkml:trace>
  <inkml:trace contextRef="#ctx0" brushRef="#br0" timeOffset="35088">25400 8096,'-26'0,"26"0,0 26,0 27,0 0,0-26,-27 26,27 0</inkml:trace>
  <inkml:trace contextRef="#ctx0" brushRef="#br0" timeOffset="35995">24924 9075,'0'0,"53"0,-27 0,27 0,26 0,27 0,106-79,53 79,78 0,1-53,0 53,-26 0,-27-53,0 53,-53 0,-53 0,-79 0,0 0,-80 0,1 0,-27 0</inkml:trace>
  <inkml:trace contextRef="#ctx0" brushRef="#br0" timeOffset="36639">27728 8731,'0'-27,"27"27,26 0</inkml:trace>
  <inkml:trace contextRef="#ctx0" brushRef="#br0" timeOffset="36992">28099 8387,'53'0,"-27"0,1 0,26 0,-53 53,26-53,0 0</inkml:trace>
  <inkml:trace contextRef="#ctx0" brushRef="#br0" timeOffset="37737">27834 8652,'-53'0,"53"26,0 27,-26-53,26-27,26 27</inkml:trace>
  <inkml:trace contextRef="#ctx0" brushRef="#br0" timeOffset="38559">27808 8228,'-27'0,"-26"0,27 27,26-27,26 0,27 0</inkml:trace>
  <inkml:trace contextRef="#ctx0" brushRef="#br0" timeOffset="39101">28231 8466,'0'0,"53"0,-27 0,1 0,-1 0,27 0,-26 0,-1 0,-26 27,0-27</inkml:trace>
  <inkml:trace contextRef="#ctx0" brushRef="#br0" timeOffset="39880">27728 8255,'0'0,"0"26,0-26</inkml:trace>
  <inkml:trace contextRef="#ctx0" brushRef="#br0" timeOffset="40945">28178 8413,'27'0,"26"27,-27-27,27 0,-27 0,1 0,-1 0,-26 26,53-26,-79 0,-27 0,0 0,26 0,-25 0,25 0,1 0,-1 0,-26 0,53 0,27 0,-27 0</inkml:trace>
  <inkml:trace contextRef="#ctx0" brushRef="#br0" timeOffset="41551">27702 8202,'0'53,"0"-27</inkml:trace>
  <inkml:trace contextRef="#ctx0" brushRef="#br0" timeOffset="42145">28284 8466,'-26'0,"-27"0,26-53,27 80</inkml:trace>
  <inkml:trace contextRef="#ctx0" brushRef="#br0" timeOffset="43105">27808 8678,'0'-26,"0"26,0 26</inkml:trace>
  <inkml:trace contextRef="#ctx0" brushRef="#br0" timeOffset="44506">28205 8413,'0'0,"-27"0,27 0,80 0,-54 0,27 0,0 0,0 0,-27 0,1 0,-27 27,0-27,-53 0,0 0,0 0,0 0,27 0,-27 0,53 0,-27 0,1 0,26 0,0 0,53 0,0 0,-27 0,0 0,27 0,-26 0,-1 0,1 0,-27 0,0 53</inkml:trace>
  <inkml:trace contextRef="#ctx0" brushRef="#br0" timeOffset="45377">27808 8678,'0'0,"0"-53,0 80,0-27</inkml:trace>
  <inkml:trace contextRef="#ctx0" brushRef="#br1" timeOffset="89418">26167 9604,'53'0,"-26"0,26-26,-27 26,27 0,-27 0,27 26,0 53,-53-52,0 26,0 0,0 26,-26 27,26-53,-27 0,27-27,0 27,-53-26,80 26,52-53,-26 0,0 0,0 0,0-27,-27 27</inkml:trace>
  <inkml:trace contextRef="#ctx0" brushRef="#br1" timeOffset="89779">26247 9895,'0'0,"26"0,54 0,-28 0,28 0,-1 0,1 0,-1 0,-26-26,26 26,-52 0</inkml:trace>
  <inkml:trace contextRef="#ctx0" brushRef="#br1" timeOffset="90355">25770 9683,'27'0,"-27"80,53-1,-53 1,0-1,0 53,0-26,0-27,0-26,53 0,-53-26,53 26,-27-53</inkml:trace>
  <inkml:trace contextRef="#ctx0" brushRef="#br1" timeOffset="90964">27173 9604,'0'-26,"53"52,-53 53,0 1,53 26,-53-1,0 54,52 0,-52-53,27-27,-27-26,79 0,-79-27,53 27,0-53</inkml:trace>
  <inkml:trace contextRef="#ctx0" brushRef="#br1" timeOffset="91496">28046 9657,'0'26,"0"27,0 0,-27 53,27-27,-53-26,53 0,-52 0,52-53,52 27,-25-27,-1 53,27-53,27 26,-1-26,-26 53,0-53,26 0,-52 0</inkml:trace>
  <inkml:trace contextRef="#ctx0" brushRef="#br1" timeOffset="92156">29528 8890,'0'-27,"0"27,0 80,0 25,0 28,0-27,0-1,0 1,0-26</inkml:trace>
  <inkml:trace contextRef="#ctx0" brushRef="#br1" timeOffset="92409">29236 9816,'53'0,"27"0,-1 0,1-27,25 27,54-53,0 53,-53 0,-27-53,-26 53,0 0</inkml:trace>
  <inkml:trace contextRef="#ctx0" brushRef="#br1" timeOffset="92914">29633 10027,'53'0,"0"0,-26 0,26 0,26 0,-53 0,-26 27,27-27,-27 79,0-52,-53 26,26-53,-25 53,25-27,54-26,25 0,28 0,-1 0,-26 0,-26 0,-27 53,0 26,0-26,0 0,-106 26,26-26,-25 0,25-53</inkml:trace>
  <inkml:trace contextRef="#ctx0" brushRef="#br1" timeOffset="96969">17859 11774,'0'-53,"0"79,0 1,0-1,0 27,0-27,27 27,-27-26,0 26,0 26,53 1,-53 52,0-53,0 1,0-1,0 27,0 0,0-1,53 28,-53-54,0 0,0 1,0-1,26-26,-26 53,0-53,0 26,0 1,0 25,0 1,0-26,0-1,0 0,0 27,0-26,0-1,0 0,0 1,0-1,0 1,0-1,0 0,0 1,0-1,0 0,0 27,0 27,0-54,0 0,0 1,0-1,0 0,0 1,0-27,0 0,0 26,0-26,0 0,0 0,0 0,0 26,0-26,0 0,53-27,-53 27,0-26,0-1,0 27,0-26,27 25,-27 1,0-26,0-1,0 27,0-26,52-1,-52 27,0-27,0 27,27 0,-27-26,26-1,-26 27,0-26</inkml:trace>
  <inkml:trace contextRef="#ctx0" brushRef="#br1" timeOffset="98986">9922 15054,'53'0,"0"0,-27 0,27 0,-26 0,-1 0,53 27,1-27,-1 0,1 0,-1 0,0 0,27 0,53 0,-27 0,27 0,-27 0,53 0,1 0,-1 0,26 0,1 0,26 0,-26 0,0 0,-1 0,1 0,26 0,-26 0,-1 0,54 0,-53 0,-1 0,54 0,-53 0,-1 0,1 0,-27 0,27 0,52 53,-52-53,26 0,-26 0,-1 0,1 0,0 0,26 0,-53 53,27-53,-1 0,-25 0,-1 0,27 0,26 0,-80 0,28 0,-1 0,0 0,0 0,27 0,0 0,-27 0,53-27,-26 27,-1-53,27 53,-26-79,0 79,26-53,0 53,0-53,-26 53,52-53,-26 53,1 0,-28-53,1 53,26-53,0 53,27-52,-54 52,54-80,0 80,-54-53,1 53,0-53,-27 53,26 0,-25 0,-28-53,-25 53,25 0,-25 0,-27 0,26 0,-26 0,26-53,-26 53,0 0,26-26,0 26,-26 0,-27 0,27-53,-26 53,-1 0,0 0,1 0,-1-53,-26 53,26 0,-26 0,27 0,-1-26,27 26,53-53,-53 53,79 0,-26-53,-54 53,28 0,-54 0,-26 0,-27 0,27 0,-26 0,-1 0,27 0,0 0,26 0,-26 0,27 0,26 0,-1 0,28-53,-27 53,-27 0,-26 0,-53-26,53 26,-27 0</inkml:trace>
  <inkml:trace contextRef="#ctx0" brushRef="#br1" timeOffset="99421">31565 13705,'0'0,"53"53,-27 0,27-53,-26 53,-1-53,-26 53,53-53,-53 79,0-52,-27-1,1 27,-27-27,27 54,-27-54</inkml:trace>
  <inkml:trace contextRef="#ctx0" brushRef="#br1" timeOffset="101093">30903 14790,'0'26,"0"1,0 52,0-52,0 26,0-27,0 0,0 27,-26-26,26 26,0 0,-53-53,53-27,0-26,26 27,-26-27,0 26,0 1,27-53,-27 26,53-27,-53 27,53-52,-53 52,26 0,-26 26,27 27,-27-53,53 80,-53-1,0 1,26 26,-26 0,0-27,0 27,0-27,0 1,0 26,0-27,0 1,0 26,0 0,53-53,0 26,0-26,0 0,26 0,0 0,1 0,-54 0,1 0,-27-79,53 26,-53 26,0 1,-27-27,1 53,-1 0,27 26,-79 27,79-26,0 26,0-27,-27-26,27 53,0 0,0 0,27 0,52-53,1 0,-1 0</inkml:trace>
  <inkml:trace contextRef="#ctx0" brushRef="#br1" timeOffset="101680">32068 14658,'0'-27,"0"27,-53 0,26 53,27 26,0 1,-53-1,53 1,0-1,0 0,0-26,0 0,0 0,0 0,0-53</inkml:trace>
  <inkml:trace contextRef="#ctx0" brushRef="#br1" timeOffset="102129">32173 14790,'0'-27,"0"-25,27 52,52 0,-52 0,-1 26,-26 0,79 27,-79-26,0 26,0 0,0 26,0-53,0 1,0-1,0 27,0 0,53-53,-26 27,26-27,-27 0,1 0</inkml:trace>
  <inkml:trace contextRef="#ctx0" brushRef="#br1" timeOffset="102399">32173 14975,'0'0,"53"0,0 0,0 0,26 0,-26 0,27 0,-54 0,1 0</inkml:trace>
  <inkml:trace contextRef="#ctx0" brushRef="#br1" timeOffset="102631">32755 14843,'53'0,"-26"0,-27 26,53 27,-53 27,0-1,0 0,0 1,-53-27,0 26,-26-53,26 27,26-53</inkml:trace>
  <inkml:trace contextRef="#ctx0" brushRef="#br1" timeOffset="104333">17886 11721,'-53'0,"26"0,-25 53,-28-27,54-26,26 27,-27-27,27 0,0 0,27 0</inkml:trace>
  <inkml:trace contextRef="#ctx0" brushRef="#br1" timeOffset="104587">17912 11721,'27'0,"-1"0,54 0,-54 0,1 0,25 0,1 0,-53 53,27-53,-27 26</inkml:trace>
  <inkml:trace contextRef="#ctx0" brushRef="#br1" timeOffset="105691">14526 11403,'0'0,"0"27,0-1,0 54,0-28,0 1,0 0,0 0,-53-26</inkml:trace>
  <inkml:trace contextRef="#ctx0" brushRef="#br1" timeOffset="105990">14367 11218,'0'-26,"53"26,-27 0,1 0,-1 0,27 0,-26 0,25 0,-25 52</inkml:trace>
  <inkml:trace contextRef="#ctx0" brushRef="#br1" timeOffset="106239">14182 11827,'79'0,"-52"0,-1 0,27 0,0 0,-53 26,53-26,-27 0,27 0,-26-26</inkml:trace>
  <inkml:trace contextRef="#ctx0" brushRef="#br1" timeOffset="106814">14684 11747,'27'0,"-27"27,53-27,-53 53,26-53,-26 52,0-25,27-27,-27-79,0 52,53 27,0 0,26 0,-79 0,26 0,-26 53,27-53,-27-26,0-27,53 53,-53-53,53 53,-27 0,53 26,-52 27,-27 0,26-53</inkml:trace>
  <inkml:trace contextRef="#ctx0" brushRef="#br1" timeOffset="107221">15690 11456,'0'53,"-27"-26,27 25,0 1,0 27,0-27,27 0,-27-1,26 28,-26-54,53 1,0-27,-26 0,-1 0</inkml:trace>
  <inkml:trace contextRef="#ctx0" brushRef="#br1" timeOffset="107692">15981 11562,'0'-26,"53"26,0-53,-27 53,27 0,0 26,-27-26,-26 53,53-27,-53 27,0 0,-53-26,53 26,-26-53,26 53,0-27,26-26,1 0,52 0,-26 0,-26 0,26 0,-53-53</inkml:trace>
  <inkml:trace contextRef="#ctx0" brushRef="#br1" timeOffset="107994">15954 11668,'0'0,"53"53,-26-53,-1 0,54 0,-27 0,26-27,0 27,-26-53,27 53,-54-26,0 26</inkml:trace>
  <inkml:trace contextRef="#ctx0" brushRef="#br1" timeOffset="108195">16589 11536,'27'0,"26"0,0 26,-53 0,0 27,0 27,-53 26,0-27,26 27,-26-80</inkml:trace>
  <inkml:trace contextRef="#ctx0" brushRef="#br1" timeOffset="114172">19420 15134</inkml:trace>
  <inkml:trace contextRef="#ctx0" brushRef="#br1" timeOffset="114375">19394 15134,'0'-27,"-26"27,26-53,0 27,-27 26</inkml:trace>
  <inkml:trace contextRef="#ctx0" brushRef="#br1" timeOffset="114554">19341 14922,'0'-26,"0"-1,0-26</inkml:trace>
  <inkml:trace contextRef="#ctx0" brushRef="#br1" timeOffset="114780">19235 14684,'0'-26,"-53"26,53-53,-26 53</inkml:trace>
  <inkml:trace contextRef="#ctx0" brushRef="#br1" timeOffset="114960">19103 14472,'0'-53,"0"1,0-1,-53 53</inkml:trace>
  <inkml:trace contextRef="#ctx0" brushRef="#br1" timeOffset="115201">18944 14208,'0'-27,"-26"27,-1 0,-26-26,27 26,26-53,-53 27</inkml:trace>
  <inkml:trace contextRef="#ctx0" brushRef="#br1" timeOffset="115381">18441 14049,'0'-53,"-26"53</inkml:trace>
  <inkml:trace contextRef="#ctx0" brushRef="#br1" timeOffset="115626">18018 14023,'0'0,"-53"0,27 0</inkml:trace>
  <inkml:trace contextRef="#ctx0" brushRef="#br1" timeOffset="115837">17674 14023,'-26'0,"-27"0,26 0,1 0</inkml:trace>
  <inkml:trace contextRef="#ctx0" brushRef="#br1" timeOffset="116046">16907 14234,'-27'0,"-25"27,52 26</inkml:trace>
  <inkml:trace contextRef="#ctx0" brushRef="#br1" timeOffset="116281">16669 14605,'0'53,"0"-27,-53-26</inkml:trace>
  <inkml:trace contextRef="#ctx0" brushRef="#br1" timeOffset="116520">16616 15028,'0'53,"26"-53,-26 26,0 1,27 26</inkml:trace>
  <inkml:trace contextRef="#ctx0" brushRef="#br1" timeOffset="116796">16748 15610,'27'0,"-27"53,0 0,53-53,-53 26,26-26,0 0,-26 27,53-27,-53 53,0-27</inkml:trace>
  <inkml:trace contextRef="#ctx0" brushRef="#br1" timeOffset="117000">17674 16351,'53'0,"-26"0,-1 0,27 0,-27 0</inkml:trace>
  <inkml:trace contextRef="#ctx0" brushRef="#br1" timeOffset="117240">18230 16351,'53'0,"-53"0,26 0,1 0,26-53</inkml:trace>
  <inkml:trace contextRef="#ctx0" brushRef="#br1" timeOffset="117412">18785 16219,'53'0</inkml:trace>
  <inkml:trace contextRef="#ctx0" brushRef="#br1" timeOffset="117622">19050 16086,'0'-53,"0"27</inkml:trace>
  <inkml:trace contextRef="#ctx0" brushRef="#br1" timeOffset="117816">19262 15769,'26'-53</inkml:trace>
  <inkml:trace contextRef="#ctx0" brushRef="#br1" timeOffset="118042">19341 15689,'0'-26,"0"-27,0 27</inkml:trace>
  <inkml:trace contextRef="#ctx0" brushRef="#br1" timeOffset="118222">19341 15478,'53'-27</inkml:trace>
  <inkml:trace contextRef="#ctx0" brushRef="#br1" timeOffset="118500">19473 15346,'0'0,"0"-27,-26 27</inkml:trace>
  <inkml:trace contextRef="#ctx0" brushRef="#br1" timeOffset="118656">19447 15266,'0'-26</inkml:trace>
  <inkml:trace contextRef="#ctx0" brushRef="#br1" timeOffset="120898">20611 15213,'0'-26,"0"-1,0 1</inkml:trace>
  <inkml:trace contextRef="#ctx0" brushRef="#br1" timeOffset="121063">20532 15028,'0'-53,"0"0,0 53,0-26</inkml:trace>
  <inkml:trace contextRef="#ctx0" brushRef="#br1" timeOffset="121236">20532 14578,'0'-26</inkml:trace>
  <inkml:trace contextRef="#ctx0" brushRef="#br1" timeOffset="121431">20346 14261,'-26'-53,"26"0,-53 53,53-27,-26 27</inkml:trace>
  <inkml:trace contextRef="#ctx0" brushRef="#br1" timeOffset="121667">19923 13784,'-79'-105,"79"78,0 1,-27-27,27 26,-53-26,27-26,-27 79</inkml:trace>
  <inkml:trace contextRef="#ctx0" brushRef="#br1" timeOffset="121829">18812 12991,'-53'0</inkml:trace>
  <inkml:trace contextRef="#ctx0" brushRef="#br1" timeOffset="122001">17754 13123,'0'0</inkml:trace>
  <inkml:trace contextRef="#ctx0" brushRef="#br1" timeOffset="122098">17648 13070,'-27'0,"1"-26</inkml:trace>
  <inkml:trace contextRef="#ctx0" brushRef="#br1" timeOffset="122278">16351 13335,'-26'0</inkml:trace>
  <inkml:trace contextRef="#ctx0" brushRef="#br1" timeOffset="122443">15928 13652,'-27'53</inkml:trace>
  <inkml:trace contextRef="#ctx0" brushRef="#br1" timeOffset="122572">15690 13943,'0'27,"-27"-27</inkml:trace>
  <inkml:trace contextRef="#ctx0" brushRef="#br1" timeOffset="122751">15319 14525,'0'27,"0"-1</inkml:trace>
  <inkml:trace contextRef="#ctx0" brushRef="#br1" timeOffset="122984">15028 15266,'27'0,"-27"53,26-53,-26 27,27-27</inkml:trace>
  <inkml:trace contextRef="#ctx0" brushRef="#br1" timeOffset="123148">15293 15610,'0'27,"53"-27,-53 26,26-26,-26 53,27-53,-27 26,53 27,-53 27,26-80</inkml:trace>
  <inkml:trace contextRef="#ctx0" brushRef="#br1" timeOffset="123383">15769 16060,'53'26,"0"54,26-27,-52 0,26-27,-27 0,1-26,-27 53,53-53,-27 27,1-27</inkml:trace>
  <inkml:trace contextRef="#ctx0" brushRef="#br1" timeOffset="123539">16536 16695,'53'53,"-26"-53,52 0,-79 26,27-26,-1 0</inkml:trace>
  <inkml:trace contextRef="#ctx0" brushRef="#br1" timeOffset="123772">17330 17012,'53'0,"0"53,-26-53,25 80,-25-27,26-27,-27-26,-26 79,53-79,-53 27,53-27,0 0,-53 26,26-26</inkml:trace>
  <inkml:trace contextRef="#ctx0" brushRef="#br1" timeOffset="123966">18600 17409,'0'0,"80"0,-27 0,26 0,-26 0,0 0,-27-53</inkml:trace>
  <inkml:trace contextRef="#ctx0" brushRef="#br1" timeOffset="124145">19526 17171,'0'-26</inkml:trace>
  <inkml:trace contextRef="#ctx0" brushRef="#br1" timeOffset="124299">19659 16933,'26'-79,"27"52,-27 27,-26-26</inkml:trace>
  <inkml:trace contextRef="#ctx0" brushRef="#br1" timeOffset="124408">19764 16801,'53'-53,"-26"0,-1 53,27-53,0 0,0 53</inkml:trace>
  <inkml:trace contextRef="#ctx0" brushRef="#br1" timeOffset="124587">20479 16192,'0'-26,"0"-1</inkml:trace>
  <inkml:trace contextRef="#ctx0" brushRef="#br1" timeOffset="124700">20479 15954,'0'-26,"0"-27</inkml:trace>
  <inkml:trace contextRef="#ctx0" brushRef="#br1" timeOffset="124832">20479 15822,'0'-53,"0"-27,0 28,0-1,26 53,-26-53,53 53,-53-53,0 26</inkml:trace>
  <inkml:trace contextRef="#ctx0" brushRef="#br1" timeOffset="124924">20585 15451,'0'-26,"0"26</inkml:trace>
  <inkml:trace contextRef="#ctx0" brushRef="#br1" timeOffset="125165">20690 15134,'0'-53,"0"79,0 1,0-1,0 27</inkml:trace>
  <inkml:trace contextRef="#ctx0" brushRef="#br1" timeOffset="126382">18256 17330,'27'0,"-27"0,0-27,0-25,0 78,0 0,0 1,0 52,0 1,0-1,0 0,0 1,0-1,0 1,0-28,0 1,0 0,0-26,0 26,26-53,-26 0,0-27</inkml:trace>
  <inkml:trace contextRef="#ctx0" brushRef="#br1" timeOffset="127715">17806 15319,'0'0,"0"53,0-27,-52 1,52 26,0-27,26-26,-26 27,26-27,-26 0</inkml:trace>
  <inkml:trace contextRef="#ctx0" brushRef="#br1" timeOffset="131541">18283 15160,'0'-26,"0"-1,-27 27,27-53,-26 53,26-26,-27 26,27-26,-26 26,-27 0,27-53,-27 53,26 0,1 0,-1 0,27 26,-53-26,27 0,26 27,-27-27,-26 26,53 27,0-27,-26-26,26 27,0 26,0-27,0 1,0 26,0-27,0 1,0 25,53-52,-27 27,1-27,26 0,-27 0,-26 53,27-53,26 0,-27 0,27 0,-27 0,-26-27,53 27,-26 0,-27-26,53-27,-53 27,0-1,0 1,0-27,0 26,0 1,0-27,0 79</inkml:trace>
  <inkml:trace contextRef="#ctx0" brushRef="#br1" timeOffset="138598">1879 10133,'0'-26,"0"26,-53 0,0 0,0 0,0-27,53-52,0 52,0 1,26 26,1 0,52 0,-26 0,-26 26,25 27,-52 27,0 26,0 26,0-26,-52 26,-1-79,26 0,-26 0,0-53,27 0,-27-27,53 1,79-27,-26 53,0 0,0 0,0 0,-27 26,1-26,52 27</inkml:trace>
  <inkml:trace contextRef="#ctx0" brushRef="#br1" timeOffset="138996">2408 9948,'53'-26,"-27"26,1 0,52 0,-79 52,26 1,-26 27,0-1,0-26,0 0,0 26,0-52,0-1,0 27,0 0,27-53,-1 27,1-27,26 0,-27 0</inkml:trace>
  <inkml:trace contextRef="#ctx0" brushRef="#br1" timeOffset="139246">2355 10371,'53'0,"-53"-53,53 53,26 0,-53 0,27 27,0-27,0 0,0 0,0 0</inkml:trace>
  <inkml:trace contextRef="#ctx0" brushRef="#br1" timeOffset="139701">3122 10292,'0'0,"27"0,25 0,28 0,-27 0,0-53,26 53,27-53,-53 53,-27-26</inkml:trace>
  <inkml:trace contextRef="#ctx0" brushRef="#br1" timeOffset="139995">3863 9789,'0'-53,"0"27,0 26,0 79,0-52,0-1,0 27,53 0,-53 0,0 0,26-53</inkml:trace>
  <inkml:trace contextRef="#ctx0" brushRef="#br1" timeOffset="140264">3678 10318,'0'0,"53"0,-27-52,1 52,52-53,-26 53,26 0,1-53,-1 53,0 0,-52 0,-1 26</inkml:trace>
  <inkml:trace contextRef="#ctx0" brushRef="#br1" timeOffset="140556">4233 10424,'-26'0,"26"27,0 26,0 0,-27-1,27-25,0 26,0-27,0-26,53 53,-26-53,-1 0,1 0,-27 0,53 0,-53-26,0-54,-53 80,0-26,26 26,1 0,-27 26,27 27</inkml:trace>
  <inkml:trace contextRef="#ctx0" brushRef="#br1" timeOffset="140841">4657 10160,'0'-27,"26"27,-26-53,53 53,-26 0,-1 0,27 0,-53 27,26-27</inkml:trace>
  <inkml:trace contextRef="#ctx0" brushRef="#br1" timeOffset="140994">4763 10451,'0'0,"79"-53,-53 53,1-53,52 53,-26 0,0-53</inkml:trace>
  <inkml:trace contextRef="#ctx0" brushRef="#br1" timeOffset="141247">5636 9948,'0'79,"0"-52,0 26,26 0,27-53,-27 0,-26-27,0-26,-26 53,-53 0,26 0,0 0,0 0,0 0</inkml:trace>
  <inkml:trace contextRef="#ctx0" brushRef="#br1" timeOffset="142161">2381 11324,'80'0,"-54"0,1 0,25 0,1 0,-53 53,53 0,-53 26,0 0,0 1,0-27,0 26,-53-52,53-1,0 27,0 0,27-53,52 0,-26 0,0 0,-26 0,-27 0</inkml:trace>
  <inkml:trace contextRef="#ctx0" brushRef="#br1" timeOffset="142394">2223 11721,'0'-53,"0"53,105-27,-52 27,0 0,0 0,53-53,-27 53,1 0,-27 0,0 0</inkml:trace>
  <inkml:trace contextRef="#ctx0" brushRef="#br1" timeOffset="142576">3096 11588,'0'0,"26"0,27 0,-27-26,27 26,-26 0,-27 0</inkml:trace>
  <inkml:trace contextRef="#ctx0" brushRef="#br1" timeOffset="142709">3149 11906,'0'0,"52"-27,1 27,27-79,-1 79,1-53</inkml:trace>
  <inkml:trace contextRef="#ctx0" brushRef="#br1" timeOffset="143046">3625 11139,'0'79,"0"0,26 1,-26-1,53 1,-26-1,26-26,-27-27</inkml:trace>
  <inkml:trace contextRef="#ctx0" brushRef="#br1" timeOffset="143270">3969 11244,'0'0,"0"53,0 0,0 0,0 0,0 27,0-1,0 27,0-27,0 0,0-26,0-26</inkml:trace>
  <inkml:trace contextRef="#ctx0" brushRef="#br1" timeOffset="143595">4339 11456,'0'0,"0"53,0 26,0 1,-53 26,53-27,0 0,0 1,0-1,53-26,0-53</inkml:trace>
  <inkml:trace contextRef="#ctx0" brushRef="#br1" timeOffset="143901">4630 11641,'80'0,"-54"0,1 0,-1 0,27 0,-53 53,0-26,0-1,0 1,-27 26,27-27,-26-26,26 53,26-53,27 0,0 0,0 0,0 0,-26 0</inkml:trace>
  <inkml:trace contextRef="#ctx0" brushRef="#br1" timeOffset="152431">18865 15160,'0'0,"0"-26,-27 26,27-53,-53 53,27 0,26-27,-26 27,-27 0,53-26,-27 26,27 0,-26 0,26 26,-53-26,53 53,0-26,0-1,0 27,0-26,0-1,0 27,0-26,0-1,0 27,26-53,-26 26,0 1,27-27,-1 0,27 0,-26 0,-1 0,27 0,-27 0,-26 0,27 0,-27-27,26 27,-26-53,0 27,0 0,0-27,0 26,0 1,0-27,0 26</inkml:trace>
  <inkml:trace contextRef="#ctx0" brushRef="#br2" timeOffset="164118">19579 15028,'-26'0,"-1"0,27 53,-53-53,53 53,-26-53,26 79,-53-79,53 53,-26-53,26 27,-53 26,53-27,-27-26,27 26,0-78,0 25</inkml:trace>
  <inkml:trace contextRef="#ctx0" brushRef="#br2" timeOffset="164955">19209 15028,'-27'0,"27"0,0 0,80 0,-80 53,26-53,-26 26,53-26,-53 53,53-53,-53 53,53-53,-53 53,79-53,-52 27,-1-27,-26 26,53 27</inkml:trace>
  <inkml:trace contextRef="#ctx0" brushRef="#br2" timeOffset="165989">20823 14896,'0'-27,"0"27,-106 0,53 53,27-26,-54 26,54-27,-27 27,0-27,26 27,-52 0,53 0,26-26,-53-27,106 0</inkml:trace>
  <inkml:trace contextRef="#ctx0" brushRef="#br2" timeOffset="167362">20373 14843,'0'0,"0"26,79-26,-79 80,53-80,-26 53,26-53,-27 79,27-26,-27-27,54 27,-54 0,27-26,-26 26,-27-27,53 27,-53-27,52-26,-52 53,27-53,-27 0,0 0,0-53,-53 53,53-26,-26-1,26-25,-53 52,53-27,-53 27,53-26,-27 26,27-53,-26 26,-27 1,53-27,-27 53,27-27,-52 27,52-26,-27 26,27-53,0 27,-26-1,-27-26,26 53,27-26,-26 26,26 0</inkml:trace>
  <inkml:trace contextRef="#ctx0" brushRef="#br2" timeOffset="168667">19579 15028,'0'-53,"0"53,-53 27,-26 25,79 1,-53-26,53 26,-53-53,53 53,-53-53,53 53,-26-27,26 27,-27-53,27 26</inkml:trace>
  <inkml:trace contextRef="#ctx0" brushRef="#br2" timeOffset="169815">19235 15028,'0'-26,"-26"26,26 0,0 0,53 52,0 1,0 0,-1-53,-52 80,53-80,-26 53,26-27,-27-26,1 0,-27 53,0-53,-27-26,-52 26,79-27,-27 27,1-53,26 27,-53 26,53-27,0-26,-26 27,-27-1,26-26,-26 27,27 26,26-53,0 80,26-1,-26 0,27 27</inkml:trace>
  <inkml:trace contextRef="#ctx0" brushRef="#br2" timeOffset="170535">19420 15319,'-26'0,"0"0,-1 0,27 27,0-1,0-26,53 0</inkml:trace>
  <inkml:trace contextRef="#ctx0" brushRef="#br2" timeOffset="171645">20346 14843,'-26'0,"26"0,0 0,0 0,0 26,79-26,-52 80,26-54,-27 1,1 25,26-25,-27 26,-26-27,79 27,-52 0,-27-26,53-27,-53 53,26-53,-26-27,0-52</inkml:trace>
  <inkml:trace contextRef="#ctx0" brushRef="#br2" timeOffset="172304">20849 14843,'-26'0,"-1"0,27 26,-53-26,53 27,-105-27,78 53,1-53,-54 79,54-79,-27 53,26-53,27 26,-26-26,26 27,-27-27,27 53,0-27,0 1,-52-27,52 53,-27-53,1 0,26 26,0-26,0 27,26-27</inkml:trace>
  <inkml:trace contextRef="#ctx0" brushRef="#br2" timeOffset="172859">20638 15213,'26'0,"27"27,26-27,-26 53,-26-53,-1 26,27-26,-27 53,27-27,-26-26,-27 53,0-53</inkml:trace>
  <inkml:trace contextRef="#ctx0" brushRef="#br3" timeOffset="185937">17595 14208,'-27'0,"27"26,-53-26,53 53,-79 0,0 0,52 0,27 0,0-27</inkml:trace>
  <inkml:trace contextRef="#ctx0" brushRef="#br3" timeOffset="186275">17806 14287,'-52'27,"52"-1,-80-26,80 53,-53-53,53 79,-26-79,26 53,0-26</inkml:trace>
  <inkml:trace contextRef="#ctx0" brushRef="#br3" timeOffset="186553">17965 14314,'-53'26,"0"27,53 0,-53-53,53 53,-52 0</inkml:trace>
  <inkml:trace contextRef="#ctx0" brushRef="#br3" timeOffset="186859">18336 14314,'-27'0,"27"53,-26-53,26 26,-53 27,26 0,-26 26</inkml:trace>
  <inkml:trace contextRef="#ctx0" brushRef="#br3" timeOffset="187153">18600 14419,'-26'0,"26"27,-53-27,53 26,-53-26,53 53,-27-53,27 27</inkml:trace>
  <inkml:trace contextRef="#ctx0" brushRef="#br3" timeOffset="187399">18706 14472,'0'0,"-26"53,-1 27,27-27</inkml:trace>
  <inkml:trace contextRef="#ctx0" brushRef="#br3" timeOffset="187618">18838 14605,'0'0,"0"0,0 79,-79-52,26 52,53-53,-26-26</inkml:trace>
  <inkml:trace contextRef="#ctx0" brushRef="#br3" timeOffset="188443">17119 14393,'0'0,"-80"0,80 26,-26 27,26-26,0 26,0-27,0 1,0-1,0 27</inkml:trace>
  <inkml:trace contextRef="#ctx0" brushRef="#br3" timeOffset="188660">17171 14711,'0'52,"0"-25,-26-1,26 27,-53 0,53-26,0 26,0-27</inkml:trace>
  <inkml:trace contextRef="#ctx0" brushRef="#br3" timeOffset="188877">17251 14975,'0'27,"0"-1,0 0,-27 27,27-26,0-1,0 54</inkml:trace>
  <inkml:trace contextRef="#ctx0" brushRef="#br3" timeOffset="189124">17515 14843,'0'0,"0"79,-26-52,26-1,0 27,0-27,0 1,0 26,0-27,-26-26</inkml:trace>
  <inkml:trace contextRef="#ctx0" brushRef="#br3" timeOffset="189328">17568 15028,'0'26,"0"1,-26 26,26 0,-27 26,27-26,-52 0,52-27,0 27</inkml:trace>
  <inkml:trace contextRef="#ctx0" brushRef="#br3" timeOffset="189493">17568 15451,'-53'27,"-26"79,26-80,53 1,-53 25,53-25,-26 26,26-27,0 1</inkml:trace>
  <inkml:trace contextRef="#ctx0" brushRef="#br3" timeOffset="190107">18336 15795,'0'-53,"0"27,-80 52,54 1,-27-1,53 54,-53-54,53 1,0 26,-26-53,26 26</inkml:trace>
  <inkml:trace contextRef="#ctx0" brushRef="#br3" timeOffset="190334">18468 15716,'0'26,"0"1,0-1,0 27,-53-26,53 26,-26-53,26 53,0-27</inkml:trace>
  <inkml:trace contextRef="#ctx0" brushRef="#br3" timeOffset="190549">18785 15689,'0'0,"0"53,0-26,0-1,0 27,-26-26,26-1,-53 27</inkml:trace>
  <inkml:trace contextRef="#ctx0" brushRef="#br3" timeOffset="190759">18971 15716,'0'0,"0"26,-53 1,53 26,0-27,-27-26,27 53</inkml:trace>
  <inkml:trace contextRef="#ctx0" brushRef="#br3" timeOffset="190948">19076 15769,'0'0,"0"79,-26-79,26 27</inkml:trace>
  <inkml:trace contextRef="#ctx0" brushRef="#br3" timeOffset="191547">18997 14393,'0'53,"0"-27,0 27,0 0,27 27,-27-27,0-1,0 1,26 0</inkml:trace>
  <inkml:trace contextRef="#ctx0" brushRef="#br3" timeOffset="191757">19156 14922,'-53'0,"53"53,0 0,0-27,0 27,0-26,0 26,0-27</inkml:trace>
  <inkml:trace contextRef="#ctx0" brushRef="#br3" timeOffset="191938">19103 15293,'26'26,"-26"1,0 25,0 1,-26 0</inkml:trace>
  <inkml:trace contextRef="#ctx0" brushRef="#br3" timeOffset="192365">19262 15557,'-27'0,"-26"80,53-54,-26 0,-27 54,53-54,-27-26,27 27</inkml:trace>
  <inkml:trace contextRef="#ctx0" brushRef="#br3" timeOffset="192756">19076 15451,'0'27,"0"-1,-26 27,26-26,-79-1,26 27,26-27,1 27</inkml:trace>
  <inkml:trace contextRef="#ctx0" brushRef="#br3" timeOffset="192950">18865 15795,'0'27,"-53"-27,53 53,-27-53,27 53,-26-53,26 53,-79-53</inkml:trace>
  <inkml:trace contextRef="#ctx0" brushRef="#br3" timeOffset="193551">17859 15610,'-79'27,"53"-27,-27 52,26-25,-26 26,53-27,-53 27,53-26,-53-1,53 27,-52-26</inkml:trace>
  <inkml:trace contextRef="#ctx0" brushRef="#br3" timeOffset="193754">17595 15822,'-27'26,"-26"27,27 27,-27 25,0-25,53-27,0 0</inkml:trace>
  <inkml:trace contextRef="#ctx0" brushRef="#br3" timeOffset="193939">17780 16245,'-26'0,"26"27,-53-27,53 52,0-25</inkml:trace>
  <inkml:trace contextRef="#ctx0" brushRef="#br3" timeOffset="194195">18653 15901,'0'0,"-26"53,-27 0,26-27,-26 27,27-26,-27 26,53-27,-26-26</inkml:trace>
  <inkml:trace contextRef="#ctx0" brushRef="#br3" timeOffset="194398">18600 16086,'-53'53,"27"-26,-27 26,26-27,27 1,-52-27</inkml:trace>
  <inkml:trace contextRef="#ctx0" brushRef="#br3" timeOffset="194577">18441 16139,'0'53,"-52"-53,52 27,-27-27,27 53,-53-53,27 26</inkml:trace>
  <inkml:trace contextRef="#ctx0" brushRef="#br3" timeOffset="194937">18389 15531,'0'-53,"0"0,0 79,0 54,0-54,0 1,0 26,0 26,0-53</inkml:trace>
  <inkml:trace contextRef="#ctx0" brushRef="#br3" timeOffset="195559">18230 14763,'0'-52,"0"78,0 0,26 1,-26 26,53-27,-53 1,53 26,0 0,-27-1,27-52</inkml:trace>
  <inkml:trace contextRef="#ctx0" brushRef="#br3" timeOffset="195771">18521 14843,'0'0,"26"0,-26 26,53-26,-26 53,26-53</inkml:trace>
  <inkml:trace contextRef="#ctx0" brushRef="#br3" timeOffset="196003">18336 14472,'26'0,"-26"-26,27 26,-27 0,52 53,-52-27,53 27,-53 27,80-80</inkml:trace>
  <inkml:trace contextRef="#ctx0" brushRef="#br3" timeOffset="196454">18362 14049,'0'0,"53"0,53 53,-53-53,0 0,0 53,26-53,-26 0,-27 26,27 27</inkml:trace>
  <inkml:trace contextRef="#ctx0" brushRef="#br3" timeOffset="196687">18865 14340,'0'27,"53"-27,-53 26,26-26,-26 53,53-53,-53 26,53-26,0 0</inkml:trace>
  <inkml:trace contextRef="#ctx0" brushRef="#br3" timeOffset="197113">17939 14155,'26'0,"27"0,-26 0,-1 53,53-53,-52 0,-1 26,27-26,-26 0</inkml:trace>
  <inkml:trace contextRef="#ctx0" brushRef="#br3" timeOffset="197337">18230 14234,'0'0,"0"0,53 0,26 53,-26-53,-27 0</inkml:trace>
  <inkml:trace contextRef="#ctx0" brushRef="#br3" timeOffset="197539">18574 14393,'0'0,"26"0,1 0,-1 0,-26 26</inkml:trace>
  <inkml:trace contextRef="#ctx0" brushRef="#br3" timeOffset="198071">17489 14102,'-26'0,"26"26,-53 27,0-26,26 26,-26-27,27 27,-27-26,26-1</inkml:trace>
  <inkml:trace contextRef="#ctx0" brushRef="#br3" timeOffset="198281">17224 14367,'0'0,"0"52,-53 1,53 0,-52 0,52 27,0-54</inkml:trace>
  <inkml:trace contextRef="#ctx0" brushRef="#br3" timeOffset="198589">17754 14525,'0'27,"0"-1,0 27,0-26,-27 26,-26 26,0-26,-26-27,52 27,1-53</inkml:trace>
  <inkml:trace contextRef="#ctx0" brushRef="#br3" timeOffset="198814">17701 14763,'0'0,"0"53,-53-26,53 26,0 0,-27-27,27 1</inkml:trace>
  <inkml:trace contextRef="#ctx0" brushRef="#br3" timeOffset="198966">17674 14949,'-26'0,"-27"26,53 27,-53-27,53 1,-53-27,53 53</inkml:trace>
  <inkml:trace contextRef="#ctx0" brushRef="#br3" timeOffset="199218">17436 14419,'0'27,"0"-1,0 27,0 0,0 27,0-27,0-1,-79 1,79 27</inkml:trace>
  <inkml:trace contextRef="#ctx0" brushRef="#br3" timeOffset="199415">17410 14631,'0'0,"0"27,-53 26,53-1,-80 54,27-26,27-27</inkml:trace>
  <inkml:trace contextRef="#ctx0" brushRef="#br3" timeOffset="199571">17251 14896,'0'0,"0"26,-53 1,53 26,-79 26,79-53</inkml:trace>
  <inkml:trace contextRef="#ctx0" brushRef="#br3" timeOffset="200315">16960 14472,'-27'0,"27"53,0 27,-26-27,26 0,0-1,-53 28,53-54,0 27,0 0,0 0</inkml:trace>
  <inkml:trace contextRef="#ctx0" brushRef="#br3" timeOffset="200525">16828 15160,'0'27,"0"52,0-52,0-1,52 27,-52-27,27 1</inkml:trace>
  <inkml:trace contextRef="#ctx0" brushRef="#br3" timeOffset="200740">17013 15742,'53'27,"-53"26,0-27,0 1,0 52,0-52,0-1,26 27,-26 0,53-53</inkml:trace>
  <inkml:trace contextRef="#ctx0" brushRef="#br3" timeOffset="201219">17251 15107,'0'53,"0"0,0 0,0 0,0 26,0-26,0 0,0-26</inkml:trace>
  <inkml:trace contextRef="#ctx0" brushRef="#br3" timeOffset="201431">17277 15584,'27'26,"-27"27,26-53,-26 53,53-27,-26-26</inkml:trace>
  <inkml:trace contextRef="#ctx0" brushRef="#br3" timeOffset="201567">17383 15848,'-79'53,"79"-26,0-1,0 1</inkml:trace>
  <inkml:trace contextRef="#ctx0" brushRef="#br3" timeOffset="201905">17066 15134,'0'26,"0"1,0 26,0 0,0 26,0-26,0 0,0 0,0 0,0 0,0-27,0-26</inkml:trace>
  <inkml:trace contextRef="#ctx0" brushRef="#br3" timeOffset="202120">17066 15742,'0'53,"0"-26,0 26,0-27,26 27,-26-26,53-27,-53 52,53-52</inkml:trace>
  <inkml:trace contextRef="#ctx0" brushRef="#br3" timeOffset="202445">17648 15610,'0'27,"-27"52,27-53,0 1,0 26,0-27,0 1,0 26,0-27,-26-26,26 27</inkml:trace>
  <inkml:trace contextRef="#ctx0" brushRef="#br3" timeOffset="202631">17621 15981,'0'0,"0"52,-26-52,26 53,0-26,0-1</inkml:trace>
  <inkml:trace contextRef="#ctx0" brushRef="#br3" timeOffset="202868">17939 15795,'0'27,"0"26,-27-27,27 1,-26 26,26-27,-53 27,53-27,0 1</inkml:trace>
  <inkml:trace contextRef="#ctx0" brushRef="#br3" timeOffset="203058">17912 15901,'-26'0,"26"80,0-54,-53 27,53 0,0 26,0-26</inkml:trace>
  <inkml:trace contextRef="#ctx0" brushRef="#br3" timeOffset="203225">17886 16351,'0'0,"0"26,26-26</inkml:trace>
  <inkml:trace contextRef="#ctx0" brushRef="#br3" timeOffset="203951">18600 15584,'0'26,"0"27,0 0,-26-27,-1 27,-26 0,27-26,-27-27</inkml:trace>
  <inkml:trace contextRef="#ctx0" brushRef="#br3" timeOffset="204169">18547 15981,'0'52,"-53"28,0-27,-52 26,25 0,1-52,52-27,27 53</inkml:trace>
  <inkml:trace contextRef="#ctx0" brushRef="#br3" timeOffset="204356">18336 16377,'-27'27,"1"-27,26 26,-53-26</inkml:trace>
  <inkml:trace contextRef="#ctx0" brushRef="#br3" timeOffset="204584">18309 16139,'-53'0,"-26"27,0-1,-27 27,0 0,0 0,27-27,26-26</inkml:trace>
  <inkml:trace contextRef="#ctx0" brushRef="#br3" timeOffset="204791">17992 16166,'-53'79,"-27"-52,27 25,27-25,-27 26,27-27</inkml:trace>
  <inkml:trace contextRef="#ctx0" brushRef="#br3" timeOffset="204987">18177 16086,'-27'27,"1"-1,-27 27,-26-26,26 26,26-53</inkml:trace>
  <inkml:trace contextRef="#ctx0" brushRef="#br3" timeOffset="205189">18309 15822,'-53'26,"27"1,-27 26,0-27,0 27,0-53</inkml:trace>
  <inkml:trace contextRef="#ctx0" brushRef="#br3" timeOffset="205398">18177 15795,'-27'0,"-25"53,-1-53,26 0,-26 27,27-27</inkml:trace>
  <inkml:trace contextRef="#ctx0" brushRef="#br3" timeOffset="205579">18098 15742,'0'0,"-53"0,-27 27,27 26,0 0,-26 0,53-53</inkml:trace>
  <inkml:trace contextRef="#ctx0" brushRef="#br3" timeOffset="205767">18071 15716,'0'0,"-26"0,-27 0,0 0,0 79,0-79,-26 80,26-80</inkml:trace>
  <inkml:trace contextRef="#ctx0" brushRef="#br3" timeOffset="206530">18045 14446,'0'-27,"0"-25,0 25,0 54,0 25,0-25,-53-1,53 27,-27-26,27 26,-53-27,53 1,-53 26,27-53</inkml:trace>
  <inkml:trace contextRef="#ctx0" brushRef="#br3" timeOffset="206734">17912 14499,'-26'0,"-1"26,1 1,-27-1,27 27,26-26,-80 26</inkml:trace>
  <inkml:trace contextRef="#ctx0" brushRef="#br3" timeOffset="206914">17727 14552,'0'26,"0"27,0 0,0-53</inkml:trace>
  <inkml:trace contextRef="#ctx0" brushRef="#br3" timeOffset="207184">17648 14181,'0'-26,"0"-27,-53 79,0 27,0 0,53 27,-53-27,53-1</inkml:trace>
  <inkml:trace contextRef="#ctx0" brushRef="#br3" timeOffset="207400">17701 14128,'0'27,"-27"-27,27 79,0-52,0-1,0 27</inkml:trace>
  <inkml:trace contextRef="#ctx0" brushRef="#br3" timeOffset="207640">18018 14234,'53'0,"-53"-53,27 53,25 0,-25 0,26 0,-27 0,1 0,-27 27,53-27,-27 26</inkml:trace>
  <inkml:trace contextRef="#ctx0" brushRef="#br3" timeOffset="207934">18494 14261,'27'0,"-1"0,27 0,-26 0,-1 0,-26 53,80-53,-80 26,26 27,-26 0,0-27</inkml:trace>
  <inkml:trace contextRef="#ctx0" brushRef="#br3" timeOffset="208144">18838 14472,'0'27,"27"-27,-27 53,0-27,26-26,27 27,-26-27,26 0</inkml:trace>
  <inkml:trace contextRef="#ctx0" brushRef="#br3" timeOffset="208347">18944 14711,'0'0,"0"52,53-52,-53 27,27-27</inkml:trace>
  <inkml:trace contextRef="#ctx0" brushRef="#br3" timeOffset="208850">19076 14525,'0'27,"0"-1,0 27,0 0,0-53,53 0,-26 0</inkml:trace>
  <inkml:trace contextRef="#ctx0" brushRef="#br3" timeOffset="209014">19156 14763,'0'27,"0"-27</inkml:trace>
  <inkml:trace contextRef="#ctx0" brushRef="#br3" timeOffset="209614">18018 14658,'0'0,"27"0,26 0,26 53,0-53,1 0,-1 0,0 26,-52-26,-1 53,-26-27</inkml:trace>
  <inkml:trace contextRef="#ctx0" brushRef="#br3" timeOffset="209808">18547 14816,'0'0,"0"27,53-27,0 53,0-53</inkml:trace>
  <inkml:trace contextRef="#ctx0" brushRef="#br3" timeOffset="210099">18203 14472,'0'0,"53"0,-26 80,26-54,0-26,-1 53,-25-53</inkml:trace>
  <inkml:trace contextRef="#ctx0" brushRef="#br3" timeOffset="210318">18283 14419,'26'0,"27"0,-53 27,0-1,0 1,27 26,-27-27</inkml:trace>
  <inkml:trace contextRef="#ctx0" brushRef="#br3" timeOffset="210641">17806 14711,'27'26,"-1"-26,27 53,-26-53,-1 26,27-26,-26 53,26-53,-27 0</inkml:trace>
  <inkml:trace contextRef="#ctx0" brushRef="#br3" timeOffset="210926">17754 14869,'0'-53,"0"80,26-27,-26 26,79-26,-52 0,-1 0,27 0,0 0</inkml:trace>
  <inkml:trace contextRef="#ctx0" brushRef="#br3" timeOffset="211108">17780 14843,'0'-27,"53"27,0 0,-53 0,53 0,-27 53,54-53</inkml:trace>
  <inkml:trace contextRef="#ctx0" brushRef="#br3" timeOffset="211488">18547 14737,'53'0,"-53"0,27 0,-1 53,27-53,0 0,-27 26,27-26,-26 0,26 0,-53 53,0-53</inkml:trace>
  <inkml:trace contextRef="#ctx0" brushRef="#br3" timeOffset="211707">18838 14896,'0'26,"0"-26,53 53,0-53,0 27,-26-27,-27 52</inkml:trace>
  <inkml:trace contextRef="#ctx0" brushRef="#br3" timeOffset="211916">18971 15054,'0'27,"26"-27,27 0,-27 0</inkml:trace>
  <inkml:trace contextRef="#ctx0" brushRef="#br3" timeOffset="212664">17410 14499,'0'26,"-53"27,26 0,-26 0,27 26,-27 1,53-27</inkml:trace>
  <inkml:trace contextRef="#ctx0" brushRef="#br3" timeOffset="212890">17171 14711,'0'26,"0"0,-79 54,79-27,-26 0,26 0,0-1,-53-52</inkml:trace>
  <inkml:trace contextRef="#ctx0" brushRef="#br3" timeOffset="213086">17066 14737,'-53'53,"53"-27,0 27,-27 27,27-27,0-1</inkml:trace>
  <inkml:trace contextRef="#ctx0" brushRef="#br3" timeOffset="213558">18045 14367,'0'-53,"0"26,0-26,-53 27,0 26,0 0,0 0,53 53,-27-27,27 27,-52 26,52 1,-53 26,0-53,26 0,-26 26,53-53</inkml:trace>
  <inkml:trace contextRef="#ctx0" brushRef="#br3" timeOffset="213836">17780 14552,'-26'0,"-54"26,80 1,-53 52,53-26,-79 0,79 0</inkml:trace>
  <inkml:trace contextRef="#ctx0" brushRef="#br3" timeOffset="214060">17383 14658,'0'26,"-26"27,26-27,-27 27,27 0,-53-26,53-1,-26 27</inkml:trace>
  <inkml:trace contextRef="#ctx0" brushRef="#br3" timeOffset="214270">17330 14763,'0'27,"-53"79,53-80,-26 1,26 26,-53-27,53 27,-27-27</inkml:trace>
  <inkml:trace contextRef="#ctx0" brushRef="#br3" timeOffset="214488">17330 15134,'0'53,"-26"-27,26 1,-53 26,0 0,26-1,27-25,-26-27,26 26</inkml:trace>
  <inkml:trace contextRef="#ctx0" brushRef="#br3" timeOffset="214698">17198 15451,'0'53,"0"-26,0-1</inkml:trace>
  <inkml:trace contextRef="#ctx0" brushRef="#br3" timeOffset="215191">16907 15081,'0'26,"0"1,0 26,26-27,-26 1,27 26,-27-27,26-26,-26 53,80-53,-54 53</inkml:trace>
  <inkml:trace contextRef="#ctx0" brushRef="#br3" timeOffset="215432">17039 15557,'0'53,"27"-26,-1 25,-26-25,27-27,-27 53,52 0,-52 0,27-27</inkml:trace>
  <inkml:trace contextRef="#ctx0" brushRef="#br3" timeOffset="215748">17198 15663,'-27'79,"27"-26,0 0,0 0,0 0,0-26,0-1,0 27,53-53,-26 0,26 0</inkml:trace>
  <inkml:trace contextRef="#ctx0" brushRef="#br3" timeOffset="216122">17489 14843,'0'0,"0"26,-53 54,53-27,-53-1,53 1,-53-26,53-1,-26-26</inkml:trace>
  <inkml:trace contextRef="#ctx0" brushRef="#br3" timeOffset="216399">17304 15319,'0'27,"0"-1,0 27,0-27,0 1,0 26,0-53,0 79,26-79,-26 53,53-53,-53 53</inkml:trace>
  <inkml:trace contextRef="#ctx0" brushRef="#br3" timeOffset="216549">17410 15822,'0'26</inkml:trace>
  <inkml:trace contextRef="#ctx0" brushRef="#br3" timeOffset="216985">17463 16033,'0'0,"52"0,-25 0,-1 0,-26 27</inkml:trace>
  <inkml:trace contextRef="#ctx0" brushRef="#br3" timeOffset="217104">17568 16139</inkml:trace>
  <inkml:trace contextRef="#ctx0" brushRef="#br3" timeOffset="217261">17648 16219,'26'0,"27"0,-26 0,-27-27,26 27,-26 27,53-27</inkml:trace>
  <inkml:trace contextRef="#ctx0" brushRef="#br3" timeOffset="217981">18891 16060,'80'-27</inkml:trace>
  <inkml:trace contextRef="#ctx0" brushRef="#br3" timeOffset="218199">18997 16033,'27'0,"25"0,-52 27,-26-27,-27 53,27-53,-27 0</inkml:trace>
  <inkml:trace contextRef="#ctx0" brushRef="#br3" timeOffset="218396">18971 16060,'0'26,"-27"-26,27 80,-26-80</inkml:trace>
  <inkml:trace contextRef="#ctx0" brushRef="#br3" timeOffset="218777">19129 15504,'27'0,"-27"-26,26 26,-26-27,0 54,0-1,0 27,0 0,-26-26,26-1,0 27</inkml:trace>
  <inkml:trace contextRef="#ctx0" brushRef="#br3" timeOffset="219009">19182 15689,'0'27,"-26"-27,26 53,-53-27,26 27,-25-26,-1 52,0-52,0 25</inkml:trace>
  <inkml:trace contextRef="#ctx0" brushRef="#br3" timeOffset="219235">18680 16113,'-53'0,"53"26,-27-26,27 27,-26-27,26 26,-80-26,54 53,-27-26,0-27</inkml:trace>
  <inkml:trace contextRef="#ctx0" brushRef="#br3" timeOffset="219867">18045 16272,'0'0,"53"0,-27-53,27 53,26-53,-26 0,0 0,0 26,-27-25,-26-1,0 53,-52 0,-1 26,53 1,26-27,1 0,-27 26,26-26,53 0,-26 0,0 0,-26 0,-27 0,53 0</inkml:trace>
  <inkml:trace contextRef="#ctx0" brushRef="#br3" timeOffset="220015">18600 16033,'-26'0,"-27"0,26 27,1-27,-27 0</inkml:trace>
  <inkml:trace contextRef="#ctx0" brushRef="#br3" timeOffset="220269">18389 16166,'0'26</inkml:trace>
  <inkml:trace contextRef="#ctx0" brushRef="#br3" timeOffset="220532">18468 16324,'0'-26,"0"26,26 0,-26-26</inkml:trace>
  <inkml:trace contextRef="#ctx0" brushRef="#br3" timeOffset="220697">18521 16351,'0'0,"0"-27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1024" units="cm"/>
        </inkml:traceFormat>
        <inkml:channelProperties>
          <inkml:channelProperty channel="X" name="resolution" value="28.31858" units="1/cm"/>
          <inkml:channelProperty channel="Y" name="resolution" value="28.36565" units="1/cm"/>
        </inkml:channelProperties>
      </inkml:inkSource>
      <inkml:timestamp xml:id="ts0" timeString="2021-06-03T05:27:22.74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2593 423,'0'-53,"0"27,0-1,0 27,0-53,-53 53,27 0,-54 0,54 0,-54 0,27 53,1-53,-28 80,27-28,0-25,0 26,53-27,0 1,0-1,0 27,53-26,27 26,-1-53,0 52,1-52,-1 80,-52-80,-27 26,26-26,-26 27,53-27</inkml:trace>
  <inkml:trace contextRef="#ctx0" brushRef="#br0" timeOffset="406.0229">2461 820,'0'-27,"0"27,53 0,-27 0,27 0,-27 0,27 0,-53 0,0 80,0-54,0 1,0 26,27-27,-27 1,0 25,0 1,0-26</inkml:trace>
  <inkml:trace contextRef="#ctx0" brushRef="#br0" timeOffset="2011.115">2884 793,'0'27,"53"-27,-27 0,1 0,26-53,-27 27,-26-27,53 26,-53 1,0-27,0 26,0 27,-26 0,-1 0,27 0,-53 0,53 53,-26-53,26 53,-27-53,27 53,-53-26,53 52,0-26,0-27,0 27,0-53,0 80,53-54,-26-26,26 0,0 0,-27 0,27-53,-27 27,27-54,-53 133,53 27,-53-28,0-25,27 26,26-27,0-26,0-26,-27-54,27 1,-27 0,27 26,-53 0,27 53,26 53,0 0,-1-53,28 53,-27-53,-27 0,27 0,0-53,-53 0,53-27,-53 54,0 0,-53 26,27 0,-1 26,27 27,0 26,0-52,0-1,0 27,53-26,-26-27,25 0,-25 0,-27 0,53 0,-27-53,1 53,52-27,-52 27,-1 0,27 0,-53 27,53-27,-53 53,0-27,0 27,0-27,0 1,-27-27,27 0,0-53,27 0,-27-26,26 52,-26 1,80-27,-80 26,26 27,-26-53,27 53,52 0</inkml:trace>
  <inkml:trace contextRef="#ctx0" brushRef="#br0" timeOffset="2995.1713">5371 952,'0'-53,"0"0,0 53,0-53,-26 53,26-26,-80 26,27 0,0 0,0 26,1 27,52-26,-27-1,27 54,27-80,25 26,1-26,0 0,0-26,27-27,-54 26,1 27,52 0,0 53,-26-53,0 0,0 0,26 0,-26-79,27 26,-27-26,0-27,-1-53,-52 53,53 27,-53 26,-53 53,27 0,-27 0,53 106,-53 26,53-26,0 26,0-53,0 1,0-27,27 0,-27 0,79-27,-26 27,53-53,79 0</inkml:trace>
  <inkml:trace contextRef="#ctx0" brushRef="#br0" timeOffset="3955.2261">7726 899,'0'-26,"0"-54,-53 28,0 52,27-80,-27 80,26-53,1 53,-27 0,26 0,-26 27,27-1,-27 54,53-28,-26 1,26-26,0 26,0-27,53-26,-1 53,1-53,0 0,53-26,-53-1,-27-52,27-1,-53-25,80-54,-80 27,0 52,0 27,53 27,-53-27,0 132,0-26,0 0,0 0,0 0,0 26,0 1,0-27,53 0,-53-1,53 28,-1-27,-25-27,26-26,-27 0</inkml:trace>
  <inkml:trace contextRef="#ctx0" brushRef="#br0" timeOffset="4201.2402">8255 741,'0'52,"0"-25,0 26,0-27,0 1,0-1,53-26,-53 80,53-80,0 26,0-26,-53-26,53-27,-53-27</inkml:trace>
  <inkml:trace contextRef="#ctx0" brushRef="#br0" timeOffset="4361.2494">8414 397,'0'-53,"0"79,-53 1</inkml:trace>
  <inkml:trace contextRef="#ctx0" brushRef="#br0" timeOffset="5178.2961">9181 397,'0'-27,"0"-26,-26 53,26-53,-53 53,26-53,-26 53,27 0,-1 0,1 0,-27 0,27 27,-27 52,53-26,-53 26,53 1,0-1,0 1,26-1,27-26,-26 26,25-26,-25 0,26 26,-53-52,0-1,0 1,0 26</inkml:trace>
  <inkml:trace contextRef="#ctx0" brushRef="#br0" timeOffset="5431.3106">8705 714,'0'-53,"26"53,27 0,0 0,0 0,-27 0,27 0,0 0,0 0,0 27,27-27,-1 0</inkml:trace>
  <inkml:trace contextRef="#ctx0" brushRef="#br0" timeOffset="5858.335">9763 502,'0'-53,"0"1,0 25,0 1,-26-27,-27 26,26 27,-52 0,52 0,27 0,-26 53,26 0,0 0,0 0,0 26,0 1,0-1,0 27,0-27,53-26,-53 0,26 0,-26 0,0 0</inkml:trace>
  <inkml:trace contextRef="#ctx0" brushRef="#br0" timeOffset="6308.3608">9313 793,'0'27,"53"-1,27-26,25 53,28-53,26 0,-1 0,-25 0,-28-26,-52-1,-26-26,-27 27,0 0,0-1,-27 27,-26 0,-26 0,0 0,26 0,26 0,27 79,0-52,0 26,0-27,27 27,26-26,0 26,-1-53,28 26,-54-26,1 0,26 0</inkml:trace>
  <inkml:trace contextRef="#ctx0" brushRef="#br0" timeOffset="6625.3789">10425 1005,'53'0,"-1"0,-25 0,26 0,-53 0,26 0,-26 53,0-27,0 27,0-26,0-54,0-26,53-26,-53 26,0 27,27-27,-27 0,26 53,27 0,0 0,26 26,1-26,-1 0</inkml:trace>
  <inkml:trace contextRef="#ctx0" brushRef="#br0" timeOffset="8065.4613">11218 926,'27'26,"26"-26,-27 0,1 0,52 0,-53 0,1 0,-1 0,-26-26,80 26,-80-53,26 0,-26 26,0-25,0 52,-53-27,27 27,-1 0,27 0,-53 0,53 53,-26-53,26 53,0 0,0 0,0 0,0 0,0-53,0 52,53-52,-53 27,53-27,-27 0,27 0,0 0,0 0,-26 0,25-79,-25 79,26 0,-53 26,26-26,-26 79,27-79,-27 27,26-27,27 0,-26-27,25-26,1 1,0-1,-26-27,26 54,-27 26,1 0,-27 53,53-27,-53 27,52-26,-52 25,0 1,27-53</inkml:trace>
  <inkml:trace contextRef="#ctx0" brushRef="#br0" timeOffset="8678.4962">13097 767,'0'-26,"0"26,-53 0,27 0,-1 0,-52 26,26 0,0 27,0 0,53 0,-27 0,27 26,27-52,52 26,54-53,25 0,80 0,-52-53,-54-26,-53-1,-26 54,-53-27,0 26,-26 27,-27 0,26 0,1 0,-27 27,53 26,0 0,27-27,-1 27,27-27,53 27,52 0,54-53,-27 0</inkml:trace>
  <inkml:trace contextRef="#ctx0" brushRef="#br0" timeOffset="9676.5534">15081 926,'0'53,"0"-53,27 0,26 0,26 0,27 0,-53-27,-27 27,27-53,-53 0,0 27,-26 26,-1 0,-26 0,0 0,-26 0,26 26,27 1,26-1,0 27,0-26,0-1,26 27,1-27,52-26,-26 80,0-80,0 0,0 0,-27 0</inkml:trace>
  <inkml:trace contextRef="#ctx0" brushRef="#br0" timeOffset="10260.5867">15928 873,'0'-53,"0"0,0 27,0-1,-53 27,-26 0,26 0,26 27,27 25,0 1,27-53,-1 53,27-53,-26 0,-1 0,53 0,-52-26,-1 26,-26 26,0 1,0-1,0 27,0 26,0-26,0 0,0-26,0 26,53-27,-26-26,-1 0,-26 0,53 0,-53-53,27 27,25-27,1-27,-53 54</inkml:trace>
  <inkml:trace contextRef="#ctx0" brushRef="#br0" timeOffset="10697.6118">16536 873,'53'0,"-79"0,-27 79,53-52,0-1,-53-26,53 79,0-52,53-27,-27 0,1 0,26 0,26-53,-52-26,26 26,-53 26,26 27,-26-53,0 80,0-1,53 1,-53 26,26-27,-26 27,80-27,-54-26,1 53,26-53</inkml:trace>
  <inkml:trace contextRef="#ctx0" brushRef="#br0" timeOffset="11544.6603">17806 873,'-52'0,"-1"-27,26 27,-26 0,0-26,0 26,27 0,-27 0,27 0,-1 0,27 79,0-52,0-1,0 1,27 52,26-79,-1 0,1 0,27 0,-27-53,-27 27,27 26,-53-53,26 53,27 26,-26 27,26-26,-27-1,27-26,27 79,-54-79</inkml:trace>
  <inkml:trace contextRef="#ctx0" brushRef="#br0" timeOffset="11850.6778">18389 476,'0'-27,"0"1,0-27,0 106,0 26,0 1,0-1,-27 27,27 0,0 26,0-53,0 1,0-27,0-27,0 1,0-27</inkml:trace>
  <inkml:trace contextRef="#ctx0" brushRef="#br0" timeOffset="12257.7011">18177 873,'0'-53,"26"53,1 0,52 0,-26 0,0 0,0 0,0-27,0 27,-27 0,1 0,26 0,-53 27,0 26,26 0,-26 26,0-52,0-1,0 0,0 27,0 0,53-53,-27 0</inkml:trace>
  <inkml:trace contextRef="#ctx0" brushRef="#br0" timeOffset="12428.7108">18891 397,'0'52,"0"28,-79-80</inkml:trace>
  <inkml:trace contextRef="#ctx0" brushRef="#br0" timeOffset="13306.7611">19473 767,'0'-53,"0"0,-26 53,-53 0,52 0,1 0,-27 27,53 26,0-27,26-26,27 0,-26-26,-27-1,52 27,-52 27,0 25,27-25,-27-1,53-26,-53 53,26-53,1 0,79-53,-106 27,52-27,-52 27,27 26,-27 0,53 52,-53-25,79 26,-79-27,53 27,-53-26,53-27,0 0</inkml:trace>
  <inkml:trace contextRef="#ctx0" brushRef="#br0" timeOffset="13718.7846">20320 1032,'79'-53,"-26"26,-26 27,26 0,0-79,0 52,26-26,-53 27,-26 0,27 26,-27-53,0 53,0 53,26-1,1-25,-1 26,27-27,-53 1,53 26,-53-27,0 27,0-27,0-26,-26 0,-27 0,26 0,27-26</inkml:trace>
  <inkml:trace contextRef="#ctx0" brushRef="#br0" timeOffset="13944.7976">21458 502,'0'-26,"26"26,-26 0,0 53,-26-27,26 27,-80 53,80-53</inkml:trace>
  <inkml:trace contextRef="#ctx0" brushRef="#br0" timeOffset="14146.8091">21484 1217,'0'26,"27"27,-1-53</inkml:trace>
  <inkml:trace contextRef="#ctx0" brushRef="#br0" timeOffset="14393.8232">21749 820,'53'0,"-53"-53,53 53,-27 26,53-26,-26 0</inkml:trace>
  <inkml:trace contextRef="#ctx0" brushRef="#br0" timeOffset="15255.8725">20743 741,'0'26,"27"-26,-1 0,27 0,-26 0,-1 0,27-53,-53 0,0 53,-79 0,52 0,27 27</inkml:trace>
  <inkml:trace contextRef="#ctx0" brushRef="#br0" timeOffset="16582.9485">3069 1799,'53'0,"0"0,-27 0,1 0,-1 0,27 0,-26 0,-1 0,27 0,0 0,26 0,1 0,-1 0,27 0,26 0,-26 0,0 0,26 0,-26 0,0 0,0 0,0 0,-27 0,0 0,-26 53,0-53,-26 0</inkml:trace>
  <inkml:trace contextRef="#ctx0" brushRef="#br0" timeOffset="16852.9639">6138 1825,'133'0,"-54"-26,0 26,1 0,26 0,-1 0,28 0,-1 0,27 0,-27 0,27 26,0-26,26 0,0 0,0 53,0-53,27 0,0 0,-1 0,1 0,26 0,-53 0,27 0</inkml:trace>
  <inkml:trace contextRef="#ctx0" brushRef="#br0" timeOffset="17146.9807">11906 1878,'133'0,"-28"0,1 0,0 0,0 0,26 0,0 0,27 0,-26 0,25 0,-25 0,52 0,0 0,0 0,0 0,27 0,-27 0,0 0,1 0,-1 0,0 0,-53 0,54 0,-1 53,0-53,-26 0</inkml:trace>
  <inkml:trace contextRef="#ctx0" brushRef="#br0" timeOffset="17611.0073">18441 2090,'53'0,"0"0,0 0,27 0,-27 0,-1 0,1 0,0 0,27 0,-1 0,0 0,54 0,-27 0,-1-27,28 27,-1 0,27 0,-53 0,52 0,-52 0,0 0,-27 0,1 0,-27 0,0 0,-1 0,-25 0,-1 0,27 0,-79 0</inkml:trace>
  <inkml:trace contextRef="#ctx0" brushRef="#br0" timeOffset="23122.3224">5609 2698,'27'0,"-27"-52,0 104,0-25,53 26,-53 0,0 26,26-26,-26-27,53 27,26-26,1-27,-54 0,27-27,-53 1,53-53,-53 26,26 26,-26-26,0 27,53 26,-53 53,0-27,27 27,-27 26,0 1,53-1,-53 1,0 25,0 1,0 27,-27-54,1-26,-27 0,26-53,-25 0,-1 0,0 0,-27-53,54 0,26 0,-80 0,80 27,0-1,0-26,27 27,-1 26,27-53,0 53,0 0,0-27,0 27,0 0,-27 0,1 0,26 0,0 0</inkml:trace>
  <inkml:trace contextRef="#ctx0" brushRef="#br0" timeOffset="23829.3629">7038 2619,'0'-26,"0"26,-53 26,53 27,-53 0,53 0,-26 53,26-27,0 0,-53 1,53-1,0-26,0 0,0 26,0-52,0-1,0 27,53-53,-53 53,53-53,-27 27,27-27,53 0,-27 0,-52-80</inkml:trace>
  <inkml:trace contextRef="#ctx0" brushRef="#br0" timeOffset="24158.3817">7355 3281,'27'0,"-27"26,53-26,-53 79,53-79,-53 80,26-80,-26 26,53-26,-53 0,27-53,-27 0,0-26,52 53,-52-1,0-26,27 53,26 0,0 53,-27-26,-26-1,53 27,-53-27,0 27,0 0,0-26</inkml:trace>
  <inkml:trace contextRef="#ctx0" brushRef="#br0" timeOffset="25222.4426">8308 2910,'53'0,"-27"0,27 53,-26-27,52 54,-52-27,25 0,-52 0,27 26,-27-26,0 0,0 0,0 26,-106-52,80 25,-1-52,-26 53,27-53,26 27,-53-27,53 0</inkml:trace>
  <inkml:trace contextRef="#ctx0" brushRef="#br0" timeOffset="25552.4615">9102 3439,'0'-26,"79"26,-52 0,25-27,-25 27,-1 0,27 0,-26 0,-27 0,0 80,-27-27,-26 0</inkml:trace>
  <inkml:trace contextRef="#ctx0" brushRef="#br0" timeOffset="25680.4688">9181 3783,'53'0,"0"0,26 0,-52 0,-1 0,27 0</inkml:trace>
  <inkml:trace contextRef="#ctx0" brushRef="#br0" timeOffset="27278.5602">12409 2937,'0'-27,"-53"27,-26 53,-80 0,53-27,-26 54,26-1,27-26,26-26,0 25,26 1,27-26,0-27,27 0,26 53,53-53,-27 0,0 0,1 26,-1-26,0 80,-26-54,-53 27,0-27,0 1,0 26,-26-27,-27 27,0-26,0-27,27 53,-1-53,27 52,27-52,26 0,52 0,107 0,53 0,-27 0,26 0,-52 0,-53 0,-27 0,-53 0,-26 0,-53 27</inkml:trace>
  <inkml:trace contextRef="#ctx0" brushRef="#br0" timeOffset="28959.6564">11086 4683,'0'26,"0"1,0 52,0-26,0 0,0 0,0 0,0 26,0-26,0 0,0-27,53-26,-53 53,26-53</inkml:trace>
  <inkml:trace contextRef="#ctx0" brushRef="#br0" timeOffset="29386.6808">11483 4683,'-27'26,"1"1,-27-1,27 27,26-26,-53 25,53-25,0-1,0 27,0-53,0 27,26-27,-26 26,0 27,53-53,-53 27,53-27,-27 0,1 0,52 0,-26 0,-26 0,-1 0,27-27</inkml:trace>
  <inkml:trace contextRef="#ctx0" brushRef="#br0" timeOffset="29677.6974">11959 4894,'27'0,"-1"0,27 0,-27 0,1 0,26 0,-53 27,26-27,-26 53</inkml:trace>
  <inkml:trace contextRef="#ctx0" brushRef="#br0" timeOffset="29820.7056">11986 5238,'26'0,"1"0,-1 0,27 0,-27 0,1 0,26 0,-27 0</inkml:trace>
  <inkml:trace contextRef="#ctx0" brushRef="#br0" timeOffset="30052.7189">12674 4762,'52'0,"-52"-53,0 80,0 26,0 0,0 26,0 0,0 27,0-26,0-1,-26 0,26-26,-26-53</inkml:trace>
  <inkml:trace contextRef="#ctx0" brushRef="#br0" timeOffset="31491.8012">12250 2328,'-26'26,"26"27,0 0,0-26,-27-1,27 54,0-54,-26-26,26-53,0 0,0-26,0-1,0 1,0 26,0 27,53 26,-27 26,-26 1,53 52,-53-53,53 27,-53-26,27-1,-27 27,52-53,-25-26,-27-1,53-26,-53 27,26 26,-26-27,27 27,26 0,-53 0,79 0,-79 53,26 0,-26-26,27-1,-27 27,0 0,0 0,0-27</inkml:trace>
  <inkml:trace contextRef="#ctx0" brushRef="#br0" timeOffset="34161.9539">14737 2910,'0'-53,"0"27,0-1,0-26,0 27,0-1,0-25,0 52,-26 0,-27 0,0 0,0 26,-26 27,26 26,26-26,27 0,-53 0,53-27,0 1,27 26,26-53,0 0,0 0,-27 0,27 0,-27-27,27 1,-53-1,27-25,-27 25,26 27,-26 0,53 53,-53-27,27 1,-27 26,53-27,-53 1,26 26,-26-27,0 1,53 26</inkml:trace>
  <inkml:trace contextRef="#ctx0" brushRef="#br0" timeOffset="34589.9784">14367 3386,'26'-53,"-26"106,0 0,0 0,0 27,0-1,0-26,0 0,0 26,0-52,80-1</inkml:trace>
  <inkml:trace contextRef="#ctx0" brushRef="#br0" timeOffset="34912.9969">14631 3519,'0'26,"0"27,-52 0,52-27,-27-26,27 53,0 0,0-26,0-27,27 0,25 0,1 0,0 0,0 0,0 0</inkml:trace>
  <inkml:trace contextRef="#ctx0" brushRef="#br0" timeOffset="35924.0547">15452 2857,'0'27,"0"-27,0 53,0-27,0 0,26-26,-26 80,53-54,0-26,0 0,-53-26,53-27,-53 26,26 1,-26-27,27 27,-27 52,53 27,-53 0,26 0,-26 0,53 26,-53-26,0 0,0 0,0 0,0 0,0 0,-26-27,-27-26,-27 53,54-53,-1 0,27-26,-79-27,79 26,0-26,0 0,0 27,0-1,53-25,0 25,-27 27,-26-53,53 53</inkml:trace>
  <inkml:trace contextRef="#ctx0" brushRef="#br0" timeOffset="36434.0839">16563 2619,'-27'27,"-25"25,52 28,-80 52,80-26,-53 26,53-26,-53 0,53 0,0-53,0 0,53-1,-26 1,26-53,26 27,-26-27</inkml:trace>
  <inkml:trace contextRef="#ctx0" brushRef="#br0" timeOffset="36863.1084">16748 3122,'0'0,"0"26,0 54,27-27,-27-27,0 27,0-27,0 1,26-27,-26 0,0-27,0-52,53 26,-53 27,26-27,-26 0,27 53,26 0,-53 0,53 53,-53-27,26 27,-26-26,53 25,-53-25,0-1,0 27,0 0,0-53</inkml:trace>
  <inkml:trace contextRef="#ctx0" brushRef="#br0" timeOffset="37140.1242">17304 3333,'26'0,"54"0,-1 0,0 0,-26-52</inkml:trace>
  <inkml:trace contextRef="#ctx0" brushRef="#br0" timeOffset="37374.1375">17833 2989,'0'53,"0"0,0 0,0 0,0 27,0-1,0-26,0 0,0 0,0 0</inkml:trace>
  <inkml:trace contextRef="#ctx0" brushRef="#br0" timeOffset="37740.1586">18150 3042,'0'27,"0"-1,-26 27,0-26,-27 26,0 0,53-27,-27-26,27 26,0 27,-53-53,80 0,-1 0,1 27,26-27,0 0,-1 53,1-53,0 0</inkml:trace>
  <inkml:trace contextRef="#ctx0" brushRef="#br0" timeOffset="38070.1772">18600 2910,'0'27,"0"25,0 28,0 26,0-27,0 0,0 1,0-1,0-26,-26 26,-27-26,-27 0,1 0,0-53,26 0</inkml:trace>
  <inkml:trace contextRef="#ctx0" brushRef="#br0" timeOffset="39798.2763">19473 3519,'27'0,"-1"0,80 0,-27 0,1 0,-1 0,1 0,-27 0,-27 0,-26-27</inkml:trace>
  <inkml:trace contextRef="#ctx0" brushRef="#br0" timeOffset="40022.289">19844 3307,'0'-26,"0"52,0 0,0 1,0 52,-27-26,27 27,-53-1,0 53,53-105</inkml:trace>
  <inkml:trace contextRef="#ctx0" brushRef="#br0" timeOffset="41550.3765">22728 2434,'0'-27,"0"27,-53 0,-27 27,-52-27,0 106,26-53,-26 0,52-1,1-25,53 26,26-27,-27-26,27 27,53 52,0-79,79 53,-26-53,-27 26,1-26,-1 53,-52-53,-27 27,-53 79,0-80,0 27,-53-26,27 25,26-25,0-27,53 79,-53-79,53 27,0-1,26-26,54 53,26-53,79 0,26 0,1 0,0 0,-53 0,-54 0,1 0,-26 0,-28 0,-52 27,-52-27,-1 0</inkml:trace>
  <inkml:trace contextRef="#ctx0" brushRef="#br0" timeOffset="42668.4405">21325 4286,'53'-53,"27"-26,-27 26,0-27,-53 1,52 0,-52-1,0 27,-26 53,-27 0,27 53,-27 0,53 0,-53 26,53-26,0 0,0 0,0 0,53 26,-53-26,79 0,-52-26,25-27</inkml:trace>
  <inkml:trace contextRef="#ctx0" brushRef="#br0" timeOffset="42990.4589">21855 4101,'0'-53,"53"53,-27 0,27 0,0 0,0 26,-27-26,-26 27,0-1</inkml:trace>
  <inkml:trace contextRef="#ctx0" brushRef="#br0" timeOffset="43154.4683">21960 4312,'0'0,"53"0,27 0,-54 0,1 0,26 0</inkml:trace>
  <inkml:trace contextRef="#ctx0" brushRef="#br0" timeOffset="44691.5562">22913 4207,'0'0,"-27"0,27 52,0-25,-26 26,26-27,0 1,0 26,53-53,-27 0,-26 0,27-53,-27 26,0 1,0-27,0 26,0 1,0 26,-27 0,1 0,-27 0</inkml:trace>
  <inkml:trace contextRef="#ctx0" brushRef="#br0" timeOffset="46055.6342">22648 1534,'53'0,"-79"53,26-26,-53 52,53-53,0 1,-27 26,27-27,0-79,27 0,-27-26,26 26,-26 0,27 27,-27-27,0 26,53 27,-27 53,-26 0,80 27,-54-27,-26-27,79 27,-52-53,-27 26,53-26,-27 0,-26 0,0-53,0 1,0 25,53 1,-53-27,0 26,27 1,-27-27,0 26,53 27,-53 0,-80 80</inkml:trace>
  <inkml:trace contextRef="#ctx0" brushRef="#br0" timeOffset="47864.7374">24130 2196,'0'-27,"53"27,-53 53,0 27,0 25,0 1,0 0,0 26,0-26,0-26,0-1,0-26,0-27,0-52,26-27,-26 0,80-26,-80 52,53-26,-27 27,27 26,-53 0,27 53,-27-27,0 1,0 26,0-27,0 27,-27 0,-26-53,-26 0,26 0,0 0,26 0,-25 0,25 0,27-27</inkml:trace>
  <inkml:trace contextRef="#ctx0" brushRef="#br0" timeOffset="48772.7895">24633 3228,'79'-53,"-26"26,0-52,26 26,-52-26,26-54,0 54,-53 0,0 26,0 26,-27 27,-52 53,52 26,-26 1,0-1,53 1,-26 25,26-25,0-27,0 0,0 0,53-1,26-52</inkml:trace>
  <inkml:trace contextRef="#ctx0" brushRef="#br0" timeOffset="50945.9139">25559 2540,'26'0,"27"0,0 0,-26 0,-1 0,53 53,-79 0,0-1,0-25,-26 26,-1-53,1 53,-27-53,27 53,26-80,0 27,0-53,79 0,0 27,-26-27,27 0,-1 0,-26 0,0 0,0 27,-27-27,-26 79,0 1,0 26,-79-27,79 1,-27 26,27-27,-26 27,26-27,0 27,0-26,0-27,26 0,27 53,0-53,0 0,0 0,-26 0</inkml:trace>
  <inkml:trace contextRef="#ctx0" brushRef="#br0" timeOffset="51472.944">27146 1958,'-53'79,"0"-26,-26 0,26 53,-26 26,-1 53,27-26,53-53,0-27,0 0,0 1,0-1,0-26,0-26,0-1,0 27,106-27,-53-26,0 0</inkml:trace>
  <inkml:trace contextRef="#ctx0" brushRef="#br0" timeOffset="52003.9744">27093 2778,'0'26,"0"27,0-26,0 26,0-27,0 0,0 1,0 52,0-132,27 0,-1 1,-26-1,80 0,-54 0,-26 26,27 27,-27 0,0 27,79 26,-79-27,0 1,0 26,0-27,0 0,0 27,0-26</inkml:trace>
  <inkml:trace contextRef="#ctx0" brushRef="#br0" timeOffset="52281.9903">27781 3016,'27'0,"-1"0,27 0,0 0,-27 0,1 0,26 0,-27 0</inkml:trace>
  <inkml:trace contextRef="#ctx0" brushRef="#br0" timeOffset="52716.015">28469 3095,'27'0,"-1"0,27 0,0 0,0-53,26 0,-26 1,0-28,26 1,-26-53,0 26,-53-27,53 28,-53 25,0 1,-26 26,-27 53,0 0,26 26,-25 54,25-1,-26 80,53-53,-79 26,79-53,0 27,0-26,0-1,0-26,0-27,0-26,53 53,0-53</inkml:trace>
  <inkml:trace contextRef="#ctx0" brushRef="#br0" timeOffset="53400.0543">29501 2037,'53'26,"-53"27,26 27,27 26,0-1,0 54,-53-53,53 26,-53-52,0-27,0 26,-53-26,27-27,-27 27,-53-53,53 53,27-53,-1 0,27 53,-53-53,80 0,-27-26</inkml:trace>
  <inkml:trace contextRef="#ctx0" brushRef="#br0" timeOffset="53654.0688">30321 3254,'27'0,"-27"53</inkml:trace>
  <inkml:trace contextRef="#ctx0" brushRef="#br0" timeOffset="57558.2918">11456 4709,'0'-26,"0"26,0 26,0-26,0 53,-26-53,-27 53,27-26,26 25,-53-52,53 27,-27-27,27 26,-26-26,26 53,-53-53,26 0,27 27,27-27,26-27,-27 27</inkml:trace>
  <inkml:trace contextRef="#ctx0" brushRef="#br0" timeOffset="61228.502">1905 5847,'0'-26,"0"-1,-26 27,-1 0,-26 0,0 0,0 0,27 0,-27 0,53 53,-53-53,27 0,26-26,0-1,0 27,0 53,0-27,26 27,-26 0,27 0,-27 0,0 0,79 53,-79-53,26 0,-26 0,53 0,-53-27,0 0,0 27</inkml:trace>
  <inkml:trace contextRef="#ctx0" brushRef="#br0" timeOffset="61499.5175">1508 6244,'0'-27,"27"27,-1-53,27 53,0 0,0 0,0 0,0 0,26 0,-26 0,0 27,-27-27,27 0,-26 0,-1 0</inkml:trace>
  <inkml:trace contextRef="#ctx0" brushRef="#br0" timeOffset="63268.6187">2249 6217,'26'-26,"27"-1,-26 1,-27-27,79 27,-79-27,53-27,-53 27,0 27,0-27,0 27,0 26,-79 26,52 53,27-52,-53 26,53 26,0-26,0 0,0 0,-26 0,26 26,0-26,0-26,0-1,0 53,0-52,26-27,27 0,0 0,0 0,26 0,1 0,-1-27,-26-25,-26 52,-27-53,26 53,-26-27,0 27,-26 0,26 0,-53 0,53 27,0 26,26-53,1 26,26-26,-27 0,0 0,27 0,-53-53,0 27,-26 26,26-27,-53 27,0-53,27 53,26-26,26 26,27 0,0 0,0 0,0 0,26 0,-52 0,-1 0,-26 0,0 26,79 27,-52-53,-27 53,26-53,-26 27,27-27,-27-53,106 0,-80 0,27-27,-53 54,26 26,-26 53,0 0,0 26,0-26,0-26,0-1,0 27,0-53,27 0,-27-53,53 27,-53-1,26-26,-26 0,0 27,53 26,-53-53,27 53,-27-27,26 27,-26-53,0 27,-26 26</inkml:trace>
  <inkml:trace contextRef="#ctx0" brushRef="#br0" timeOffset="64947.7148">5027 6112,'-26'-80,"-27"54,0 26,26 0,-52 0,26 26,0 27,-26 0,52 26,-26-26,53-26,-26-27,26 53,53 0,26-53,54-27,-28-26,1 0,0-53,-27 1,1-28,-27-52,-53 53,79 26,-79 53,0 27,0-27,0 79,0 27,-53 26,53-26,0 27,-26 26,26-27,0 0,0 1,0-27,0 0,0 26,0-53</inkml:trace>
  <inkml:trace contextRef="#ctx0" brushRef="#br0" timeOffset="65165.7269">5530 6006,'0'53,"0"-27,0 27,0 0,0 0,0 26,0-52,0-1,0 27,26-53</inkml:trace>
  <inkml:trace contextRef="#ctx0" brushRef="#br0" timeOffset="65356.7382">5794 5503,'-53'0,"53"26,0 54,-79-1</inkml:trace>
  <inkml:trace contextRef="#ctx0" brushRef="#br0" timeOffset="65885.7684">5980 6085,'0'0,"0"-53,0 0,-27 53,27-53,-26 53,-1 0,-26 27,27-1,-27 27,53-26,0-1,0 27,0-27,0 27,26-53,27 0,-26 0,-1 0,27-26,-26-27,-27 27,53 26,-53 0,26 0,-26 79,53-79,0 26</inkml:trace>
  <inkml:trace contextRef="#ctx0" brushRef="#br0" timeOffset="66928.8281">6456 5900,'0'-53,"0"27,0 26,-27 0,-52 0,26 26,0-26,0 79,-26-26,79-26,53-27,0 0,26 0,-26 0,-27 0,27 0,0 0,-53-27,27 27,-27 80,53-27,-53 26,0 53,0 1,0 78,0-26,0 1,0-81,-27 1,27-53,-26-53,-80-53,53-53,0-26,53-27,-53 1,53 52,0 26,0 1,0 26,0 0,53 0,0 53,-27-26,54 26,-27 0,0 0,0 0,0 0,-1 0,-25 0,-27 26,0 1,0 26,0-27,0 1,26 26,-26-27,0 0,0 27,0-106,0 27,0 0,0-27,0 26,0 1,0-1,0-26,0 0,53 53,-53-26,80 26,-27-53,26 53,-26 0</inkml:trace>
  <inkml:trace contextRef="#ctx0" brushRef="#br0" timeOffset="68239.9031">7646 6085,'0'-26,"0"-27,-26 53,26-27,-53 27,0 0,0 0,27 0,-1 27,-26-27,27 79,-27-26,53-27,0 27,0 27,79-27,-52-53,26 0,0 0,0 0,0 0,-27 0,27-53,-53 26,26-26,-26 0,53 80,-53 26,27-27,-27 27,53-26,-53-1,79 27,-52-26,52-54,-79 1,26-54,-26 54,0-1,27 27,-27 27,0 26,53 0,-53 26,26-26,-26-27,53-26,-53 53,27-53,25-53,-25 0,26 1,-53-28,53 54,0 52,-53 27,53-26,-53-1,26-26,-26 53,79-106,-52 0,26 27,-27-54,27 54,-53-27,53 79,-53 1,27 52,-27-26,0 0</inkml:trace>
  <inkml:trace contextRef="#ctx0" brushRef="#br0" timeOffset="68427.9135">9208 6006,'26'0,"-26"26,0 1,0 78,-132 28,26-54</inkml:trace>
  <inkml:trace contextRef="#ctx0" brushRef="#br0" timeOffset="68571.9219">8943 6905,'26'0,"-79"0</inkml:trace>
  <inkml:trace contextRef="#ctx0" brushRef="#br0" timeOffset="69396.9691">1958 7196,'79'0,"-52"0,26 0,-27 0,1 0,26 0,-1 0,1 0,0 0,0 0,27 0,-28 53,1-53</inkml:trace>
  <inkml:trace contextRef="#ctx0" brushRef="#br0" timeOffset="69739.9889">4128 7249,'79'0,"-26"0,26 0,-26 0,0-26,26 26,-52 0,-1 0,27 0,-26 0,-1 0,1 0,26 0,-27 26,27-26,0 27,0-27,0 53,26-53,53 53,1-53,25 0,-25 0,52 0,0 0,0 0,0 0,-52 0</inkml:trace>
  <inkml:trace contextRef="#ctx0" brushRef="#br0" timeOffset="70041.0061">7250 7434,'53'0,"26"0,0 0,1 0,52 0,-53 0,1 0,-1 0,0 0,-26 0,0 0,27 0,-54 0,1 0,25 0,-25 27,-1-27,-26 26,80-26,-80 53,-27-53,1 0</inkml:trace>
  <inkml:trace contextRef="#ctx0" brushRef="#br0" timeOffset="73076.1797">5186 8202,'0'-27,"0"80,0 0,-53 0,53 26,-79-26,79-26,-53 26,53-27,-27-26,27 27,-53 52,53-26,0-53</inkml:trace>
  <inkml:trace contextRef="#ctx0" brushRef="#br0" timeOffset="73660.2128">4868 8281,'0'27,"27"-27,-1 0,27 79,0-79,26 26,1-26,26 53,-53-53,0 27,-27-27,-26 53,53-53,-53 26</inkml:trace>
  <inkml:trace contextRef="#ctx0" brushRef="#br0" timeOffset="74053.2356">5874 7911,'0'53,"-27"52,27-25,-53-1,53 27,0 0,-26 0,26-27,0-26,0-27,53 27,-27-26,27-27,80 53,-28-53,1 0</inkml:trace>
  <inkml:trace contextRef="#ctx0" brushRef="#br0" timeOffset="74554.2641">6376 8413,'27'0,"-27"27,79-27,-79 53,27-53,-27 79,0-52,0-54,0-26,26-26,-26 52,53-25,-53 25,53 1,0 26,26 0,-26 53,-53-1,53 28,-53-27,0 0,0 26</inkml:trace>
  <inkml:trace contextRef="#ctx0" brushRef="#br0" timeOffset="75693.3294">7223 8122,'0'0,"80"0,-28 80,-25-27,26 0,-27 26,27 27,-53-27,53-26,-53 0,0 26,0-52,0 26,-26 0,-54 0,27 0,27-27,26 0,0-26,0-26</inkml:trace>
  <inkml:trace contextRef="#ctx0" brushRef="#br0" timeOffset="79809.5647">8546 8519,'0'0,"27"0,25 0,-25 0,-1 0,27 0,-26 0,-1 0,1 0,26 0,-1 0,1 0,27 0,-27 0,26 0,0 0,1 0,-1-26,1 26,-1 0,-26 0,26 0,1 0,-1 0,-26 0,26 0,-26 0,0 0,0 0,26 0,-26 0,0 0,0 0,27 0,-1 0,0 0,27-53,0 53,0 0,0 0,52 0,-52 0,26-27,1 27,26 0,-1-52,-52 52,-27 0,1-53,-27 53,0 0,-27 0,1 0,-27 0,-27 0</inkml:trace>
  <inkml:trace contextRef="#ctx0" brushRef="#br0" timeOffset="81288.6494">10028 8493,'0'0,"0"0,0 53,0-27,0 27,0-26,0 25,0-25,0-1,0 27,0-26,0 26,0-27,0 27,0-26,0-1,0 27,0-27,0 1,0 26,0 0,0-27,0 1,26 25,-26-25,0-1,0 27,0-106</inkml:trace>
  <inkml:trace contextRef="#ctx0" brushRef="#br0" timeOffset="84123.8116">9260 9445,'27'0,"-1"0,27 0,0 0,0 0,0 0,-27 0,27 0,-26 0,26 0,0 0,0 0,-27 0,1 0,25 0,1 0,0 0,-26 0,26 0,-27 0,1-26,25 26,-25 0,-1 0,27 0,-26 0,-1 0,54 0,-1 0,-26 0,0 0,-27 0,27 0,-26 0,-1 0,1 0,52 0,-26-53,-27 53,27 0,-26 0,-1 0,-26 26,0 27,0-26,0 26,0 0,0-27,0 1,0 25,0-25,0-1,0 27,0-26,53-1,-53 27,0-26,27-1,-27 27,26-53,-26 53,0-27,53-26,-53 53,0-26,0-1,0 27,26-53,-26 0,-53 0,1 0,25 0,1 0,-27 0,26 0,1 0,-27 0,0 0,26 0,1 0,-53 0,26 0,-27 27,1-27,0 0,-27 0,-27 52,28-52,-1 0,-26 0,26 0,26 53,1-53,26 0,-26 0,52 0,1 0,-27 0,26 0,1 0,-1 0,-52 0,26 0,0 0,27 0,26-26,-53 26,26 0,1 0,-27 0,53-27,0 1,0-27,0 27,0-27,0 26,0-26,0 27,0-27,0 0,0-26,0 26,0 0,0 0,0 0,0 0,0-26,0 52,0 1,0-27,0 26,26 54,27-27,0 26,-26-26,26 0,26 0,27 0,0 0,-27 0,27 0,-53 0,-27 0,-26 27,0 79,-132-53</inkml:trace>
  <inkml:trace contextRef="#ctx0" brushRef="#br0" timeOffset="85117.8684">9684 9789,'26'0,"27"27,-26-27,26 26,-27-26,-26 27,53-27,-53 53,0-1,0 28,0-54,0 27,0-26,-53-27,53 26,0 27,53-53,26 0,-26 0,-26 0,-1 0</inkml:trace>
  <inkml:trace contextRef="#ctx0" brushRef="#br0" timeOffset="85387.8839">9657 10027,'-53'0,"80"0,-1 0,1 0,26 0,26 0,27 0,-53 0,-27 0</inkml:trace>
  <inkml:trace contextRef="#ctx0" brushRef="#br0" timeOffset="85958.9162">10028 9710,'26'0,"1"0,26 26,-1-26,1 0,0 0,-26 0</inkml:trace>
  <inkml:trace contextRef="#ctx0" brushRef="#br0" timeOffset="86183.9294">10478 9604,'26'-53,"-26"106,0 0,0 0,-26 26,26 1,-80-27</inkml:trace>
  <inkml:trace contextRef="#ctx0" brushRef="#br0" timeOffset="89664.1285">9895 10345,'0'26,"0"1,0 26,27-53,-27 53,0 0,26-27,-26 0,0 54,53-27,-53 0,0 0,0 0,27 26,-27-26,0 26,53-26,-53 0,0 26,26-52,-26-1,0 54,53-80,-53 26,26-26,-26 27</inkml:trace>
  <inkml:trace contextRef="#ctx0" brushRef="#br0" timeOffset="90503.1764">11430 10371,'0'27,"-26"26,-27 0,26 0,-26-27,27 27,26-27,-53 1,0 52</inkml:trace>
  <inkml:trace contextRef="#ctx0" brushRef="#br0" timeOffset="90758.191">11139 10451,'53'0,"-27"26,-26 27,53 0,-53 0,53 0,-26-27,26-26</inkml:trace>
  <inkml:trace contextRef="#ctx0" brushRef="#br0" timeOffset="91644.2417">11853 10213,'0'-27,"-26"27,26 53,-53-26,53-1,-26 53,26-26,-53 0,53 0,0 0,-27 26,27-52,0 26,0 0,80-27,-28-26</inkml:trace>
  <inkml:trace contextRef="#ctx0" brushRef="#br0" timeOffset="92025.2634">11827 10583,'0'26,"0"54,53-80,-53 53,0 0,0-133,0 54,0-1,0-26,26 53,1 27,-27 26,53 0,-53-27,0 1,0 26</inkml:trace>
  <inkml:trace contextRef="#ctx0" brushRef="#br0" timeOffset="92318.2803">12224 10662,'53'0,"-27"0,-26 27</inkml:trace>
  <inkml:trace contextRef="#ctx0" brushRef="#br0" timeOffset="92543.2931">12515 10398,'0'53,"0"-27,0 1,0 26,0-1,0-25,0-1</inkml:trace>
  <inkml:trace contextRef="#ctx0" brushRef="#br0" timeOffset="92775.3064">12806 10345,'26'0,"27"0,0 26,-53 1,0-1,0 54,0-27,0-1,0 1,-79 27,26-27,0 0,0 26</inkml:trace>
  <inkml:trace contextRef="#ctx0" brushRef="#br0" timeOffset="93367.3403">12171 10662,'0'-53,"-27"53,1 0,26 27,0-27,79 0,-26 0,0 0,-26 0,26 0</inkml:trace>
  <inkml:trace contextRef="#ctx0" brushRef="#br0" timeOffset="100009.7202">9181 11615,'27'0,"-1"0,53 0,1 0,-54 0,1 0,26 0,-1 0,-25 0,-1 0,27 0,-26 0,-1 0,54 0,-54 0,1 0,25-27,-25 27,-1 0,27 0,0 0,0 0,0 0,-27 0,54 0,-54 0,1 0,26 0,-27 0,1 0,-1 0,27 0,-27 0,1 0,26 0,-27 0,-26 0,27 0,26 0,-27 0,1 0,25 0,1 0,-26 0,-27 27,26-27,27 0,-26 0,-27 53,0-53,0 53,-53 0,53-27,0 27,-27-27,27 27,0-26,0-1,0 1,0 26,0-27,0 54,0-28,0 28,0-54,0 1,0-1,0 54,0-54,-53 0,53 27,0-26,-26 26,-27-53,27 0,-27 0,26 0,-52 0,26 0,26 0,1 0,-27 0,27 0,-1 0,-26 0,0 0,27 0,-27 0,-26-27,26 27,0 0,26 0,-26 0,0 0,27-26,-27 26,27 0,-1 0,-26 0,-26 0,26 0,0 0,0 0,0 0,0 0,-26 0,26-53,27 53,-27 0,26 0,1-27,-27 27,53-52,-27 52,27-27,-26 27,26-26,-53-27,53 26,-27-26,27 27,-52-1,52-25,0 25,0 1,0-27,0 26,-27-26,27 0,0 0,0 27,0 0,0-54,0 54,0-1,0 1,0 26,53 0,26 0,1 0,-1 0,1 0,-1 0,0 0,-26 0,-26 0,-27 26</inkml:trace>
  <inkml:trace contextRef="#ctx0" brushRef="#br0" timeOffset="100841.7677">9525 11906,'26'-53,"27"53,0 0,0 0,0 0,0 26,-26 27,-27 0,0 0,0-26,-27-1,27 27,-26-26,26-1,0 27,0 0,26-53,27 0,0 0,0 0,-27 0</inkml:trace>
  <inkml:trace contextRef="#ctx0" brushRef="#br0" timeOffset="101112.7833">9472 12171,'27'0,"25"0,54 0,-53 0,0 0,0 0,0 0</inkml:trace>
  <inkml:trace contextRef="#ctx0" brushRef="#br0" timeOffset="101973.8324">10081 11853,'0'26,"26"-26,27 0,0 0</inkml:trace>
  <inkml:trace contextRef="#ctx0" brushRef="#br0" timeOffset="102205.8458">10372 11800,'26'0,"-26"-26,0 52,0 27,0-27,0 1,0 26,0 26,0-26</inkml:trace>
  <inkml:trace contextRef="#ctx0" brushRef="#br0" timeOffset="103705.9316">10001 12700,'0'0,"0"0,0 26,0 54,0-54,53 0,-53 54,0-27,0 0,0 0,0-1,0 28,0-54,27 1</inkml:trace>
  <inkml:trace contextRef="#ctx0" brushRef="#br0" timeOffset="104389.9707">11589 12620,'0'0,"-27"80,-26-27,27 0,-27 26,27-53,-27 27,26-26</inkml:trace>
  <inkml:trace contextRef="#ctx0" brushRef="#br0" timeOffset="104630.9844">11351 12753,'0'-27,"26"27,53 53,-52-26,26 25,-27-25,27-27,0 53,-26-53,26 0,-27 0</inkml:trace>
  <inkml:trace contextRef="#ctx0" brushRef="#br0" timeOffset="105312.0235">12065 12303,'0'-27,"0"27,0 53,-53 0,53 0,-79 53,79 0,0 0,-53 26,53-53,0 1,26-27,-26-27,53 27,0-27</inkml:trace>
  <inkml:trace contextRef="#ctx0" brushRef="#br0" timeOffset="105972.0612">12250 12647,'0'26,"0"27,0 0,0-26,0-1,0 27,0-27,-53-26,53 53,27-53,-27-26,53-27,-53 26,26 27,-26-52,0 25,27 27,26 27,-53-1,0 0,26-26,-26 106,0-79,0-1,-26 27</inkml:trace>
  <inkml:trace contextRef="#ctx0" brushRef="#br0" timeOffset="106234.0762">12568 12938,'0'-27,"26"27,27 0,0 0,0 0</inkml:trace>
  <inkml:trace contextRef="#ctx0" brushRef="#br0" timeOffset="106602.0971">12859 12620,'53'0,"-53"27,26-27,-26 53,27-53,-27 53,0 0,0-1,0 1,0-26,53-27,-27 0,27 0,0 0,26-27,-26-52</inkml:trace>
  <inkml:trace contextRef="#ctx0" brushRef="#br0" timeOffset="106804.1088">13309 12541,'0'53,"26"0,-26-27,53 27,-53 0,0 26,-27-26,1 0,-53 27,-54 25,28-78</inkml:trace>
  <inkml:trace contextRef="#ctx0" brushRef="#br0" timeOffset="111175.3588">10054 13388,'27'0</inkml:trace>
  <inkml:trace contextRef="#ctx0" brushRef="#br0" timeOffset="111513.3782">10054 13493,'0'27</inkml:trace>
  <inkml:trace contextRef="#ctx0" brushRef="#br0" timeOffset="111693.3885">9975 13679,'0'26</inkml:trace>
  <inkml:trace contextRef="#ctx0" brushRef="#br0" timeOffset="111813.3953">9975 13784,'0'27</inkml:trace>
  <inkml:trace contextRef="#ctx0" brushRef="#br0" timeOffset="111917.4013">9975 13837</inkml:trace>
  <inkml:trace contextRef="#ctx0" brushRef="#br0" timeOffset="112135.4137">9948 14023,'0'26</inkml:trace>
  <inkml:trace contextRef="#ctx0" brushRef="#br0" timeOffset="112331.425">9816 14314,'0'0</inkml:trace>
  <inkml:trace contextRef="#ctx0" brushRef="#br0" timeOffset="112517.4356">9816 14419,'0'0,"53"0</inkml:trace>
  <inkml:trace contextRef="#ctx0" brushRef="#br0" timeOffset="112727.4474">9816 14552,'0'-27,"27"27,-27 27</inkml:trace>
  <inkml:trace contextRef="#ctx0" brushRef="#br0" timeOffset="112893.4571">9843 14605</inkml:trace>
  <inkml:trace contextRef="#ctx0" brushRef="#br0" timeOffset="115301.5948">9075 14975,'27'0,"-27"-26,26 26,27 0,0 26,0-26,0 0,26 0,1 27,-1-27,0 0,1 0,-27 0,0 0,-1 0,1 0,0 0,27 0,-54 0,1 0,52 52,-26-52,0 0,-27 0,27 0,-26 0,26 0,-53-26,26 26,-26 26,0 27,0-26,0-1,0 27,0-26,0 26,0 0,0-1,0 1,0-26,0 26,0-27,26 27,27 0,-53-27,27-26,-27 53,0-26,0-27,0 26,-53-26,26 0,1 0,-27 0,27 0,-1 0,1 0,26 0,-80 0,54 0,-1 0,-26 0,1 0,25 0,1 0,-54 0,27 0,0 0,1 0,-1 0,-27 0,1 0,-1 0,1 0,26 0,0 0,0 0,0 0,27 0,0 0,-1 0,-52 0,52 0,1 0,-27 0,26 0,1 0,-27-53,53 0,-26 53,26-52,0-1,0 0,0 26,0 1,0-1,0-26,-27 27,27-27,0 27,-53-1,53-26,0 27,0-1,0-26,0 27,0-1,0 1,0-27,27 80,52-27,0 0,1 0,26 0,-1 0,1 0,-26 0,-1 0,0 0,-52 0</inkml:trace>
  <inkml:trace contextRef="#ctx0" brushRef="#br0" timeOffset="116284.6511">9340 15240,'0'0,"53"0,26 0,-52 0,25 53,-52 0,0-27,0 0,0 27,-52-26,52-1,-27-26,27 80,0-54,0-26,53 0,0 0,0 0,0 0,0 27,-27-27</inkml:trace>
  <inkml:trace contextRef="#ctx0" brushRef="#br0" timeOffset="116575.6677">9340 15425,'0'0,"53"0,0 0,-27 26,27-26,0 0,-27 0</inkml:trace>
  <inkml:trace contextRef="#ctx0" brushRef="#br0" timeOffset="117093.6973">9710 15266,'0'0,"27"0,26 27,-27-27,1 0,25 0</inkml:trace>
  <inkml:trace contextRef="#ctx0" brushRef="#br0" timeOffset="117321.7104">10107 15187,'27'-53,"25"26,-52 80,-26 0,26 0,-53 53,53-27,-53-26</inkml:trace>
  <inkml:trace contextRef="#ctx0" brushRef="#br0" timeOffset="123039.0374">9684 15875,'0'-53,"0"79,0 1,0 26,0-27,0 27,0-27,0 1,0 26,0-27,0 1,0 26,-27-27,27 1,0 52,0-26,0 0,27 0,-27 0,0-27,26 1,-26 25,0-25,0-1,0 27,53-53,-26 0,-1 0,27 0,-27 0,1 0,-1 0,27 0,-26 0,-1 0,27 0,0 0,0 0,26 0,-52 0,26 0,-27 0,1 0,26 0,-27 0,0 0,27 0,0 0,0 0,-26 0,26 0,-1 0,-25 0,26 27,0-27,0 0,0 0,0 0,26 53,-26-53,0 0,0 26,0-26,26 0,0 0,1 0,-27 0,0 53,-1-53,1 0,-26 0,-1 0,27 0,-26 0,52 26,-26-26,-27 0,1 0,26 0,26 0,-52 0,-1 0,1 0,-27 0,-27 0</inkml:trace>
  <inkml:trace contextRef="#ctx0" brushRef="#br0" timeOffset="126884.2573">7355 16986,'53'0,"0"0,27 53,-80-27,0 27,0-26,0 26,0 0,-80-1,54-25,-1-27,27 53,-53-53,106 0,-26-53,26 26,-27-25,1 25,26-26,-53 27,26 26,-26-27,0-26,0 106,0 0,0 0,0 0,0 0,0 26,0-79,0 27,26-27,-26 26,53-26,-26 0</inkml:trace>
  <inkml:trace contextRef="#ctx0" brushRef="#br0" timeOffset="127535.2946">7752 16986,'0'-53,"0"106,-53-27,27-26,26 53,-27-26</inkml:trace>
  <inkml:trace contextRef="#ctx0" brushRef="#br0" timeOffset="127993.3208">8202 16827,'0'-26,"-26"52,26 27,-53 26,53 1,-53 26,53 52,-53-52,53 27,0-54,0-26,53-27,26-26,27 80,0-80,0 0</inkml:trace>
  <inkml:trace contextRef="#ctx0" brushRef="#br0" timeOffset="128661.359">8308 17277,'0'53,"0"0,26 0,-26 0,0 26,0-53,0 1,0 26,0-80,0 1,0-27,0 0,27-26,-27 26,0 26,53-26,0 106,0 0,26 53,-53-53,-26 26</inkml:trace>
  <inkml:trace contextRef="#ctx0" brushRef="#br0" timeOffset="128940.3749">8784 17594,'27'0,"26"0,-1 0,-25 0,-1 0,27 0,-26 0,26 0</inkml:trace>
  <inkml:trace contextRef="#ctx0" brushRef="#br0" timeOffset="129823.4254">9551 17436,'-26'0,"26"26,0 54,-53-28,53 1,-26 0,26 0,0-26,0-1,0-26,0-26,0-54,0 27,0 0,53 1,-53-1,0 26,0 1,52 26,1 53,-26-27,26 27,-27-27,-26 27,53-26,27 52,-28-52,1-27,0 0,0-53,-53 0,53 26,-53 1,0-27,53 53,-53-79,0 26,0 26,0-26,0 27,0 52,0 27</inkml:trace>
  <inkml:trace contextRef="#ctx0" brushRef="#br0" timeOffset="130260.4504">10583 17224,'53'27,"-26"-1,26 53,0 1,-1-1,1 27,-53-27,27-26,-27 0,0 0,-27 26,-26-52,-79 26,53-53,26 0</inkml:trace>
  <inkml:trace contextRef="#ctx0" brushRef="#br0" timeOffset="134739.7066">12356 8308,'0'0,"27"0,-1 0,27 0,-27 0,1 0,-27 26,53-26,0 0,-27 0,1 0,25 0,1 0,-26 0,26 0,-27 0,1 0,26 0,26 53,-26-53,0 0,0 0,0 0,52 0,1 0,0 0,-26 0,25 0,1 0,26 53,-26-53,0 0,0 0,26 0,-26 0,53 53,-53-53,0 0,-27 0,27 0,-27 0,27 0,-27 0,-26 0,0 0,-26 0,26 0,-1 0,-52 26,-26-26</inkml:trace>
  <inkml:trace contextRef="#ctx0" brushRef="#br0" timeOffset="135940.7753">12647 6747,'53'0,"-53"26,0 53,0 27,0 0,26 26,-26-26,0-26,0-28,0 1,0-79,53-27,-53 0,53 0,-53 0,27 27,-1 26,-26 53,80-27,-80 1,0 26,26-27,-26 27,0-53,-79 0,26 0,-27 0,27 0,27 0,0 0,26 53</inkml:trace>
  <inkml:trace contextRef="#ctx0" brushRef="#br0" timeOffset="136487.8063">13361 7408,'0'26,"0"27,0 0,0 0,0 0,0-26,0-1,0-26,53-53,-53 0,0-26,0-1,0 28,0 25,0 1,0 26,0 0,-53 26,53 53,-52-26,52-26</inkml:trace>
  <inkml:trace contextRef="#ctx0" brushRef="#br0" timeOffset="138000.8932">13547 7329,'-27'0,"1"0,-27 0,53 26,-27-26,27 79,0-26,-26-26,26 26,0-27,0 27,0 0,0-53,0 53,53-27,0 27,-27-53,-26 27,27-27,26 0,-27 0,-26 0,27 0,-27-80,52 54,-52 0,0-27,27 26,-27 1,0-54,0 54,0-27,0 0,0 27,0-1,-53 27,27 0,-27 53,-27 0,27 0</inkml:trace>
  <inkml:trace contextRef="#ctx0" brushRef="#br0" timeOffset="142523.1518">11351 10001,'26'0,"27"0,-27 0,1 0,-27 53,53-53,0 0,0 0,0 0,0 0,26 0,-53 0,-26 26,27-26,-1 0,27 0,-26 0,-1 0,27 0,-27 0,1 0,52 0,-26 0,0 0,0 0,0 0,0 0,26 0,-52 0,-1 0,27 0,-26 0,-1 0,27 0,-27 0,1 27,26-27,0 0,0 0,0 0,-1 0,1 0,27 0,-27 0,-27 0,27 0,-27 0,1 0,-1 0,54 0,-27 0,0 0,0 0,-1 0,28 53,-1-53,1 0,-1 0,0 0,-26 0,27 0,-27 0,26 0,-53 0,1 0,26 26,-27-26,1 0,52 0,0 0,-52 0,-1 0,1 0,26 0,-27 0,27 0,0 0,-27 0,1 0,52 0,-26 0,0 0,0 53,0-53,0 0,0 0,-27 0,1 0,-27 0</inkml:trace>
  <inkml:trace contextRef="#ctx0" brushRef="#br0" timeOffset="144617.2716">12779 8996,'0'-27,"0"-26,0 106,27 26,-27 1,0 26,0-27,0 0,0 1,0-27,0 0,0-80,0 1,53-27,-27 0,27 53,27 53,-80-27,26 1,-26 26,0 0,0-53,-53 0,27 0,-1 0,27-27,-26 27,-27 0,0 0,53 53</inkml:trace>
  <inkml:trace contextRef="#ctx0" brushRef="#br0" timeOffset="144961.2913">13335 9419,'53'0,"-53"26,0 27,0 0,0 0,0 26,0-26,0-26,0-1,0 27</inkml:trace>
  <inkml:trace contextRef="#ctx0" brushRef="#br0" timeOffset="148374.4863">15478 10345,'0'-27,"0"1,0 0,0-1,53 27,-53-53,0 0,27 0,-27 0,0-26,52 79,-52-53,0 0,0 0,27 53,-27-79,0 26,0 0,26 0,-26 0,0 0,0 27,0-1,53 27,-53-26,0-53,0 26,0 26,0-26,0 0,0 27,27-1,-27-52,0 26,0 27,0-1,0-26,0 0,0 27,0-27,0 27,0-27,0 26,0-26,0 27,0 26,0 53,0-27,0 1,0 52,0 0,-53-26</inkml:trace>
  <inkml:trace contextRef="#ctx0" brushRef="#br0" timeOffset="155918.918">10001 13732,'27'0,"-1"0,27 0,-26 0,-1 0,0 0,27 0,-26 0,26 0,0 0,-27 0,27 0,0 0,26 0,1 0,-1 0,0 0,1 0,-1 0,1 0,-1 0,0 0,1 0,-1-27,0 27,1 0,-1 0,27 0,-53 0,0 0,0 0,26 0,1 0,-28 0,28 0,-1 0,-52 0,26 0,0-26,26 26,-53 0,1 0,26 0,-27 0,1 0,-1 0,27 0,0 0,-27 0,27 0,-26 0,-1 0,27 0,-26 0,-1 0,1 0,52 0,-26 0,0 0,0 0,0 0,26 0,-26 0,0 0,0 0,0 0,26 0,-26 0,0 0,0 0,0 0,0 0,-1 0,-25 0,-1 0,27 0,-26 0,-1 0,27 0,0 0,0 0,-27 0,27 0,-26 0,-1 0,27 0,0 0,-26 0,25 0,-52 0,53 0,0 0,-26 0,-1 0,27 0,-26 0,-1 0,27 0,-27 0,1 0,26 0,-27 0,1 0,-1 0,27 0,-26 0,-1 0,27 0,-53 26</inkml:trace>
  <inkml:trace contextRef="#ctx0" brushRef="#br0" timeOffset="159324.1128">15452 13705,'0'-53,"0"27,0-27,0-27,26 28,-26-1,0 26,0-52,0 52,0 1,0-27,0 26,0 1,0 0,0-27,0 26,0 1,0-27,0 26,0 1,0-27,0 27,0-1,0-26,0 27,0-1,0-26,0 0,0 27,0-1,0-25,0 25,0 1,0-27,0 26,0 1,0-1,0-26,0 27,0-53,0 52,0-26,27 27,-27-27,0 26,0 1,0-1,0-25,0 25,0 1,0-27,0 26,0 1,0-27,0 26,0 1,0-27,0 27,0-1,0-26,0 27,0-1,0 27,0-53,0-26,53 26,-53 0,0 0,0-26,0 52,0-25,0-1,26 53,-26-53,0-27,0 54,0-1,0-26,0 27,0-27,0 0,0 0,26 27,-26-1,0-26,0 27,0-27,0 80,0-1,53-26,-53 53,0 0,0-27,0 27</inkml:trace>
  <inkml:trace contextRef="#ctx0" brushRef="#br0" timeOffset="162353.286">12541 17039,'0'0,"0"0,53 0,0 0,0 0,0 0,0 0,26 0,27 0,-27 0,27 0,-26 0,25 0,1 0,0 0,-26 0,-1 0,27 0,26 0,-26 0,0-53,-27 53,27 0,-53 0,0-27,0 27,-27 0,27 0,-27 0,27-52,0 52,0 0,-26 0,52 0,-79-27,79 27,1 0,-80-26,53 26,-27 0,-26-53,27 53,26-27,-27 27,27 0,-53-26,53 26,-53-53,26 53,-26-27,0 1,0-27,0 27,0-1,27 27,-27-53,0 27,53-1,-53-52,0 52,26 27,-26-26,0-27,0 0,27 0,-27 27,0-27,0 26,0 1,53-27,-53 27,0-1,0-26,0 27,0-1,0-26,0 0,0 1,0-1,0 0,0 0,0 26,0 1,0-27,0 27,0-1,0 1,0-27,0 26,-27-26,27 27,0-1,0 1,0-27,0 27,0-1,0-52,0 26,0 0,27 53,-27-53,0 0,0-26,0 52,0 1,0-54,0 27,0 27,0 0,0-1,0-26,0 27,0-27,0 0,0 0,0 0,0 27,0-27,0 26,0-26,0 27,0-27,-27 53,27-27,-26 1,26-27,0 27,0-1,0-26,0 80,0 26,0-27,0 27</inkml:trace>
  <inkml:trace contextRef="#ctx0" brushRef="#br0" timeOffset="163411.3466">13335 15213,'0'-26,"0"52,0 54,0-1,-53 27,53 0,0-1,0-25,0-1,0 1,0-54,27-52,25-54,-25 80,52 0,-79 53,27-26,-27-1,0 27,0-27,0 1,0 26,-27 0,-26-53,0 0,1 0,-1 0,0-27,26 27,27-53,-26 53,26-26,0-1</inkml:trace>
  <inkml:trace contextRef="#ctx0" brushRef="#br0" timeOffset="163831.3706">13785 15981,'53'26,"-53"0,0 54,0-27,0 0,0-27,0 27,0-27,26-52,-26-53,80 26,-80 26,26 27,-26-53,26 80,27 26,0 0,-53 0,0-1,0 1,0-26,0 26</inkml:trace>
  <inkml:trace contextRef="#ctx0" brushRef="#br0" timeOffset="167380.5736">15875 8519,'0'-26,"53"26,-27 0,27 0,0 0,-26 0,-1 0,1 0,26 0,-27 26,53-26,-26 0,27 0,-27 0,-1 0,1 0,0 0,27 0,-27 0,-27 0,27 0,0 0,0 0,0 0,0 0,26 0,0 0,1 0,-1 0,1 0,25 0,-25 0,26 0,-1 0,1 0,53 0,-27 0,53 0,-26 0,-26 0,52 0,-27 0,28 0,-54 0,27 0,-27 0,-26 0,26 0,-52-26,25 26,-25 0,-1 0,-26 0,-27 0,1 0,26 0,0 0,-27 26,27-26,0 0,0 0,26 0,1 0,-1 27,0-27,1 0,26 0,-53 0,-27 0,27 0,0 0,-53 26,-27-26,1 0</inkml:trace>
  <inkml:trace contextRef="#ctx0" brushRef="#br0" timeOffset="171802.8262">21643 8493,'0'-27,"26"27,1 0,26 0,-27 0,1 0,26 0,-27 0,27 0,-27 0,54 0,-54 0,27 0,-26 0,26 0,-1 0,1 0,0 0,0 0,27-26,-1 26,0 0,27 0,0 0,0 0,26 0,-26 0,0 0,0 0,26-53,27 53,-27 0,-26 0,26 0,-26 0,0 0,26-53,-26 53,0 0,0 0,26 0,-26 0,0 0,-1 0,1 0,53 0,-53 0,0 0,26 0,27-53,-27 53,27 0,-27 0,27 0,-27 0,27 0,-53 0,-1 0,54 0,-27 0,1-53,-27 53,-1 0,28 0,-27 0,-1 0,1 0,27 0,-28 0,1 0,-26 0,-1 0,0 0,27 0,26-53,-26 53,-26 0,25 0,28 0,-27 0,-27 0,0 0,-26 0,0 0,27-26,-28 26,1 0,0 0,0 0,27 0,-1 0,0 0,1 0,-27 0,0 0,-1 0,1 0,27 0,-1 0,1 0,-1 0,0 0,-26 0,0 0,0 0,-27 0,1 0,26 0</inkml:trace>
  <inkml:trace contextRef="#ctx0" brushRef="#br0" timeOffset="172146.8462">31168 7884,'26'53,"-26"0,0 0,0 0,0 0,0 0,0 26,0-52,-53 26,1-53</inkml:trace>
  <inkml:trace contextRef="#ctx0" brushRef="#br0" timeOffset="173129.9024">31380 6588,'0'79,"0"-26,0 0,53 26,-53-52,0-1,0 27,26-53,0-26,54-54,-80 27,53 27,-53 0,53-27,-53 79,26 27,-26 0,0 26,53 1,-53-1,0 0,0 1,-26-54,26 1,-53-27,26 53,-26-53,0 0,0 0,27 0,-27-27,27-26,26 27,0-1,0-26,53 1</inkml:trace>
  <inkml:trace contextRef="#ctx0" brushRef="#br0" timeOffset="173865.9443">32438 6561,'0'-26,"-27"26,1 0,-27 53,27 26,-27 1,53-1,-53 0,53 1,-53 26,53-54,0 1,0 0,0 0,0 27,79-28,-26-52,0 0</inkml:trace>
  <inkml:trace contextRef="#ctx0" brushRef="#br0" timeOffset="174292.9689">32464 6985,'0'26,"0"-26,0 53,0-26,53 25,-53 1,0-26,0-54,0-26,27 53,-27-52,26 52,-26-27,53 27,-26 0,26 27,-27 52,-26-53,0 1,0-1,0 27</inkml:trace>
  <inkml:trace contextRef="#ctx0" brushRef="#br0" timeOffset="174538.9829">33258 6747,'0'79,"0"0,0 1,0 26,0-27,0 0,0-26,-26 0,-54 26,1 1,-53-27,52-53</inkml:trace>
  <inkml:trace contextRef="#ctx0" brushRef="#br0" timeOffset="180165.3045">22781 8493,'0'0,"0"53,0-27,0 1,0 26,0-27,0 0,0 27,0-26,0-27</inkml:trace>
  <inkml:trace contextRef="#ctx0" brushRef="#br0" timeOffset="182363.4306">22860 8493,'0'26,"0"1,0 26,0 0,0 26,0-26,0-27,0 1,0 26,0-27,0 1,-53 26,53-27,0 0,0 27,0-26,0-1,0 27,0-26,0-1,0-26,0 27,0 25,0-25,0-1,0 27,0-26,0-1,0 27,0-26,53-1,-53 53,0-26,26-53,-26 53,0 0,0-26,53-27,-53 53,0-27,0 0,0 27,0-26,0-1,0 27,0-26,0-1,27-26,-27 53,0-26,26-27,-26 0</inkml:trace>
  <inkml:trace contextRef="#ctx0" brushRef="#br0" timeOffset="187145.7041">28787 8334,'0'-26,"0"52,0-52,0-1,0 27,0 53,0-26,0-1,0 27,0-27,26-26,-26 27,0 26,0-27,0 1,0-1,53 27,-53-27,0 27,27-53,-27 53,0-26,26-27,-26 26,0 27,53-53,-53 27,0-27,0-53</inkml:trace>
  <inkml:trace contextRef="#ctx0" brushRef="#br0" timeOffset="189401.8331">28231 8969,'0'0,"53"0,53 0,-80 0,1 0,-1 0,27 0,-26 0,-1 0,27 0,-27 0,1 0,26 0,26 0,-26 0,0 0,0 0,0 0,26 0,-26 0,26 0,1 0,-27 0,0 0,0 0,0 0,-1 0,-25 0,26 0,-27 0,1 0,26 0,-27 0,1 0,-1 0,-26 27,53-27,-53 26,0 0,0 27,0 53,0-79,0-1,0 1,0 25,0 1,0 0,0 0,0 27,26-27,-26-27,0 0,53 27,-53-26,0 26,27-27,-27 27,0-26,0-27,-27 0,27 52,-79-52,26 0,27 0,-1 0,-26 0,27 0,-27 0,0 0,26 0,1 0,-27 0,-26 0,26 0,0-26,0 26,-26 0,-1 0,1 0,-1 0,28 0,-1 0,0 0,26 0,-26 0,27 26,-27-26,26 0,1 27,-27-27,27 0,-27 0,0 0,26 0,-26 0,27-53,-53 53,52-26,1 26,26-53,-53 53,53-27,-27 27,27-53,0 27,0-27,0 0,-26 53,26-53,0 27,0-27,0 26,0-26,0 0,0 0,0 1,0 25,-53-26,53 0,0 0,-27 27,27-27,0 27,53 26,0 0,0 0,27 0,-1 0,27 0,0 0,-1-53,-52 53</inkml:trace>
  <inkml:trace contextRef="#ctx0" brushRef="#br0" timeOffset="190197.8787">28628 9287,'0'-27,"26"27,27 0,-26 0,26 0,-53 53,26-27,-26 1,0 26,0-27,0 27,0 0,-53-26,53-1,0 27,0 0,27-53,52 53,27-53,-27 0,1 0,-27 0</inkml:trace>
  <inkml:trace contextRef="#ctx0" brushRef="#br0" timeOffset="190475.8943">28654 9525,'0'26,"0"-26,80 0,-1 0,27 0,0 0</inkml:trace>
  <inkml:trace contextRef="#ctx0" brushRef="#br0" timeOffset="191230.9377">29025 9366,'0'-53,"26"53,1 0,-1 0,27 0,-26 0,-1 0,53 0,-52 0</inkml:trace>
  <inkml:trace contextRef="#ctx0" brushRef="#br0" timeOffset="191500.9532">29528 9075,'0'-27,"0"54,0 26,0 26,0-26,0 0,0 0,0 0,0 0</inkml:trace>
  <inkml:trace contextRef="#ctx0" brushRef="#br0" timeOffset="193301.0559">29236 10001,'0'26,"0"1,0 52,0 1,0-27,53 26,-53 0,0 1,0 25,0 1,53 27,-53-28,0-25,53 52,-53-53,0-26,27-53,-27 53,0-53,26-53,-26 27,0-1,0 27</inkml:trace>
  <inkml:trace contextRef="#ctx0" brushRef="#br0" timeOffset="194465.1227">30506 10054,'0'26,"0"27,0-26,0-1,0 27,27-53,26 0,-27 0,-26-26,53 26,-53-53,53 26,-53 80,27 0,-27 0,0 26,53 27,-53-26,0-28,0 1,0 0,-27 0,27-26,-53-27,27 53,-27-53,26 0,1 0,-27 0,26 0,27-53,0 0,0 26</inkml:trace>
  <inkml:trace contextRef="#ctx0" brushRef="#br0" timeOffset="194968.1513">31168 10001,'0'26,"-27"54,27-27,-52 26,52 0,-80 27,80-26,-26-1,26-26,0 0,0 0,0 0,26-53,1 26,26-26</inkml:trace>
  <inkml:trace contextRef="#ctx0" brushRef="#br0" timeOffset="195357.1738">31194 10530,'0'53,"0"-27,0 1,0 26,0-27,53 1,-53 26,0 0,27-53,-27-53,0 0,26 0,-26 26,0 1,0-53,53 79,-53 26,27-26,-27 53,0-27,53 27,-53-26,0-1,0 27</inkml:trace>
  <inkml:trace contextRef="#ctx0" brushRef="#br0" timeOffset="195667.1913">31644 10636,'0'-27,"53"27,-53 0,53 0,-27 0,1 0</inkml:trace>
  <inkml:trace contextRef="#ctx0" brushRef="#br0" timeOffset="195881.2037">32041 10424,'0'-26,"0"52,0 1,0 26,0 0,0-1,0 1,0 0,0-53</inkml:trace>
  <inkml:trace contextRef="#ctx0" brushRef="#br0" timeOffset="196107.2167">32411 10213,'53'26,"-53"53,53-26,-53 0,0 0,0 0,0 26,-53-26,0 0,-26 27,-27-1,27-79</inkml:trace>
  <inkml:trace contextRef="#ctx0" brushRef="#br0" timeOffset="201386.5186">29316 10768,'-27'0,"-26"0,53 27,-26-27,0 0,-27 0,26 53,-26-53,-26 0,26 26,0-26,27 0,-27 0,26 0,-26 0,27 0,-54 0,54 0,0 0,-27 0,26 0,1 0,-27 0,0 0,0 0,0 0,0 0,0 0,-26 0,26 0,0 0,27 0,-27 53,26-53,1 0,-27 0,26 0,1 0,-27 0,27 0,-1 0,-26 0,27 0,-1 0,1 0,-27 0,26 0,-26 0,1 0,-28 0,27 0,0 0,-26 26,0-26,-1 0,1 0,-1 0,28 0,-1 0,0 0,-53 53,27-53,26 0,0 0,0 0,0 0,-27 0,28 0,-1 0,0 0,0 0,0 0,0 0,27 0,-1 0,-26 0,27 0,-1 0,-26 0,27 0,-1 0,-26 0,27 0,0 0,-1 0,-26 0,27 0,-1 0,-26 0,27 0,-1 0,-25 0,25 0,1 0,-27 0,26 0,1 0,-27 0,26 0,1 0,-1 0,-25 0,-1 0,0 0,26 0,-52 0,26 27,0-27,0 0,0 0,-26 0,26 0,26 0,-25 53,25-53,1 0,-27 0,-27 0,54 0,-1 0,-25 0,25 0,1-27,-27 27,26 0,1 0,-27 0,26 0,1 0,-1 0,-25 0,25 0,-52 0,26 0,53-26,-53 26,53-27,0 1,-27 26,27-53,0 27,0-1,0-26,-26 53,26-26,0-1,0-26,0 27,-53 26,53-27,0-26,-26 53,26-52,0 25,-27 27,27-53,-53-53,53 27,-26 79,26-26,-27 26,27-27,0-26,-53 53,53-26,0-1,-26 27,26-26,0-54,0 133,0-26,0-1</inkml:trace>
  <inkml:trace contextRef="#ctx0" brushRef="#br0" timeOffset="202211.5658">22807 8731,'-53'0,"27"79,26-26,-80 0,80 27,-53-1,53-26,-52-27,52 27,-53-53,53 27,26-27</inkml:trace>
  <inkml:trace contextRef="#ctx0" brushRef="#br0" timeOffset="202421.5778">22781 8890,'53'-27,"-27"27,27 0,-27 0,-26 27,53 26,27 0,-27-27,26-26,27 0</inkml:trace>
  <inkml:trace contextRef="#ctx0" brushRef="#br0" timeOffset="203568.6434">15769 8757,'0'53,"0"-53,0 27,-26-27,26 53,-106 0,79-27,1 27,-27-27,0 27,53 0</inkml:trace>
  <inkml:trace contextRef="#ctx0" brushRef="#br0" timeOffset="203838.6589">15663 8890,'27'0,"26"0,-27 26,27 1,0 26,26-27,-52-26,26 53,-27-53,-26 79</inkml:trace>
  <inkml:trace contextRef="#ctx0" brushRef="#br0" timeOffset="204568.7006">14155 9948,'0'-26,"27"26,26 0,0 0,-53 0,26 0,-26 26,26-26,-26 53,0 0,0-27,0 1,0 26,0 0,-26 26,-53 27,-27-27,-27 27,54-53</inkml:trace>
  <inkml:trace contextRef="#ctx0" brushRef="#br0" timeOffset="205527.7555">14102 13361,'0'-26,"0"26,0 53,0 0,0-1,27-52,-27 27,79-27,-79 26,53-26,-53 53,27-53,-27 106,0-79,0 25,-27 1,1 27,-27-1,26 1,-26-80</inkml:trace>
  <inkml:trace contextRef="#ctx0" brushRef="#br0" timeOffset="206517.8121">12568 16721,'0'0,"0"53,0-26,26 26,1-53,26 26,-1-26,1 27,-26-27,-27 52,0-25,0-1,0 54,-106-1,0 53,0 1,27-1,-80 0,106-79</inkml:trace>
  <inkml:trace contextRef="#ctx0" brushRef="#br0" timeOffset="208051.8995">18071 8255,'0'0,"0"0,79 0,-52 79,-1-79,27 53,0 0,0-53,-26 53,25 0,-52 0,0 0,-26-27,0 27,-27-27,26 27,1-53,-27 80,0-54,26-26,27 53</inkml:trace>
  <inkml:trace contextRef="#ctx0" brushRef="#br0" timeOffset="211789.1136">26088 9895,'0'-26,"0"-54,0 80,0-79,-53 79,27-27,-27 27,26 0,1 0,-1 0,-26 0,27 53,-27-26,27 52,26-26,0 0,0-27,0 27,0-26,26-27,53 53,-26-53,0 0,0-27,26 1,-52-27,26 26,-27-52,-26 132,53 26,-53-52,0-1,0 27,0-26,27-1,-27 27</inkml:trace>
  <inkml:trace contextRef="#ctx0" brushRef="#br0" timeOffset="211991.1252">26644 9922,'26'26,"-26"27,0 0,0 0,0 26,0-26,0 0,0 0</inkml:trace>
  <inkml:trace contextRef="#ctx0" brushRef="#br0" timeOffset="216135.3622">29448 11324,'0'0,"53"79,-53-52,0-1,27 27,-27 0,0 0,0 0,0 26,0-26,0 0,0 0,0 0,0 26,0-26,0-26,0 26,0-1,0-25,26-27,-26 26,0 1,0 26,0-27,0-26</inkml:trace>
  <inkml:trace contextRef="#ctx0" brushRef="#br0" timeOffset="218504.4977">28866 12356,'0'0,"-26"0,-27 0,26 0,54 0,-1 0,54 0,25 0,1 0,0 0,-27 0,-26 0,0 0,0 0,27 0,-54 0,0 0,27 0,-26 0,-1 0,27 0,0 0,-26 0,-1 0,27 0,-27 0,1 0,52-53,-26 53,-26 0,-1 0,27-27,0 27,0 0,0 0,26-53,-26 53,0 0,0 0,0 0,0 0,-27 0,1 0,52 0,-53 0,-26 27,0 26,0-27,0 1,-26 26,26 0,0-1,0 1,0 0,0 27,0-27,0 0,0-1,0-25,0 52,26-52,-26-1,0 27,0-26,27-27,-27 52,0 1,0 0,0-26,0-27,0 26,-27-26,-25 0,25 0,-26 0,0 0,0 0,27 0,-1 0,-26 0,27 0,0 0,-27 0,-27 0,1 0,0 0,-1 0,1 53,-27-53,-26 0,26 53,0-53,-26 0,26 53,-26-53,26 0,0 0,0 0,27 0,-1 0,27 0,0 0,27 0,-27 0,0 0,27 0,-27 0,26 0,-26 0,27 0,26-53,0 27,0-27,0 0,0 0,-26 53,26-53,0-26,0 52,0 1,0-27,0 26,0-26,0 0,0 1,0-1,0 26,0-26,0 27,0-1,0-26,0 27,0-1,0-25,0-1,0 26,52 27,1 0,27 0,-1 0,27 0,0 27,53-27,26 0,-79 0,-1 0,-25 0,-1 0,-52-27</inkml:trace>
  <inkml:trace contextRef="#ctx0" brushRef="#br0" timeOffset="219336.5453">29289 12753,'53'-53,"-26"53,26 0,26 0,-26 0,0 26,-27 1,-26 26,0-1,0-25,-105 26,78-27,27 1,-26 26,26 0,53-53,-1 0,28 0,-1 0,-26 0,-26 0</inkml:trace>
  <inkml:trace contextRef="#ctx0" brushRef="#br0" timeOffset="219569.5586">29342 12991,'0'-53,"53"53,-26 0,26 0,26 26,-53-26,1 0,26 27,0-27</inkml:trace>
  <inkml:trace contextRef="#ctx0" brushRef="#br0" timeOffset="220035.5853">29845 12647,'-26'0,"26"0,26 0,27 0,26 0,-26-27</inkml:trace>
  <inkml:trace contextRef="#ctx0" brushRef="#br0" timeOffset="220229.5964">30242 12462,'0'52,"-53"1,53 0,-53 53,53-53</inkml:trace>
  <inkml:trace contextRef="#ctx0" brushRef="#br0" timeOffset="222696.7375">29633 13361,'-26'0,"26"0,0 27,0 26,0-1,0-25,0 26,0 0,0 0,0 26,53 0,-53 27,0-26,0-1,0 0,0-26,53 0,-53 0,0 26,0-52,0-1,26 27,-26-26,0-1,0 27,0 0,0-26,27-27,26 0,-27 0</inkml:trace>
  <inkml:trace contextRef="#ctx0" brushRef="#br0" timeOffset="223648.7919">30268 13890,'0'0,"27"80,-27-27,0 0,0-27,0 27,26-27,1-26,26 0,-27 0,27-53,-53 1,53-1,-53-27,26 54,-26-1,0 54,0 26,80 0,-80 26,26-26,-26 0,0 0,0 0,0-27,0 1,0-27,0 52,-79-52,26 53,26-53,1 0,-27 0,27 0,26-26</inkml:trace>
  <inkml:trace contextRef="#ctx0" brushRef="#br0" timeOffset="224406.8353">31168 13626,'-27'0,"27"53,-26 0,26-1,-53 1,53 27,0-1,-26 53,26-26,-53-26,53-1,0 0,-53-26,53-26,0 26,53-27</inkml:trace>
  <inkml:trace contextRef="#ctx0" brushRef="#br0" timeOffset="224806.8582">31221 14340,'0'27,"26"-27,-26 26,27 27,-27-27,0-26,0-53,53 27,-53 0,26-54,-26 54,53 26,0 0,-27 26,-26 27,53-26,-53-1,0 27,0-27,-26 27,26-26,-53-27</inkml:trace>
  <inkml:trace contextRef="#ctx0" brushRef="#br0" timeOffset="225083.874">31697 14367,'27'0,"25"0,-25 0,-1 0</inkml:trace>
  <inkml:trace contextRef="#ctx0" brushRef="#br0" timeOffset="225884.9198">31962 14155,'0'0,"0"0,53 0,-53 0,53 0,-53 53,26-53,-26 53,0-27,0 1,0 26,0-27,-53-26,53 53,-53-53,53 79,-26-79,26 27,0-27,26 0,54 0,-28 0,1 0,0 0,-26 0,26 0,0 0,-53 0</inkml:trace>
  <inkml:trace contextRef="#ctx0" brushRef="#br0" timeOffset="226326.9451">32597 13837,'0'0,"53"53,-53 27,53 26,-53-27,26 0,-26 1,0-27,0 26,0-26,-53 26,0-26,-53 27,53-80</inkml:trace>
  <inkml:trace contextRef="#ctx0" brushRef="#br0" timeOffset="229568.1305">29686 14314,'-26'0,"-1"0,1 0,-27 0,27 0,-1 0,1 0,-27 0,26 0,1 0,-27 0,26 0,1 0,-27 0,27 0,26-27,-27 27,-52 0,-1 0,54 0,-1-53,-25 53,-1 0,26 0,-26 0,-26 0,52 0,1-26,-27 26,0 0,0 0,0 0,0 0,0 0,27 0,0 0,-27 0,26 0,-26-53,0 53,-26 0,26 0,0 0,-26 0,26 0,-27 0,1 0,0 0,-27 0,26 0,-25 0,-1 0,-26 0,-1 0,54 0,-1 0,1 26,0-26,-1 0,1 0,0 0,-1 0,1 0,-27 0,27 0,-1-26,1 26,0 0,-27 0,0 0,0 0,0 0,27 0,-1-53,28 53,-1 0,0 0,0 0,26 0,-26-26,106 26,-26 0</inkml:trace>
  <inkml:trace contextRef="#ctx0" brushRef="#br0" timeOffset="230450.181">26061 10609,'-26'0,"-27"0,27 53,-27 0,26 27,27-1,-79-52,79-1,-27 27,27-27,0 27,0 0,0-26,0-1,80 27,-54 0,27 0,0-53</inkml:trace>
  <inkml:trace contextRef="#ctx0" brushRef="#br0" timeOffset="231458.2386">26511 13917,'-26'0,"26"26,-53 27,53-26,-53 26,53-27,-26 0,-27 54,53-54,-27-26,27 27,0 26,0-53,53 26,0-26,0 53,26-53,1 0,-1 26,0-26,1 0</inkml:trace>
  <inkml:trace contextRef="#ctx0" brushRef="#br0" timeOffset="232334.2887">26617 13097,'0'-27,"0"-26,-26 53,26-79,-53 52,0 27,0 0,26 0,1 0,-27 53,27-26,-27 52,53-26,-27 0,27 0,0 0,27-27,-1-26,27 0,26 0,-26-53,0 0,0 0,-26 27,-27-27,53 53,-53 53,0-27,0 27,0 0,0 0,0 0,0-26</inkml:trace>
  <inkml:trace contextRef="#ctx0" brushRef="#br0" timeOffset="232627.3055">26908 13308,'53'0,"-26"27,-27-1,0 27,0 0,0-53,0 26,0-26,26 0,53 0,-26 0,-26 0,-1 0</inkml:trace>
  <inkml:trace contextRef="#ctx0" brushRef="#br0" timeOffset="234096.3893">25056 14128,'-53'0,"27"0,-27 0,0 0,0 0,-26 0,52 0,1 0,-27 0,26 0,1 0,-27 0,26 0,1 0,-27 0,-26 0,52 0,1 0,-1 0,-26 0,53-26,-26 26,-1 0,27-26,-79 26,26 0,27 0,-1 0,-26 0,27 0,-27 0,0 0,27 0,26-53,-53 53,26-27,-26 27,27 0,-27-53,26 53,-25 0,-1-26,26 26,27 26,0-26</inkml:trace>
  <inkml:trace contextRef="#ctx0" brushRef="#br0" timeOffset="236008.4989">23548 14049,'0'-53,"0"53,0-26,0-1,0-52,0 26,0 26,0 1,0-27,0 27,0-1,0-26,0 27,0-1,0-26,0 27,0 0,0-1,0-26,0 0,0 27,0-27,0 26,0 1,0-27,0 27,0-1,0-26,0 27,0-1,0-26,0 27,0-1,0-25,0-28,0 1,0 26,-53 0,53 0,0 0,-26 53,26-26,0-1,-53-26,53 0,-27 53,27-79,0 53,0-27,-26 26,26 1,0-27,0 0,-53 0,53 0,-27 0,27 27,0-1,0-26,0 0,0 27,-53-27,53 27,0-1,-26-26,26 27,0-1,0-26,0 80,-53 26,53 26,0-52,-26 52,26-132,0 27,0-1,0-26,0 27,0-1,0-26,0 53,0-53,26 53,27 0,0 0,-27 0,1 0,26 0,0 27,-53-1,53 27,-53 0,0 27,0-1,0 0</inkml:trace>
  <inkml:trace contextRef="#ctx0" brushRef="#br0" timeOffset="238862.6621">29898 15160,'0'27,"0"-27,0-27,79 27,-79-53,27 53,-27-53,0 53,-80 0,54 0,26 0,0 0,-27 0</inkml:trace>
  <inkml:trace contextRef="#ctx0" brushRef="#br0" timeOffset="239418.6939">29951 15398,'-53'0,"53"0,0 27,26-27,-26 26,27-26,-1 0,-26-26,0-53,-26 79,-27 0</inkml:trace>
  <inkml:trace contextRef="#ctx0" brushRef="#br0" timeOffset="239860.7192">29977 15848,'0'0,"27"0,-27-26,53-1,-53-26,0 27,0-1,0-25,0 52,-53 0,26 79,27-53</inkml:trace>
  <inkml:trace contextRef="#ctx0" brushRef="#br0" timeOffset="240438.7523">30057 16033,'-27'0,"1"0,26 53,-53-53,53 27,53-27,-27 0,1 0,26-27,-27 27,-26-79,27 53,-80 26,26 0,27 0</inkml:trace>
  <inkml:trace contextRef="#ctx0" brushRef="#br0" timeOffset="241608.8192">30242 16324,'0'-52,"0"78,0 0,0 27,0-26</inkml:trace>
  <inkml:trace contextRef="#ctx0" brushRef="#br0" timeOffset="241870.8342">30242 16589,'0'27,"0"25,0-25,0 26</inkml:trace>
  <inkml:trace contextRef="#ctx0" brushRef="#br0" timeOffset="242028.8432">30242 16854,'53'0,"-53"-27</inkml:trace>
  <inkml:trace contextRef="#ctx0" brushRef="#br0" timeOffset="244069.96">29845 16854,'-26'0,"52"0,0 0,27 0,27 0,-1 0,1 0,25 0,-25 0,-27 0,0 0,-1 0,-25 0,26 0,-27 0,1 0,26 0,-27 0,1 0,26 0,-53-53,0 79,0 27,0 0,0 0,0-27,0 27,0-26,0-1,0 54,0-27,26-27,-26 27,0-27,0 27,0-26,0 26,0-27,0-26,-53 0,27 0,-27 0,-27 0,27 0,0 0,-26 0,53 0,-54 0,54 0,-27 0,26 0,1 0,-27 0,0 0,27 0,-27 0,0 0,26 0,1 0,-27 0,27 0,-1 0,-26 0,27 0,-1 0,-26 0,53-53,-26 53,26-26,0-1,-27-26,27 27,-52-27,52 27,-27-1,27-26,0 27,-53-1,53-26,0 27,-26-27,26 26,0 1,0 0,-53-27,79 53,1 0,52 0,27 0,0 0,52 0,28 0,-28-53,-78 53,-27 0,-27 26,27 54,-53-28,0-25</inkml:trace>
  <inkml:trace contextRef="#ctx0" brushRef="#br0" timeOffset="244963.011">29871 17092,'0'-27,"0"-26,27 53,26 0,-27 0,27 0,0 0,-53 27,0-1,0 1,0 26,-53-27,53 27,-53-26,53-1,0 53,0-52,0-27,53 0,27 0,-27 0,-27 0,27-27</inkml:trace>
  <inkml:trace contextRef="#ctx0" brushRef="#br0" timeOffset="245239.0268">29845 17198,'26'0,"27"0,-26 0,-1 0,27 0,27 0,-54 0,1 0</inkml:trace>
  <inkml:trace contextRef="#ctx0" brushRef="#br0" timeOffset="245523.0431">30268 17118,'0'0,"53"0</inkml:trace>
  <inkml:trace contextRef="#ctx0" brushRef="#br0" timeOffset="245727.0547">30533 16986,'0'0,"0"26,0 27,0 0,0 0,0-26</inkml:trace>
  <inkml:trace contextRef="#ctx0" brushRef="#br0" timeOffset="249889.2928">30374 17542,'0'26,"0"0,0 27,-26-53,26 53,0 27,0-27,0-27,0 1,0 25,-27-25,27-1,0 27,0 0,0-26,0 52,0-26,0-27,0 1,0 26,0 0,53-27,-53 27,-26-53,-1 0,1 0,-27 0,26 0,27-26,-26 26,0 0,-27 0,53-27,-27 27,-26-53,27 53,-1 0,1 0,-27-26,0 26,-26 0,52 0,-26 0,0 0,0 0,1 0,-28 0,1 0,-1 0,1 0,-27 0,27 0,-1 0,1 0,0 0,-1 0,27 0,-26-53,26 53,0 0,0 0,0 0,-26 0,53 0,-27 0,26-27,-26 27,27 0,-27 0,0 0,-26 0,26 0,0 0,-27 0,1 0,0 0,-1 0,-26 0,-26 0,26 0,0 0,-52 0,25 0,28 0,-28 0,1 0,26 0,-26 0,26-53,0 53,-26 0,26-52,27 52,-1 0,-26-27,27 27,0 0,-1 0,27 0,1 0,-1 0,26 0,1 0,-27 0,26 0,1 0,-27 0,0 0,27 0,-1 0,-26 0,0 0,27-53,-54 53,28-26,25 26,27-53,-53 53,53-27,-53 27,53-26,-53 26,53-27,-26 27,26-79,-27 79,27-53,-53 53,53-53,-26 0,26 0,-53 53,53-53,0 1,-26-1,26 0,0-27,-53 27,53 1,0-1,-27 53,27-80,0 54,0-1,0 1,0-27,0 26,-26-25,26 25,0 1,-53-27,53 26,0 1,0-27,0 26,0 1,0 0,0-27,0 26,-27-26,27 27,0-1,0 1,0-27,0 26,0 1,0-27,-52 27,52-27,0 0,-27 0,27 0,0 27,-53-27,53 26,0-26,-26 27,26-1,0-26,-53 0,53 27,0-27,0 27,0-1,0-26,-27-53,27 80,0 0,-53-27,53 26,-26 1,26-27,0 26,0 1,0-54,0 1,0 53,0-1,0-26,0 27,0-1,0-26,0 1,0-1,0 0,0 26,0-26,0 27,0-27,0 0,0 27,0-1,0-26,0 0,0 27,0-1,0-26,0 1,0 25,0 54,0 25,0 1,53 27,-53-27</inkml:trace>
  <inkml:trace contextRef="#ctx0" brushRef="#br0" timeOffset="250960.3539">26988 17965,'0'0,"52"0,-25 79,26-79,-27 53,-26-26,0 26,0 26,0-26,0 0,-79 0,26 0,-26 0,-1-53,1 0</inkml:trace>
  <inkml:trace contextRef="#ctx0" brushRef="#br0" timeOffset="252612.4486">27464 17938,'0'-79,"26"79,-26-53,0 27,0 26,-53 0,-26 106,26-80,27 27,-27-27,26 27,27-26,-53 26,53-27,-79-26,79 53,-27-53,27 26,0 27,-26-53,26 27,0-27,26 0,27 0,-26 0,-1 0,27 0,0 26,0 27,26 0,-26 27,-26-80,26 52,0 1,0-53,-53 27,52-27,-25-27</inkml:trace>
  <inkml:trace contextRef="#ctx0" brushRef="#br0" timeOffset="253601.5051">26617 16139,'-53'-53,"53"0,-53 27,0-53,0 79,27-27,-53 27,26 0,26 0,1 53,-27 0,0 26,53 1,-27 26,27-27,0-26,0-27,27 27,26-53,0 0,26 0,-26 0,0-53,0 27,-27-27,-26-26,80 26,-80 26,0 54,0-1,26 27,-26-27,27 27,-27 0,79-26,-79 26,53-27,-27-26,-26 27,80-27</inkml:trace>
  <inkml:trace contextRef="#ctx0" brushRef="#br0" timeOffset="253944.5248">26935 16536,'53'53,"-53"-26,26-27,-26 26,26-26,54 0,-80-26,53-27,-53 26,53 27,-53-53,26 53,27 0,-27 80,27-27,-53-27</inkml:trace>
  <inkml:trace contextRef="#ctx0" brushRef="#br0" timeOffset="254981.5841">23813 16166,'-27'0,"1"0,-1 26,-26 1,27 26,-27-27,0 27,26-27,27 1,-79 26,79-27</inkml:trace>
  <inkml:trace contextRef="#ctx0" brushRef="#br0" timeOffset="255182.5956">23786 16139,'0'53,"53"-53,0 53,0-53,0 53,26-53,-26 53,-27-53,27 26</inkml:trace>
  <inkml:trace contextRef="#ctx0" brushRef="#br0" timeOffset="258478.7841">30824 17700,'53'27,"-53"-1,0 27,53-53,26 0,-52 0,26 0,-27-53,27 0,-53 53,0 53,0 27,0-54,0 1,0 25,0 28,0-1,-27 1,-25-28,25 28,-26-54,27 1,-1-27,27 53,-79-53,26 0,53-27,0-26,26 27</inkml:trace>
  <inkml:trace contextRef="#ctx0" brushRef="#br0" timeOffset="258942.8106">31697 17409,'-26'0,"-27"0,53 53,-53 27,53-1,-80 0,80 54,0-28,-52 28,52-27,0-1,26-25,-26-1,53-52</inkml:trace>
  <inkml:trace contextRef="#ctx0" brushRef="#br0" timeOffset="259716.8549">31591 17886,'0'0,"0"26,53 0,-53 27,0 0,0 27,0-1,-26-26,26-27,0 27,26-79,-26-27,53-26,-53-1,79-26,-79 53,27 27,-27-27,53 106,-53 26,26-26,-26 0,0 0,0 26,0-26,0-26,0-1,0 27</inkml:trace>
  <inkml:trace contextRef="#ctx0" brushRef="#br0" timeOffset="260016.8721">32068 18150,'0'0,"105"0,-52 0</inkml:trace>
  <inkml:trace contextRef="#ctx0" brushRef="#br0" timeOffset="260939.9249">32411 17886,'-26'0,"26"26,0 0,-53 27,53-26,0-1,-26 27,26 0,0-53,0-79,0 26,0 0,0 0,0 0,26 53,-26-53,79 80,-79-1,27 27,-27-27,53 27,-53 0,0 0,26-79,-26-1,0 1,80-27,-80 0,26 53,-26-26,27 26,-1 0,53 0,-79 0,53 0,-53 52,27-25,-27 26,0-27,0 1,0 26,0-27,-53 27,53-27</inkml:trace>
  <inkml:trace contextRef="#ctx0" brushRef="#br0" timeOffset="261456.9543">33020 17594,'0'53,"53"27,-53 52,79 27,-79-53,106 26,-106-26,0 0,0-27,0-26,-26 0,-27-53,26 26,1-26,-27 0,26 0,27 0,0 0</inkml:trace>
  <inkml:trace contextRef="#ctx0" brushRef="#br0" timeOffset="262078.99">32385 17859,'0'-26,"0"26,0 26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1024" units="cm"/>
        </inkml:traceFormat>
        <inkml:channelProperties>
          <inkml:channelProperty channel="X" name="resolution" value="28.31858" units="1/cm"/>
          <inkml:channelProperty channel="Y" name="resolution" value="28.36565" units="1/cm"/>
        </inkml:channelProperties>
      </inkml:inkSource>
      <inkml:timestamp xml:id="ts0" timeString="2021-06-03T06:24:45.915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529 4762,'-26'0,"-27"27,0 78,53-52,-79 0,79 0,0 27,-27-27,27-1,0 1,0 0,0-26,79 26,-52-53,-1 53,54-53,-27 26,0-26,-1 53,28-53</inkml:trace>
  <inkml:trace contextRef="#ctx0" brushRef="#br0" timeOffset="939.0537">873 4603,'0'27,"0"26,0 26,80 1,-80-1,52 27,-52-27,80-26,-80 0,26 0,-26-27,0-26,0-53,0 27,0 0,53-27,-53 0,27 53,52 0,-53 0,27 0,-53 0,53 53,-53-27,0 27,0-27,0 1,-53-27,0 53,27-53,0 0,-27 0,0 0,26 0,27 0,53-27,-26 1</inkml:trace>
  <inkml:trace contextRef="#ctx0" brushRef="#br0" timeOffset="1681.0962">1588 5238,'0'27,"0"-27,0-27,52-25,-52-1,53 0,-53-27,0 1,0-27,0 0,0 0,-26 1,26 78,-53 27,0 0,27 0,-27 0,53 53,-53 53,53 0,0-27,0 0,0 1,0-1,0 1,0-1,53 0,-53-52,0-1,26-26,-26 53,53-53,26 0,-26 0,27-26,-27-27</inkml:trace>
  <inkml:trace contextRef="#ctx0" brushRef="#br0" timeOffset="2011.115">2011 5106,'0'0,"0"53,0-26,0-1,0 27,26-53,1 0,26 0,-27 0,27 0,-53-27,0 1,0-27,0 0,0 53,0-26,-79 26,26 0,26 0,1 0,26 0,-53 0,53 53,79-53,-52 0,-1 0</inkml:trace>
  <inkml:trace contextRef="#ctx0" brushRef="#br0" timeOffset="2379.1361">2593 4789,'0'-27,"0"27,-79 27,52 26,27-27,-53 0,53 54,-53-27,53-27,0 27,27-26,-1-27,27 26,0-26,53 0,-27 0,-26 0,-26 0,26 0</inkml:trace>
  <inkml:trace contextRef="#ctx0" brushRef="#br0" timeOffset="2683.1535">2963 4683,'-26'-53,"26"106,0 26,0-52,0 26,0-1,0 1,53-26,-53 26,0-27,26-26,-26 53,53-53</inkml:trace>
  <inkml:trace contextRef="#ctx0" brushRef="#br0" timeOffset="3082.1763">3201 4709,'0'0,"0"27,-52-27,52 53,-27-27,27 27,-53 0,53 0,0 0,0 0,27-53,-1 0,1 0,25 0,28-27,-27 27,0-26,0 26,0-53</inkml:trace>
  <inkml:trace contextRef="#ctx0" brushRef="#br0" timeOffset="3344.1913">3598 4603,'0'0,"0"27,27 52,-27 1,0 25,0 1,0 0,0 26,0-52,0-1,-53 1,0-1,-26-26,52-53</inkml:trace>
  <inkml:trace contextRef="#ctx0" brushRef="#br0" timeOffset="4169.2382">2805 4789,'0'-27,"0"-26,26 53,-26 27,27-27,-27 53,0-27,26 27,-26 0,0 0,79 26,-79 1,0-1,27-26,-27 0,0-27,79 27,-79-26,0-1,27-26,-27 0</inkml:trace>
  <inkml:trace contextRef="#ctx0" brushRef="#br0" timeOffset="5429.3105">2937 4656,'-27'0,"27"0,0 53,0 0,0 0,27 26,-1-52</inkml:trace>
  <inkml:trace contextRef="#ctx0" brushRef="#br0" timeOffset="5983.3422">2884 4656,'0'-26,"0"-1,0 27,0 53,0-26,0 52</inkml:trace>
  <inkml:trace contextRef="#ctx0" brushRef="#br0" timeOffset="8813.5041">4630 9551,'-26'0,"-1"0,-26 0,0 0,1 0,25 0,1 0,-27-26,26 26,-26-27,53-26,53 27,-26 26,26-80,0 80,-27 0,27-26,-27 26,27 0,-53 53,53-27,-53 27,0 27,0-1,0 27,0-53,0 0,0 0,0-27,-26 53,-1-79,27 27,-53-27,27 0</inkml:trace>
  <inkml:trace contextRef="#ctx0" brushRef="#br0" timeOffset="9155.5237">4842 9842,'53'0,"-27"0,1 27,-27-1,53-26,-53 53,26-106,-26 27,0-1,53 27,-53-79,26 79,1 0,26 0,26 26,-52 1,-27 26</inkml:trace>
  <inkml:trace contextRef="#ctx0" brushRef="#br0" timeOffset="9570.5474">5292 9075,'0'53,"0"0,0 26,53 27,-27-27,27 54,0-28,0 28,0-27,-27-1,-26-52,53 0,-53 0,0-26,0-27,0-53,0 26,0-26</inkml:trace>
  <inkml:trace contextRef="#ctx0" brushRef="#br0" timeOffset="9883.565">5292 9366,'53'0,"0"0,-1 79,-52-52,53-1,-53 27,0-26,0 26,-26-1,-27 1,0-26</inkml:trace>
  <inkml:trace contextRef="#ctx0" brushRef="#br0" timeOffset="10234.5854">5768 9604,'0'27,"0"52,26-26,-26-27,53 1,0-27,-26 53,-1-53,54 0,-54 0,-26-53,0 0,0-27,-26 54,52 26,0 0,27 53,-26-53,-1 26</inkml:trace>
  <inkml:trace contextRef="#ctx0" brushRef="#br0" timeOffset="10482.5996">6244 9207,'0'53,"0"53,0-27,27 1,-27-1,53 0,-53-26,52 27,-52-54,80-26,-80 53,26-53</inkml:trace>
  <inkml:trace contextRef="#ctx0" brushRef="#br0" timeOffset="10693.6116">6297 9657,'0'-53,"0"53,53 0,-27 0,27 0,0 0,0 0,0 0,0 0</inkml:trace>
  <inkml:trace contextRef="#ctx0" brushRef="#br0" timeOffset="12312.7042">30771 5344,'-26'80,"26"-27,0-1,-53 1,53 27,0-27,0-27,26-26,27 27,-26-27,-1 0,27 0,-53-27,53-52,-53 26,0 0,0 26,0-25,0 52,0-53,-53 53,26-27,1 27,26-53</inkml:trace>
  <inkml:trace contextRef="#ctx0" brushRef="#br0" timeOffset="12630.7224">31089 5318,'0'26,"0"27,0 0,0 0,52-27,28-26,-54 0,-26-26,27 0,-27-27,0 26,53 27,-53 27,53-27,-27 53</inkml:trace>
  <inkml:trace contextRef="#ctx0" brushRef="#br0" timeOffset="12913.7386">31485 5027,'0'-27,"0"27,0 80,0-1,0 0,53 27,-53-26,53-27,-53-1,53 1,-53-26,53-1,-53 27</inkml:trace>
  <inkml:trace contextRef="#ctx0" brushRef="#br0" timeOffset="13122.7506">31512 5371,'0'-27,"0"27,79 0,1 0,-54 0,27 27</inkml:trace>
  <inkml:trace contextRef="#ctx0" brushRef="#br0" timeOffset="13618.779">31724 4974,'0'26,"0"54,0-27,52 26,-52 0,27 1,-27-1,53 27,-53-27,0 1,53-1,-53-26,0 0,26-53,-26-79,0-54,0 27,-26-26,26 26,0 53,0 27,0-27,26 53,1 53,-27 26,0-52,0-1,0 27,0-26,0-1,0 27</inkml:trace>
  <inkml:trace contextRef="#ctx0" brushRef="#br0" timeOffset="13957.7983">32094 5424,'0'26,"0"1,0-1,26 27,-26-27,27-26,-27 53,53-53,-27 0,-26-53,0 0,0 27,27 26,-27 0,53 53,0-27,-27-26,27 0,-27 0</inkml:trace>
  <inkml:trace contextRef="#ctx0" brushRef="#br0" timeOffset="14195.812">32676 4974,'0'0,"0"0,0 53,0 53,0-27,0 27,0-27,0 1,0-1,0 0,0-26,0 0,53-53</inkml:trace>
  <inkml:trace contextRef="#ctx0" brushRef="#br0" timeOffset="14407.8241">32544 5397,'0'-53,"53"53,26 0,-52 0,25 0,1 0,0 0,27 0</inkml:trace>
  <inkml:trace contextRef="#ctx0" brushRef="#br0" timeOffset="15232.8713">31406 5318,'-26'0,"-1"0,27 0,53 0,0 0,0 0</inkml:trace>
  <inkml:trace contextRef="#ctx0" brushRef="#br0" timeOffset="30940.7697">13944 12514,'0'-26,"0"26,0-53,0 80,0 52,0 27,0 0,0-1,26 1,-26-53,0-26,0-1,53-79,-53 27,26-27,-26 26,27 1,26 26,-53 26,26 27,-26-26,0-1,53 27,-53-26,-53 25,27-52,-1 0,-26-26,27 26,-1-53,-25 53,52-26,-27 26</inkml:trace>
  <inkml:trace contextRef="#ctx0" brushRef="#br0" timeOffset="31284.7894">14526 12726,'26'0,"27"0,0 53,0 26,-53-26,0 0,-27-26,1 26,-27-27,79-26,1 0,26 0,26 0,27-26,-27 26,-52 0</inkml:trace>
  <inkml:trace contextRef="#ctx0" brushRef="#br0" timeOffset="48315.7632">20505 11853,'0'-26,"0"-1,0-26,-26 27,-27 26,26 26,27 1,0 26,-53 26,53 0,0 27,0 26,0 1,0-27,0-27,27 27,-27-27,0 1,26-54,-26 0,0-26</inkml:trace>
  <inkml:trace contextRef="#ctx0" brushRef="#br0" timeOffset="48586.7789">20214 12488,'0'-26,"0"-1,0 27,27 0,-1 0,53-53,-26 53,27 0,-1-26,1 26,-1 0,0 0</inkml:trace>
  <inkml:trace contextRef="#ctx0" brushRef="#br0" timeOffset="49198.814">20796 12435,'0'0,"0"-26,53-27,-53 26,0-26,0 27,0 26,-53 53,53 0,0 0,0 0,0-1,0 1,0 0,27-26,26 26,0-53,-27-27,53 1,-52-54,26 27,-53 1,53-1,-53 0,0 53,-53 53,53-27,0 1,0-1,26-26,1 53,-1-53,27 0,-53 26,53-26,-27 53,27-26</inkml:trace>
  <inkml:trace contextRef="#ctx0" brushRef="#br0" timeOffset="49860.8519">21643 12435,'-53'0,"27"0,-27 0,0 0,26 27,1 25,26-25,0 26,0-27,0 1,0-27,26 0,1 0,26 0,-27-27,-26 1,79-54,-79 28,0-28,0 1,0-27,0 27,0 26,0 26,0 1,-26 26,26 0,0 26,0 54,0-27,0 26,0 0,26 1,-26-1,0-26,53 26,-53-26,27-26,-1 26,27-53</inkml:trace>
  <inkml:trace contextRef="#ctx0" brushRef="#br0" timeOffset="50406.8831">21855 11985,'0'-26,"0"105,0 1,0 52,0 27,0-54,26 1,-26-53,0-26,0-1,27-26,-27 0,0-26,26-27,27 53,-53 26,26-26,-26 27,0-1,-26-26,-27 53,27-53,-1 0,-26 0,27 0</inkml:trace>
  <inkml:trace contextRef="#ctx0" brushRef="#br0" timeOffset="50910.9119">22278 12435,'-27'-26,"1"26,26-53,-79 53,52 0,-52 53,79-27,-80 27,80-27,0 27,53-53,0 0,0 0,-26 0,26 0,-53 27,52 26,-25-53</inkml:trace>
  <inkml:trace contextRef="#ctx0" brushRef="#br0" timeOffset="51216.9292">22675 12409,'0'-53,"-53"53,26 26,-52 80,79-53,-26-27,26 1,0 26,0-27,0-26,0 53,53-53,-27 0,27 0,-27 0,1 0,-27 0</inkml:trace>
  <inkml:trace contextRef="#ctx0" brushRef="#br0" timeOffset="51478.9444">22834 12329,'0'-53,"0"106,0 27,0-27,0-1,0 1,0 0,0 0,0-26,0-1,52-26,-25 0</inkml:trace>
  <inkml:trace contextRef="#ctx0" brushRef="#br0" timeOffset="51824.9642">23019 12462,'0'0,"0"26,-53-26,53 53,0-27,-27-26,27 27,0 26,-26-53,26 26,0-26,26 0,27 0,-26 0,-1 0,27 0,-26 0,-1-26</inkml:trace>
  <inkml:trace contextRef="#ctx0" brushRef="#br0" timeOffset="52545.0053">22199 12356,'0'26,"0"1,0 52,0-53,0 27,0-26,26-1,-26 27,53-26,-27-27,-26 26</inkml:trace>
  <inkml:trace contextRef="#ctx0" brushRef="#br0" timeOffset="53519.0608">21140 12435,'0'0,"27"0,26 0,-27 0,-26-26,0-1,0 1,0-54,-79 80,52 0,1 0,26 27,0-1,0 1,0 26,0-27,0-26,0 53</inkml:trace>
  <inkml:trace contextRef="#ctx0" brushRef="#br0" timeOffset="54253.103">20823 12382,'0'53,"26"-53,-26 27,0-1,53-26,-26 0,-27-26,0-1,26-26,-26-26,0 52,0 1,0 26,-26 0,26 0,-53 0,53 26,-27-26,27 53,0-26,27-1</inkml:trace>
  <inkml:trace contextRef="#ctx0" brushRef="#br0" timeOffset="65594.7518">22886 8096,'-26'0,"26"-27,-26 27,-27 0,53-26,-27 26,1 0,-27 0,53 26,-27 27,27 0,-53-26,53-1,0 27,-26-26,26 26,0 26,0-26,0-27,0 1,0 26,0-27,53 27,0 0,0-53,-27 0,1 0,26 0,-27 0,0 0,27 0,0 0,-26-27,-27-52,0 53,0-27,0-27,0-25,0 52,0-27,0 54,0-1,0 1,0-27,-27 26,-26-25,27 52,-1-27,-25 27,52 0,-53 0,26 53,-26 0,53-27</inkml:trace>
  <inkml:trace contextRef="#ctx0" brushRef="#br0" timeOffset="65956.7724">22728 8361,'26'0,"1"0,26 0,-27 0,27 0,0 0,-53 0</inkml:trace>
  <inkml:trace contextRef="#ctx0" brushRef="#br0" timeOffset="66210.787">22860 8255,'-53'0,"53"26,27 27,-27 0,0 0,26 0,-26 0,0 26,0-26,0 0,0-27</inkml:trace>
  <inkml:trace contextRef="#ctx0" brushRef="#br0" timeOffset="73121.1823">15901 8122,'-26'0,"0"-53,-1 53,-26 0,27 27,-27 26,53 0,-53 0,53-27,-27 27,27-26,0-1,0 27,-52 26,52-26,0 0,0-26,0 25,0-25,79-27,-53 79,27-79,-26 53,-1-53,27 0,-26 0,-1 27,27-27,-27 0,1 0,26 0,-53 0,53 0,-53-27,26 27,-26-53,53 0,-53 27,0-1,0-52,0 26,0 0,0 0,0 0,-26-26,26 53,-27-1,27-26,-53 53,27-26,-1-27,-26 53,27 26,-27-26,53 27,0-1,0 27</inkml:trace>
  <inkml:trace contextRef="#ctx0" brushRef="#br0" timeOffset="73392.1978">15849 8519,'0'0,"52"0,1 0,0 0,0 0,0 0</inkml:trace>
  <inkml:trace contextRef="#ctx0" brushRef="#br0" timeOffset="73612.2104">15954 8413,'0'-52,"0"78,0 27,0-27,27 54,-27-27,0 26,0 0,0-26,0-26</inkml:trace>
  <inkml:trace contextRef="#ctx0" brushRef="#br0" timeOffset="88808.0795">15108 4630,'0'-27,"0"27,0 53,0 0,0 27,0-27,-27-1,27 28,0-54,27 1,-1 26,1-53,26-27,-53 1,26-1,-26-52,0 26,0 0,0 27,0-27,0 0,0 53,0-27,-26 27,26 0,0 53</inkml:trace>
  <inkml:trace contextRef="#ctx0" brushRef="#br0" timeOffset="89354.1108">15346 4471,'53'0,"-53"27,0 26,26-27,-26 27,0 0,53 26,-53-26,0-26,0 25,0-25,27-27,-27-27,0-25,26 52,-26-53,53 53,0 0,-53 26,26-26,-26 53,0-27,0 1,0 26,0-53,-53 0,1 0,-1 0,53-27,-27 27</inkml:trace>
  <inkml:trace contextRef="#ctx0" brushRef="#br0" timeOffset="89738.1327">15769 4656,'53'0,"-53"27,27-27,-27 79,0-52,26 26,-26-1,0 1,0 0,0 27,0-27,0-27,0 1,0 25,0-52,-26 0,-27 0,53-26,-27-27,27 27,0-27</inkml:trace>
  <inkml:trace contextRef="#ctx0" brushRef="#br0" timeOffset="89911.1424">15769 4418,'0'-26,"0"26,0 26</inkml:trace>
  <inkml:trace contextRef="#ctx0" brushRef="#br0" timeOffset="90712.1884">16060 5000,'0'0,"80"0,-54 0,1 0,25 0,-52-53,0 0,0 27,0 0,-52 26,-1 0,0 0,0 26,53 27,0 0,26-53,1 79,26-79,-27 27,1-27,25 0,-25 0</inkml:trace>
  <inkml:trace contextRef="#ctx0" brushRef="#br0" timeOffset="90999.2049">16563 4762,'0'-26,"-27"-27,1 53,0 0,26 0,-53 53,53-27,0 27,-27-26,27-1,0 27,0-27,0 1,0 26,53-53,0 53,-27-53</inkml:trace>
  <inkml:trace contextRef="#ctx0" brushRef="#br0" timeOffset="91266.2201">16748 4630,'0'-53,"0"0,0 106,0 0,0 0,0 26,0 1,27-28,-27 28,0-27,0 0,26-27</inkml:trace>
  <inkml:trace contextRef="#ctx0" brushRef="#br0" timeOffset="91486.2324">16642 4921,'27'0,"26"-27,-27 27,54 0,-54 0,0 0,27 0,-26 0</inkml:trace>
  <inkml:trace contextRef="#ctx0" brushRef="#br0" timeOffset="91702.2451">16960 4842,'0'52,"0"28,0-54,0 1,0 26,0-27,26 1,-26 26,53-53</inkml:trace>
  <inkml:trace contextRef="#ctx0" brushRef="#br0" timeOffset="91858.254">17066 4683,'-53'-27,"53"27,0 27</inkml:trace>
  <inkml:trace contextRef="#ctx0" brushRef="#br0" timeOffset="92835.3099">17198 4894,'0'-26,"0"52,0 27,0 0,26 27,-26-27,80 0,-27-27,-27 27,-26-132,0 26,0 0,0 26,0-26,0 0,0 27,0 26,53 0</inkml:trace>
  <inkml:trace contextRef="#ctx0" brushRef="#br0" timeOffset="93218.3318">17568 5080,'53'0,"-26"0,26 0,0-53,-53 26,0 1,52-27,-52 26,0 27,-52 0,-1 0,53 27,-27-27,27 53,0 26,0-26,0-53,0 53,53-53,-53 27,79-27,-26 52,0-52</inkml:trace>
  <inkml:trace contextRef="#ctx0" brushRef="#br0" timeOffset="93426.3437">18150 4921,'0'26,"0"27</inkml:trace>
  <inkml:trace contextRef="#ctx0" brushRef="#br0" timeOffset="93584.3527">18150 5291,'0'53</inkml:trace>
  <inkml:trace contextRef="#ctx0" brushRef="#br0" timeOffset="94814.4231">15161 4656,'0'-26,"0"-27,0 53,0 26</inkml:trace>
  <inkml:trace contextRef="#ctx0" brushRef="#br0" timeOffset="95540.4644">15743 4365,'26'0,"-26"-26,27 26,-27 0,0 26</inkml:trace>
  <inkml:trace contextRef="#ctx0" brushRef="#br0" timeOffset="99052.6655">18812 4868,'0'53,"0"-27,0 27,0 0,26 0,-26-26,0-1,0 27,53-53,-26 0</inkml:trace>
  <inkml:trace contextRef="#ctx0" brushRef="#br0" timeOffset="99262.6775">19209 5027,'26'0,"-26"0,27 0,-27 26,0 27,0-26,0 26,-53-1,26-52</inkml:trace>
  <inkml:trace contextRef="#ctx0" brushRef="#br0" timeOffset="99592.6964">18865 4656,'0'0,"0"27</inkml:trace>
  <inkml:trace contextRef="#ctx0" brushRef="#br0" timeOffset="101399.7997">19791 4815,'0'53,"26"-27,-26 1,0 52,0-26,0 0,0 0,0-26,0 25,53-25,-53-1</inkml:trace>
  <inkml:trace contextRef="#ctx0" brushRef="#br0" timeOffset="101698.8167">20055 4947,'0'-53,"0"27,0 0,0 52,0 0,0 1,27 26,-27-27,0 27,0-26,53-1,-53 27,0 0</inkml:trace>
  <inkml:trace contextRef="#ctx0" brushRef="#br0" timeOffset="101948.8311">19870 5000,'27'0,"26"0,-27 0,53 0,-26 0</inkml:trace>
  <inkml:trace contextRef="#ctx0" brushRef="#br0" timeOffset="102282.8502">20452 4789,'0'53,"0"-27,0 0,0 27,0 0,0 0,0 0,0 0,0 26,0-26,0-26,0-1,0 27</inkml:trace>
  <inkml:trace contextRef="#ctx0" brushRef="#br0" timeOffset="102748.8769">20823 4815,'53'0,"-53"27,53-27,-53 26,26-26,-26 53,0-27,0 27,0-26,0-1,0 27,-26-26,-54 52,80-53,0-26,53 0,0 0,-27 0,27 0,-26 0</inkml:trace>
  <inkml:trace contextRef="#ctx0" brushRef="#br0" timeOffset="102971.8897">20717 5027,'26'0,"1"0,52 0,-52 0,26 0,-27 0</inkml:trace>
  <inkml:trace contextRef="#ctx0" brushRef="#br0" timeOffset="103191.9019">21193 4842,'27'52,"-27"-25,0-1,0 27,0-26,53-1,-53 27,0 0,0-26,-27 25,27 1,-53-53</inkml:trace>
  <inkml:trace contextRef="#ctx0" brushRef="#br0" timeOffset="103942.9451">21008 4974,'53'0,"0"0,-27 0</inkml:trace>
  <inkml:trace contextRef="#ctx0" brushRef="#br0" timeOffset="104918.001">22066 5027,'27'0,"-27"26,53-26,-53 53,0 53,-27-80,27 1,-53 26</inkml:trace>
  <inkml:trace contextRef="#ctx0" brushRef="#br0" timeOffset="106051.0658">22886 4709,'0'-53,"0"27,-26 26,26 53,0 0,0 26,0 27,0-27,0-26,26 0,-26-26,27-27,-27 53,53-53,-53-27,26-52,-26 26,0 0,0 0,0 0,27 53,26 0,0 53,0-27,-1 54,-52-54,27-26,-27 53,0-26,26-27</inkml:trace>
  <inkml:trace contextRef="#ctx0" brushRef="#br0" timeOffset="106658.1005">23786 4551,'0'-27,"0"-26,0 27,0 26,-53 0,27 0,-1 26,-26 54,53-54,0 27,-53 0,53 0,0 0,0 0,0-27,0 27,0-27,0 27,0 0,27-53,-27 27,26-27,-26 26,53-26,-26 0,26 0,-27 0,27 0</inkml:trace>
  <inkml:trace contextRef="#ctx0" brushRef="#br0" timeOffset="107082.1247">23918 4815,'27'0,"-27"53,0 0,0 0,0 26,0-52,0-1,53 27,-53-26,0-54,26-26,-26 0,0 0,0 27,53-27,-53 26,27 27,25 80,-25-27,-27 26,0-52,0 26,0-27</inkml:trace>
  <inkml:trace contextRef="#ctx0" brushRef="#br0" timeOffset="107578.1531">24421 4498,'0'-27,"0"-52,27 79,-1 0,27 53,-53-27,26 27,-26 0,0 0,0 0,53 0,-53 0,0 0,0-27,0 27,0-27,27 1,-27 26,0-27,0 1,0 26,0 0,-27-27,1-26,-1 0</inkml:trace>
  <inkml:trace contextRef="#ctx0" brushRef="#br0" timeOffset="109670.2728">18706 5794,'0'53,"0"-27,0 1,0 26,0-27,0 1,0 26,0-27,0 27</inkml:trace>
  <inkml:trace contextRef="#ctx0" brushRef="#br0" timeOffset="109902.2861">18944 5821,'0'26,"0"27,0 0,0 0,0-27</inkml:trace>
  <inkml:trace contextRef="#ctx0" brushRef="#br0" timeOffset="110270.3071">18759 5609,'0'0,"0"53,26-53</inkml:trace>
  <inkml:trace contextRef="#ctx0" brushRef="#br0" timeOffset="110488.3196">18944 5635,'0'0,"0"0,0 53</inkml:trace>
  <inkml:trace contextRef="#ctx0" brushRef="#br0" timeOffset="110773.3359">19182 5635,'0'53,"53"0,-53-26,0-1,27 27,-27-27,0 1,0 26,0-27,0 1,-27 52,1-79,-27 53,26-53,-26 0</inkml:trace>
  <inkml:trace contextRef="#ctx0" brushRef="#br0" timeOffset="114020.5216">20505 5609,'0'26,"53"-26,-53 53,0-26,27-27,-27 53,26-53,-26 53,53-53,-27 0,1 0,26 0,-53-27,26 27,1 0,-27 27,53-1,-53 27,0 0,53 0,-53 0,0 26,0-26,0-27,0 1,0-27,-53 0,26 0,1 0,-27-53,26 26,-26-25,53-1,0 26,27 27,52-26,-26 26,0-53</inkml:trace>
  <inkml:trace contextRef="#ctx0" brushRef="#br0" timeOffset="114418.5444">20876 5662,'0'-53,"0"79,0 1,0-1,0 27,0-26,0-1,0 27,26-27</inkml:trace>
  <inkml:trace contextRef="#ctx0" brushRef="#br0" timeOffset="115057.5809">21484 5556,'0'-27,"0"-25,0 52,-53 0,53 26,-26 27,26-27,0 27,-53-53,53 80,0-54,0 1,0 26,0-27,0 0,0 27,0-26,0 26,0 0,26 0,1-27,26-26,0 0,-27-26</inkml:trace>
  <inkml:trace contextRef="#ctx0" brushRef="#br0" timeOffset="115379.5993">21696 5794,'0'27,"0"25,0-25,0 26,0-27,0 1,0 26,53-53,-27-27,-26 1,0-27,53 53,-53 0,27 0,-27 53,26-53,-26 79,0-52,53-27</inkml:trace>
  <inkml:trace contextRef="#ctx0" brushRef="#br0" timeOffset="115805.6237">22040 5582,'26'0,"1"0,-27 27,53-27,-53 26,26 1,-26 26,53-53,-53 26,0 27,0-26,0 25,26-25,-26-1,0 27,0-26,0-1,0 27,0 0,0-27,-26-26,-27 53,27-53,26-26</inkml:trace>
  <inkml:trace contextRef="#ctx0" brushRef="#br0" timeOffset="116480.6623">22595 5821,'27'0,"26"0,0 0,-27 0,27 0,26 0,-26 0,0 0,-26 0,26 0,0 0</inkml:trace>
  <inkml:trace contextRef="#ctx0" brushRef="#br0" timeOffset="116704.6751">23125 5741,'0'-26,"0"26,26 0,-26 53,53 0,-53 26,0-53,-26 27,26-26,-53 26</inkml:trace>
  <inkml:trace contextRef="#ctx0" brushRef="#br0" timeOffset="117418.7159">23918 5715,'0'0,"-53"26,53 27,0-26,0-1,0 27,27 0,-1-53,27 0,-26 0,26-27,-53-26,0 27,0 0,0-27,0 53,0-53,-27 53,27-27</inkml:trace>
  <inkml:trace contextRef="#ctx0" brushRef="#br0" timeOffset="117784.7369">24209 5688,'0'27,"53"-27,-53 106,0-80,27 0,-27 27,0-26,0 26,26-53,54 0,-80-53,26 26,-26-26,27 27,-27 26,52 0,-52 53,27-53,-27 79,53-52</inkml:trace>
  <inkml:trace contextRef="#ctx0" brushRef="#br0" timeOffset="118069.7532">24686 5503,'0'-26,"0"52,0 27,0 0,0 26,0 1,53-27,-53-1,0 1,0 0,0-26,0-1</inkml:trace>
  <inkml:trace contextRef="#ctx0" brushRef="#br0" timeOffset="118280.7653">24659 5715,'0'0,"27"0,26 0,52 26,-78-26</inkml:trace>
  <inkml:trace contextRef="#ctx0" brushRef="#br0" timeOffset="119210.8185">25003 5159,'0'0,"0"53,27 53,-27 0,0-1,0 1,0 27,0-1,0-53,53-26,-53 0,26-26,-26-54,26 1,-26-54,0 1,0-27,0 27,53 26,-53 0,0 0,27 26,-27 1,53 26,-27 0,1 0,-27 0,53 26,-53 27,0-26,0-1,0 54,-53-27,53 26,-80-26,54 0</inkml:trace>
  <inkml:trace contextRef="#ctx0" brushRef="#br0" timeOffset="119547.8377">25453 5688,'0'0,"0"53,0-26,53 26,-27-27,27-26,-26-26,-27-54,53 1,-27 105,27 27,-27 0</inkml:trace>
  <inkml:trace contextRef="#ctx0" brushRef="#br0" timeOffset="119803.8524">26061 5397,'0'27,"0"26,0-1,0 1,0 27,0-1,0 27,0-53,0 0,-26-27,26 27</inkml:trace>
  <inkml:trace contextRef="#ctx0" brushRef="#br0" timeOffset="119998.8635">25929 5662,'27'0,"-1"0,53 0,-52 0,26 0,-27 0</inkml:trace>
  <inkml:trace contextRef="#ctx0" brushRef="#br0" timeOffset="120838.9116">24606 5715,'0'0,"27"0,-27 53,26-53,27 0,-26 0,25 0,-25 0</inkml:trace>
  <inkml:trace contextRef="#ctx0" brushRef="#br0" timeOffset="121842.969">18600 6985,'0'0,"0"26,0 80,0-80,0 27</inkml:trace>
  <inkml:trace contextRef="#ctx0" brushRef="#br0" timeOffset="122073.9821">18891 6905,'0'27,"0"-1,0 1,0 26,0 0</inkml:trace>
  <inkml:trace contextRef="#ctx0" brushRef="#br0" timeOffset="122299.9952">19024 6932,'0'26,"0"1,0 26,0-27,0 1,0 52</inkml:trace>
  <inkml:trace contextRef="#ctx0" brushRef="#br0" timeOffset="122668.0161">18521 6694,'53'0,"-53"0,26 0,-26 26</inkml:trace>
  <inkml:trace contextRef="#ctx0" brushRef="#br0" timeOffset="122893.0291">18733 6720,'52'0,"-52"53,27-53</inkml:trace>
  <inkml:trace contextRef="#ctx0" brushRef="#br0" timeOffset="123081.0398">18997 6747,'27'0,"25"0</inkml:trace>
  <inkml:trace contextRef="#ctx0" brushRef="#br0" timeOffset="123271.0507">19209 6720,'26'0,"27"0,-53 0,27 53,-27 0,0 0,-53 26,0-26,26 0</inkml:trace>
  <inkml:trace contextRef="#ctx0" brushRef="#br0" timeOffset="124207.1042">19288 6720,'27'27,"26"25,-53 1,0 27,0-54,0 27,-27 0,27-26,0-1</inkml:trace>
  <inkml:trace contextRef="#ctx0" brushRef="#br0" timeOffset="124992.1491">21405 6614,'0'27,"0"26,-27 26,27-26,0 26,0-26,0 0,-53-26,53 26</inkml:trace>
  <inkml:trace contextRef="#ctx0" brushRef="#br0" timeOffset="125240.1633">21669 6588,'0'-27,"0"27,0 53,0 27,0-1,0 0,0 1,0-1,0-26,0 0,0 0</inkml:trace>
  <inkml:trace contextRef="#ctx0" brushRef="#br0" timeOffset="125504.1784">21511 6905,'0'-26,"26"26,53 0,-26 0,0 0,0 0</inkml:trace>
  <inkml:trace contextRef="#ctx0" brushRef="#br0" timeOffset="125836.1974">22251 6667,'0'27,"0"-1,-52 1,52 52,-27-26,27 0,0 0,0 0,0 26,0-26,0-27,27 27,52-53</inkml:trace>
  <inkml:trace contextRef="#ctx0" brushRef="#br0" timeOffset="126154.2156">22728 6694,'0'26,"53"1,-53 25,0 1,0 27,0-27,0 0,0 0,0-27,-27 27,1 0,-27-53,26 0</inkml:trace>
  <inkml:trace contextRef="#ctx0" brushRef="#br0" timeOffset="126374.2282">22701 6508,'0'-26,"0"0,27 26,-27 0,0 26,0 27</inkml:trace>
  <inkml:trace contextRef="#ctx0" brushRef="#br0" timeOffset="126870.2566">23019 7064,'0'27,"0"25,26-25,1-27,52 0,-52 0,-27-53,26 27,-26-1,0-26,53 53,-53 27,26-27,1 0,26 0,-53-27,0 1,0-1,0-26,0 27,0-1,0-26,53 53</inkml:trace>
  <inkml:trace contextRef="#ctx0" brushRef="#br0" timeOffset="127072.2681">23601 6747,'79'0,"-79"26,27 27,-27 0,0 0,0 0,0 26,0 0,-27 1,-26-27,0 0,0-53</inkml:trace>
  <inkml:trace contextRef="#ctx0" brushRef="#br0" timeOffset="128186.3318">21511 6905,'-53'0,"53"0,-27 0,1 0,26 0,0 0,0 0,0 0</inkml:trace>
  <inkml:trace contextRef="#ctx0" brushRef="#br0" timeOffset="129312.3962">24051 7011,'0'0,"26"0,27-26,-27 26,27 0,27 0,-1 0,-26 0,-26 53,25-53,1 0</inkml:trace>
  <inkml:trace contextRef="#ctx0" brushRef="#br0" timeOffset="129519.4081">24633 6879,'0'26,"0"1,53-27,-53 53,0 26,0-26,0 0,-27-27</inkml:trace>
  <inkml:trace contextRef="#ctx0" brushRef="#br0" timeOffset="130123.4423">25638 6773,'0'0,"0"26,0 27,0-26,0-1,0 1,27 26,-27-27</inkml:trace>
  <inkml:trace contextRef="#ctx0" brushRef="#br0" timeOffset="130452.4615">25665 6720,'53'-26,"-27"26,27 0,26 0,-26 0,0 0,0 79,-53-53,0 1,0 26,0 0,-53-27,-53 27,53-53,0 53,27-53,26 0</inkml:trace>
  <inkml:trace contextRef="#ctx0" brushRef="#br0" timeOffset="130752.4786">26326 6720,'0'27,"0"25,0-25,0-1,0 27,0-26,0-1,0 27,0-26,0-1,0 27</inkml:trace>
  <inkml:trace contextRef="#ctx0" brushRef="#br0" timeOffset="130954.4901">26326 6588,'27'0,"25"0,-25-53,-1 53,27 0,-26 26,26 54,-53-54</inkml:trace>
  <inkml:trace contextRef="#ctx0" brushRef="#br0" timeOffset="131127.5001">26405 6932,'27'0,"52"0,-52 53,26-53,0 0,-1 0</inkml:trace>
  <inkml:trace contextRef="#ctx0" brushRef="#br0" timeOffset="131396.5155">27120 6852,'0'0,"0"80,0-54,0 1,0-1,0 27,0 0,0 0,0 0,0-27</inkml:trace>
  <inkml:trace contextRef="#ctx0" brushRef="#br0" timeOffset="131631.5289">26908 6747,'0'-27,"0"27,80 0,-54 0,27 0,0 0,0 0,26 0,-52 0,-1 0</inkml:trace>
  <inkml:trace contextRef="#ctx0" brushRef="#br0" timeOffset="132184.5605">26405 6614,'0'-26,"53"26,-26 0,26 0,0 0,26 0,0 0,-26 0,-26 26,-27 1</inkml:trace>
  <inkml:trace contextRef="#ctx0" brushRef="#br0" timeOffset="134172.6742">20929 6032,'52'0,"-25"0,-1 0,27 0,0 0</inkml:trace>
  <inkml:trace contextRef="#ctx0" brushRef="#br0" timeOffset="136055.7819">24474 5768,'0'-27,"26"27,-26 80,0-54,0 0,0 27,0-26,0-27,0 26</inkml:trace>
  <inkml:trace contextRef="#ctx0" brushRef="#br0" timeOffset="136789.8239">24104 5662,'-27'0,"27"-27,-26 27,-1 0,27 0,-53 0,53 53,-26-53,26 27</inkml:trace>
  <inkml:trace contextRef="#ctx0" brushRef="#br0" timeOffset="137427.8603">24421 5768,'0'0,"0"53,0-1,0-25,0 26,0-27</inkml:trace>
  <inkml:trace contextRef="#ctx0" brushRef="#br0" timeOffset="139401.9733">22066 5027,'0'26,"-26"1,26 26,26 26,-26-26,27-53,-27 26</inkml:trace>
  <inkml:trace contextRef="#ctx0" brushRef="#br0" timeOffset="140241.0213">22093 5318,'0'0,"-53"0,53 53,-27-53,27 26,-26-26</inkml:trace>
  <inkml:trace contextRef="#ctx0" brushRef="#br0" timeOffset="141626.1006">19182 4842,'0'26,"53"27,-53-27,0 1,27-27,-27 53,0-27,0 27,0 0,-27 26</inkml:trace>
  <inkml:trace contextRef="#ctx0" brushRef="#br0" timeOffset="142556.1537">18891 4709,'0'-53,"0"0,0 80,0 26</inkml:trace>
  <inkml:trace contextRef="#ctx0" brushRef="#br0" timeOffset="144228.2494">19288 6773,'0'-26,"27"26,-27 52,53 28,-53-54,0 54,0-54,0 27,0-26,0-1,-27 27,27-27,-26-26,26 27,-27-27,27 53,-26-53,26 26,-53-26,53 0,0-53</inkml:trace>
  <inkml:trace contextRef="#ctx0" brushRef="#br0" timeOffset="144648.2734">19050 6747,'0'0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1024" units="cm"/>
        </inkml:traceFormat>
        <inkml:channelProperties>
          <inkml:channelProperty channel="X" name="resolution" value="28.31858" units="1/cm"/>
          <inkml:channelProperty channel="Y" name="resolution" value="28.36565" units="1/cm"/>
        </inkml:channelProperties>
      </inkml:inkSource>
      <inkml:timestamp xml:id="ts0" timeString="2021-06-03T05:32:16.92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2275 423,'27'0,"52"0,1 0,-27 0,-1 0,1 0,-53 26,27 1,-27 26,0 0,0 0,-27 0,27 0,-53 26,53-53,-26 27,26 0,26 0,1-53,52 53,-26-53,0 0,0 0,0 0,-27 0,-26-53</inkml:trace>
  <inkml:trace contextRef="#ctx0" brushRef="#br0" timeOffset="332.019">2302 741,'26'0,"1"0,-1 0,27 0,53 0,-27 0,1 0,-1 0,1 0,-28 0,1 0,-26 0</inkml:trace>
  <inkml:trace contextRef="#ctx0" brushRef="#br0" timeOffset="598.0341">3334 952,'26'0,"27"0,0 0,-26-26,25 26,1 0,27 0,-27 0,0 0,-53-53</inkml:trace>
  <inkml:trace contextRef="#ctx0" brushRef="#br0" timeOffset="1214.0695">4392 185,'-53'0,"53"-27,0 54,0 26,-26 26,26 53,0-26,0 0,26-26,-26-1,0 0,27-52,-27 26,26-53,27 0,-53-53</inkml:trace>
  <inkml:trace contextRef="#ctx0" brushRef="#br0" timeOffset="1497.0857">4789 741,'79'0,"-52"0,-27 52,53-52,-53 53,0 0,0-26,-27-27,27 0,53-27,-26 27,26-79,-27 79,-26-27,53 27,-53-26,26 26,27 0</inkml:trace>
  <inkml:trace contextRef="#ctx0" brushRef="#br0" timeOffset="1882.1077">4075 423,'0'26,"26"-26,1 0,52 0,0 0,1 0,25 0,1 0,80 0,-28-26</inkml:trace>
  <inkml:trace contextRef="#ctx0" brushRef="#br0" timeOffset="3065.1754">5874 688,'0'-27,"-53"-26,26 27,-52 26,26-53,27 53,-1 0,-26 0,27 26,-27 1,26 26,27-27,0 1,0 26,0-27,0 0,0-26,53 53,-26-53,-1 0,27 0,27 0,-54 0,0-53,27 27,-26-27,-27 27,53 26,-53 0,26 79,-26-53,0 1,53 26,-53-27,27 27,26-26,-1-27,-52 0,53-80,0 27,-26 27,26-27,-53 79,26 80,-26-26,0-1,0-26,0-27,0 27,53-53,-27 0,1-53,26 0,-27 27,27-27,-26 53,26-53,0 53,-53 0,52 0,-52 53,53-53,-53 53,53-53,-26 0</inkml:trace>
  <inkml:trace contextRef="#ctx0" brushRef="#br0" timeOffset="3478.199">7329 635,'0'-53,"0"53,-53 26,53 54,0-27,0-27,27 27,-1-27,0-26,-26 53,53-53,-53 53,0-26,0-1,-53-26,-26 79,0-52,-27 26,79-53</inkml:trace>
  <inkml:trace contextRef="#ctx0" brushRef="#br0" timeOffset="4228.2419">7990 502,'0'-26,"0"-1,0 1,0-27,-52 0,-28 0,54 53,-27 0,26 0,27 0,-53 53,53-26,-53 52,53 0,0 1,0-1,0 1,0-1,0 0,27 1,-27-1,26 27,-26-53,53-27,-53 27,0-26,-26-27</inkml:trace>
  <inkml:trace contextRef="#ctx0" brushRef="#br0" timeOffset="4498.2572">7461 820,'27'0,"79"0,-54 0,1 0,27 0,26 0,-1 0,-25 0,-1 0</inkml:trace>
  <inkml:trace contextRef="#ctx0" brushRef="#br0" timeOffset="5013.2868">8229 820,'0'0,"-53"0,53 0,-53 0,53 26,-53-26,53 53,0 0,0-26,53-27,-27 0,1 0,52-27,-79 1,26-1,-26-26,27 53,52 0,-52 0,-27 80,53-27,-53-27,53 1,-53 25,-27-52,27-26,0 0,0-1,0 1,53-54</inkml:trace>
  <inkml:trace contextRef="#ctx0" brushRef="#br0" timeOffset="5443.3114">8758 952,'0'27,"26"-27,-26 53,0-1,53-52,-53 53,27 0,25-79,-52-1,27-26,-27 1,0 25,26 27,-26-26,53 52,-26 27,-27 26,53-79,0-105,-53 52,79 0,-53 26,27 54,-53 26,27-27,-27 1,53 25</inkml:trace>
  <inkml:trace contextRef="#ctx0" brushRef="#br0" timeOffset="5946.3402">9869 1164,'0'79,"0"-26,0-26,-53 52,0-53</inkml:trace>
  <inkml:trace contextRef="#ctx0" brushRef="#br0" timeOffset="8157.4666">11033 449,'53'0,"-26"0,-1 0,53 80,-26-80,0 53,0-53,26 0,-26 0,0 0,0 0,-26 0,-27 0,79 0</inkml:trace>
  <inkml:trace contextRef="#ctx0" brushRef="#br0" timeOffset="8436.4826">11959 370,'0'0,"0"0,-26 53,-27-53,26 79,-26-79,1 53,-1-53,0 27,26-27,1 0,-27 0</inkml:trace>
  <inkml:trace contextRef="#ctx0" brushRef="#br0" timeOffset="8878.5078">11642 608,'0'53,"0"0,0 0,53 0,-53 26,0 1,0-1,26-26,-26 0,0 0,53 0,-53-27,26 1,-26 26</inkml:trace>
  <inkml:trace contextRef="#ctx0" brushRef="#br0" timeOffset="9216.5272">12700 555,'-26'0,"-1"27,-26 52,-26 1,26 25,26-25,27 26,-79-1,79-25,0-1,0 1,53 25,26-25,1-27,52 0,-26-53,-27 0</inkml:trace>
  <inkml:trace contextRef="#ctx0" brushRef="#br0" timeOffset="9628.5507">12965 952,'26'0,"27"0,53 27,-27-27,-26 26,-26-26,-27 27,52 52,-52-53,-26 1,26 26,-53-27,27 54,26-54,53 1,-1-27,28 0,-27 0,0 0</inkml:trace>
  <inkml:trace contextRef="#ctx0" brushRef="#br0" timeOffset="9845.5632">12885 1164,'27'0,"-1"0,27 0,-26 0,25 0,28 26,-1-26,1 0,25 0,-25 0</inkml:trace>
  <inkml:trace contextRef="#ctx0" brushRef="#br0" timeOffset="10887.6228">13811 873,'27'0,"-1"0,27 79,-26-52,25 26,1 26,-53 0,27 1,-27-1,0-26,-27 26,-26-26,1 0,-1 27,0-54,26-26,-26 53,27-53,26-27,26 27</inkml:trace>
  <inkml:trace contextRef="#ctx0" brushRef="#br0" timeOffset="11367.6502">14552 1243,'53'0,"0"0,-27 0,27 0,-26 0,26 0,-53 27</inkml:trace>
  <inkml:trace contextRef="#ctx0" brushRef="#br0" timeOffset="11511.6585">14711 1587,'53'0,"0"-26,26 26,-26 0,0 0,-27 26</inkml:trace>
  <inkml:trace contextRef="#ctx0" brushRef="#br0" timeOffset="13107.7498">17066 926,'0'0,"-53"0,-27 0,-52 26,26 27,-26 0,0 0,52 0,27-27,53 1,-26-27,26 53,0-53,79 0,1 0,25 0,1 53,27-53,-54 0,0 26,-26-26,-53 53,0 0,0 0,-26 0,-80 26,27 0,-1-52,54 26,26 0,0-27,53-26,0 0,26 0,0 0,27 0,53 0,0 0,-27 0,27 0,-53 0,-27 53,-26-53,0 0</inkml:trace>
  <inkml:trace contextRef="#ctx0" brushRef="#br0" timeOffset="13797.7892">16140 1852,'-27'0,"27"26,-53 27,53 27,0 25,-26-25,26-1,0 0,0 1,0-27,79 26,-52-52,-1-27,27 0</inkml:trace>
  <inkml:trace contextRef="#ctx0" brushRef="#br0" timeOffset="14142.809">16431 2090,'-27'0,"1"53,-1-27,-26 27,27-26,-27 26,53-27,-53-26,53 53,0 0,0-27,27 1,25-27,1 0,0 0,27 0,-1 0,0 0,1 0</inkml:trace>
  <inkml:trace contextRef="#ctx0" brushRef="#br0" timeOffset="14391.8232">16907 2407,'53'0,"-27"27,27-27,-26 26</inkml:trace>
  <inkml:trace contextRef="#ctx0" brushRef="#br0" timeOffset="14543.8319">16933 2725,'0'0,"53"-27,-26 27,26 0,26 0,-26 0,0 0,-27-26</inkml:trace>
  <inkml:trace contextRef="#ctx0" brushRef="#br0" timeOffset="14727.8424">17542 2302,'0'52,"-27"54,27-26,0-1,-52 0,52 1,0-1</inkml:trace>
  <inkml:trace contextRef="#ctx0" brushRef="#br0" timeOffset="16723.9566">16907 291,'0'0,"0"79,0-52,-27 25,27-25,0 26,-26-53,26-27,26-26,-26-26,27 0,-27 52,26 1,27 26,-53 26,0 27,27 0,-27 0,0-27,53 27,-53-26,26-27,53-27,-79-26,53-26,-53 26,53 27,0-27,-26 53,-1 0,-26 26,53 27,-53-26,27 26,-27-1,0 1,52 0</inkml:trace>
  <inkml:trace contextRef="#ctx0" brushRef="#br0" timeOffset="17735.0144">18627 979,'0'-53,"0"26,0 1,-27 26,-79 0,80 26,-27 1,27 52,26-26,-53-27,53 27,26-26,80 26,-53-53,26 0,-26-53,0 26,0-26,-53 1,53 25,-53 27,0 27,0 25,53-25,-53 26,53 26,-53-26,26-26</inkml:trace>
  <inkml:trace contextRef="#ctx0" brushRef="#br0" timeOffset="18058.0328">18574 1508,'26'0,"27"53,-53 26,0 0,0 1,0-1,0 1,0-27,0-27,27 27</inkml:trace>
  <inkml:trace contextRef="#ctx0" brushRef="#br0" timeOffset="18374.051">18944 1667,'0'0,"-53"105,53-78,0 26,-26-53,26 26,0 27,0-26,0-27,26 0,27 0,27 0</inkml:trace>
  <inkml:trace contextRef="#ctx0" brushRef="#br0" timeOffset="20204.1557">20055 952,'0'-53,"-26"106,-53 53,26 0,-27-27,1 54,0-1,26-53,0 27,53-27,-53-26,53 0,0-53</inkml:trace>
  <inkml:trace contextRef="#ctx0" brushRef="#br0" timeOffset="20480.1714">19526 1032,'0'-27,"0"1,0 52,0 1,0 25,0 28,0-54,27 1,-27 26,79-53,-26 53,0-53,26 0</inkml:trace>
  <inkml:trace contextRef="#ctx0" brushRef="#br0" timeOffset="20894.1951">20373 979,'-27'53,"1"52,-27-25,0 52,0-26,53 0,-53 0,53-54,27 1,-1 0,27-53,27 27,-1-27,0 0,-26 0</inkml:trace>
  <inkml:trace contextRef="#ctx0" brushRef="#br0" timeOffset="21379.2229">20585 1164,'0'-53,"26"53,27 0,0 0,0 26,-27-26,27 53,-53 0,27-26,-27-1,0 27,0-26,-53 25,26 1,-26-26,53 26,-53-27,53 27,27 0,26-53,0 0,26 26,0-26,-26 0</inkml:trace>
  <inkml:trace contextRef="#ctx0" brushRef="#br0" timeOffset="21641.2378">20558 1481,'0'-53,"27"53,26 27,-1-27,1 26,53-26,53 0,-53 0,0 0,-27 0,0 0</inkml:trace>
  <inkml:trace contextRef="#ctx0" brushRef="#br0" timeOffset="22475.2856">21325 1137,'0'27,"53"-1,-26 1,26 52,-27-26,-26 0,80 53,-80-27,0 1,-27-1,-26 27,-26-53,26 0,0 0,27-27,26-26</inkml:trace>
  <inkml:trace contextRef="#ctx0" brushRef="#br0" timeOffset="23427.34">22225 1270,'0'-53,"0"53,79 26,27 27,-53 0,0 0,-53 0,27 26,-27-26,0 0,-53 26,0-26,0 0,26 0,27 0,0-26,0-27,80 0,-1 0,27 0,-27 0,-26 0</inkml:trace>
  <inkml:trace contextRef="#ctx0" brushRef="#br0" timeOffset="23629.3514">22225 1667,'26'0,"1"0,26-27,0 27,0 0,26 0,-26 0,26 0,-52 0,-1 53</inkml:trace>
  <inkml:trace contextRef="#ctx0" brushRef="#br0" timeOffset="24577.4058">21855 793,'0'-26,"26"26,27 0,0 0,0 0,26 0,-26 0,0 0</inkml:trace>
  <inkml:trace contextRef="#ctx0" brushRef="#br0" timeOffset="24839.4208">22410 502,'27'-53,"-27"106,0 27,0 26,0 26,0-53,0 1,0-27,0-1,0 1,0 0,26-53</inkml:trace>
  <inkml:trace contextRef="#ctx0" brushRef="#br0" timeOffset="25207.4418">22781 688,'-53'0,"26"0,-26 26,0 27,53 26,-26-79,26 53,0-26,0-1,0-26,53 0,0 53,-27-53,27 53,0-53</inkml:trace>
  <inkml:trace contextRef="#ctx0" brushRef="#br0" timeOffset="26663.5251">23574 1640,'27'0,"-1"0,27-26,0 26,27 0,-28 0,-25 0,26 0,0 0,-53-27</inkml:trace>
  <inkml:trace contextRef="#ctx0" brushRef="#br0" timeOffset="26873.5371">23733 1296,'0'53,"27"-26,-27 25,0 28,0-1,0 80,-27-27,27-26</inkml:trace>
  <inkml:trace contextRef="#ctx0" brushRef="#br0" timeOffset="27885.595">25294 873,'-26'0,"-27"0,-53 0,-53 53,0 0,1 0,52-1,79-25,27 26,-52-27,52 1,52 26,1-27,27-26,26 80,52-80,1 52,-53-52,-53 53,-53-26,-53 26,-26 0,-27 0,26-53,27 52,0 1,53-26,53-27,27 53,26-53,-1 0,28 26,-27-26,52 0,-52 0,-26 53,-28-53,-52 53,-26-53</inkml:trace>
  <inkml:trace contextRef="#ctx0" brushRef="#br0" timeOffset="28815.6482">24262 2751,'53'0,"0"0,27-105,-28 52,28 0,-54-27,-26 27,53 27,-53-27,0 53,-79 0,26 53,0-27,27 54,-27-27,53 0,0 0,-27-1,27 28,0-54,0 1,0 26,27-53,-27 53,79-53,-53 0</inkml:trace>
  <inkml:trace contextRef="#ctx0" brushRef="#br0" timeOffset="29107.6649">24897 2593,'53'0,"0"53,27-53,-28 0,1 0,-53 26</inkml:trace>
  <inkml:trace contextRef="#ctx0" brushRef="#br0" timeOffset="29265.6739">24924 2910,'0'0,"79"-26,-26 26,26 0,1 0,-1 0,1 0,-1 0</inkml:trace>
  <inkml:trace contextRef="#ctx0" brushRef="#br0" timeOffset="29528.689">25823 2804,'0'0,"-53"0,53 0,-26 53,26-26,0-1,0 1,0 25,26-52,-26 53,53-53,0 0,-53-79,0 26,0 0,0 27,-26-54,-27 80,26 0</inkml:trace>
  <inkml:trace contextRef="#ctx0" brushRef="#br0" timeOffset="32273.846">24844 185,'0'53,"0"-27,0 1,-53 26,53-27,0 1,0 52,0-26,-26-53,26 26,0-79,26 0,-26-26,0 0,27 26,-27 26,0-26,0 106,53 0,-53 0,26 0,-26 26,106-26,-79 0,-1-53,27 53,-27-53,1 0,26 0,-27-26,-26-27,0 26,53 1,-53-27,0 27,0-1,0-26,0 27,0-1,27-26,-27 53,0 106,0-53</inkml:trace>
  <inkml:trace contextRef="#ctx0" brushRef="#br0" timeOffset="33331.9065">26088 767,'0'-53,"-27"53,27 106,0 26,0-26,0 26,-52 27,52-80,0 1,0-54,26-52,-26-54,53 28,-53-1,26 0,-26 26,27 27,52 27,-52 26,26-27,-53 27,26-27,-26 1,0 26,-26-53,-27 0,-27 0,54 0,-1-27,27 27,27 0</inkml:trace>
  <inkml:trace contextRef="#ctx0" brushRef="#br0" timeOffset="33863.9369">26511 1719,'27'53,"-1"-53,54 0,-54-53,27 27,-27-53,-26-1,80 1,-80-27,0 27,0 26,0 0,-27 53,1 53,-27 53,53-1,-53 28,53-54,0 0,26 1,1-27,52 26,1-52,-1-27</inkml:trace>
  <inkml:trace contextRef="#ctx0" brushRef="#br0" timeOffset="35963.057">27914 952,'-80'27,"1"52,-27 0,27-26,-27 53,0 0,53-27,-26 1,52-27,27-27,-53-26,53 27,27-27</inkml:trace>
  <inkml:trace contextRef="#ctx0" brushRef="#br0" timeOffset="36224.0718">27252 979,'27'0,"-27"26,52 27,-52 0,80 26,-54-26,27 27,0 25,-26-25,26-27,-27 26,27-26,-53-27,26-26</inkml:trace>
  <inkml:trace contextRef="#ctx0" brushRef="#br0" timeOffset="36563.091">28337 1032,'-79'52,"79"-25,-53 26,53 26,-80 27,80 0,-53 79,53-79,0-27,0 1,27-54,-1 1,27-27,-26 0</inkml:trace>
  <inkml:trace contextRef="#ctx0" brushRef="#br0" timeOffset="37057.1196">28443 1190,'26'0,"27"0,0 0,0 27,26-27,-52 53,26-27,-53 27,-27 0,1-27,-54 27,27-26,27 26,26-27,-53 1,53 52,53-53,26-26,-26 0,53 0,-26 0,-28 0</inkml:trace>
  <inkml:trace contextRef="#ctx0" brushRef="#br0" timeOffset="37312.1342">28549 1481,'-27'0,"80"0,0 0,26 0,1 27,26-27,26 0,-26 0,-53 0,-1-27</inkml:trace>
  <inkml:trace contextRef="#ctx0" brushRef="#br0" timeOffset="37551.1478">29263 1243,'53'0,"0"0,-53 27,79 26,-79 0,0-1,0 28,0 26,-106 52,53-25,-26-27,26-54</inkml:trace>
  <inkml:trace contextRef="#ctx0" brushRef="#br0" timeOffset="38272.189">29766 1137,'26'0,"27"0,0 0,26 53,-26-53,53 27,-53-27,-27 53,-26-27,0 27,0-26,-52 25,-1 1,0-26,26 26,27 0,0 0,80-53,-27 52,26-52,0 0,27 0,-27 0,-26 0,-53-26</inkml:trace>
  <inkml:trace contextRef="#ctx0" brushRef="#br0" timeOffset="38520.203">29951 1481,'26'0,"1"0,26 0,26 0,0 0,27 0,-26 0,25 0,-25 0,-54-53</inkml:trace>
  <inkml:trace contextRef="#ctx0" brushRef="#br0" timeOffset="38993.2302">29713 793,'0'-26,"0"26,53 0,0 0,-27 0,0 0,27 0,-26 0,26 0,0 0,26 0,0 0,-26 0</inkml:trace>
  <inkml:trace contextRef="#ctx0" brushRef="#br0" timeOffset="39404.2538">30559 846,'0'-53,"27"53,-27-26,53-27,-53 0,0 27,26-27,-26 0,0-27,0 54,0-27,-26 106,26 0,-80 26,80 1,-26-27,26 0,0-1,0-25,0-1,26 27,1-26,52 26,1-27,-1-26</inkml:trace>
  <inkml:trace contextRef="#ctx0" brushRef="#br0" timeOffset="40213.3001">31962 1587,'0'27,"0"-1</inkml:trace>
  <inkml:trace contextRef="#ctx0" brushRef="#br0" timeOffset="45841.6217">6297 3413,'0'-27,"0"27,53 53,0-26,53 26,-27-53,1 53,-1-53,0 0,-26 0,27 0,-54 0,-26 52</inkml:trace>
  <inkml:trace contextRef="#ctx0" brushRef="#br0" timeOffset="46119.6376">7250 3439,'0'-53,"0"106,-27 0,1-53,-27 27,0-27,0 0,26 0,-25 53,-1-53,53 52,-53 1,0 0,26-26</inkml:trace>
  <inkml:trace contextRef="#ctx0" brushRef="#br0" timeOffset="46416.6549">6959 3651,'0'26,"0"27,-27-26,27-1,0 27,0-26,0-1,0 27,0-27,0 1,0-1,27 27,-27-26,26 26,-26-27,53-26,-53 53,53-53</inkml:trace>
  <inkml:trace contextRef="#ctx0" brushRef="#br0" timeOffset="46733.6729">7752 3466,'-53'53,"53"0,-79 26,79 27,-79-27,79 27,0 0,0 26,0-53,53-26,26 0,27-53,26 53,-53-53</inkml:trace>
  <inkml:trace contextRef="#ctx0" brushRef="#br0" timeOffset="47146.6965">8123 3704,'26'0,"27"26,0-26,0 80,-27-54,27 27,-53-26,0-1,0 27,0 26,-53-26,0 0,1 26,25-52,27-1,0 27,79-53,27 0,0 0,-26-53,-54 53,-26-26</inkml:trace>
  <inkml:trace contextRef="#ctx0" brushRef="#br0" timeOffset="47363.7089">7964 4074,'0'-53,"26"53,1 0,52 0,-26 0,0 0,0 0,0 0,0 0,26 0,-52 0</inkml:trace>
  <inkml:trace contextRef="#ctx0" brushRef="#br0" timeOffset="48241.7593">8890 3677,'53'27,"-27"-27,27 79,-26-26,-27-26,53 26,-53 26,53-26,-53 0,0 0,-27 26,1-26,-27 0,26 0,-26-53,53 26,-26-26,26 0,0 0</inkml:trace>
  <inkml:trace contextRef="#ctx0" brushRef="#br0" timeOffset="49013.8035">10398 3333,'-26'0,"-1"27,-52 79,-1 26,28-26,52 53,-80-1,80 28,0-1,0 0,53-79,53 26,26-26,53-27,-26-26,0-53,-27 0,1 0</inkml:trace>
  <inkml:trace contextRef="#ctx0" brushRef="#br0" timeOffset="49431.8273">11192 3730,'0'27,"0"52,0 27,0-27,26 27,-26-26,53 25,-53-25,27-27,-27 0,79 0,-79-27,53-26</inkml:trace>
  <inkml:trace contextRef="#ctx0" brushRef="#br0" timeOffset="49613.8378">11880 4392,'53'0,"0"-27,0 27,-1 0,28 0,-54 0</inkml:trace>
  <inkml:trace contextRef="#ctx0" brushRef="#br0" timeOffset="51300.9343">14023 3730,'-79'0,"-27"80,-27-27,-25 26,25 0,28 1,-1-27,53 0,0-27,53 27,26-53,54 0,52 0,53 0,0 0,-52 0,-54 0,0 0,1 0,-80 53,0 26,-80-26,1 27,-27-1,27-26,0 0,52-27,-26 27,80-53,26 0,26 0,27 0,105 0,1 0,26 0,-53 0,-79 0,0 0,-53 0,-27 0,27 27,-26-27,52 0,-52 0</inkml:trace>
  <inkml:trace contextRef="#ctx0" brushRef="#br0" timeOffset="51974.9728">13070 5133,'0'-53,"0"132,0-26,27 0,-27 26,0 1,0-1,0-26,0 26,0-26,26-26</inkml:trace>
  <inkml:trace contextRef="#ctx0" brushRef="#br0" timeOffset="52312.9922">13335 5291,'-26'0,"-27"80,26-27,-26 0,53-27,-53 27,27 0,26 0,0-27,26-26,27 0,0 0,27 0,25 0,54 0,-53-26</inkml:trace>
  <inkml:trace contextRef="#ctx0" brushRef="#br0" timeOffset="52531.0046">13891 5477,'26'0,"27"0,-27 0,27 0</inkml:trace>
  <inkml:trace contextRef="#ctx0" brushRef="#br0" timeOffset="52696.0141">13917 5715,'27'0,"-1"0,53 0,-26-53,-26 53,-1 0,27 0,-26-27</inkml:trace>
  <inkml:trace contextRef="#ctx0" brushRef="#br0" timeOffset="52891.0249">14552 5265,'0'0,"0"79,0 27,0-27,0 1,0-1,0 1,0-1</inkml:trace>
  <inkml:trace contextRef="#ctx0" brushRef="#br0" timeOffset="53655.0689">13123 5715,'-26'0,"26"53,0-27,-53 53,53-26,0 27</inkml:trace>
  <inkml:trace contextRef="#ctx0" brushRef="#br0" timeOffset="55441.171">13705 3228,'0'26,"0"1,0-1,0 0,0 27,0-26,0 26,-52-53,52 26,0-52,0-54,26 1,-26 0,0 26,53 0,-53 0,0 26,53 27,-53 0,26 53,-26 0,53-26,-53 52,27-26,-27-27,53 27,-53-53,52-53,-52-26,53 0,-53-1,27 54,-27-27,53 53,-53 0,79 53,-79-27,27 1,-27 26,53-27,-53 27,0 0,0 26,0-26,-27-26</inkml:trace>
  <inkml:trace contextRef="#ctx0" brushRef="#br0" timeOffset="56453.2289">15663 3968,'0'-52,"0"25,0-26,-26 53,-27 0,27 53,-27-26,26 25,27 1,-53 53,53-53,0 0,0 0,53-53,-26 26,-1-26,27 0,-53 0,53-53,-53 1,53-1,-53 0,0 26,0 54,26 26,-26 0,53-1,-53 1,53 0,-53 0,27 0</inkml:trace>
  <inkml:trace contextRef="#ctx0" brushRef="#br0" timeOffset="56791.2483">15531 4656,'0'27,"0"-27,0 53,53-27,-53 1,0 26,26-27,-26 0,0 54,0-54</inkml:trace>
  <inkml:trace contextRef="#ctx0" brushRef="#br0" timeOffset="57091.2655">15769 4736,'0'0,"-26"53,26-27,-27 1,27 25,0-25,0-27,53 0,27 0,52-27,-26 27,26-79,-53 53</inkml:trace>
  <inkml:trace contextRef="#ctx0" brushRef="#br0" timeOffset="57825.3075">16616 4048,'26'0,"54"0,-27 26,-27 27,27 0,-53 0,53 26,-53-26,0 0,0 0,0 0,0 0,0 26,0-52,0-1,0 54,26-54,27-26,27 0,25 0,1 0,-26 0</inkml:trace>
  <inkml:trace contextRef="#ctx0" brushRef="#br0" timeOffset="58021.3187">16828 4577,'0'-53,"26"53,53 0,-52 0,-1 0,27 0,27 0,25 27,-52-27</inkml:trace>
  <inkml:trace contextRef="#ctx0" brushRef="#br0" timeOffset="58531.3478">16510 3730,'53'0,"0"-26,-27 26,27 0,27 0,-27 0,26 0,-26-53</inkml:trace>
  <inkml:trace contextRef="#ctx0" brushRef="#br0" timeOffset="58772.3616">17066 3466,'0'0,"0"53,0 26,26-26,-26 0,0 0,53 0,-53 0,26-53</inkml:trace>
  <inkml:trace contextRef="#ctx0" brushRef="#br0" timeOffset="59115.3812">17357 3572,'-27'0,"-26"0,27 26,-1-26,27 53,-79-53,79 53,0 0,0-27,26-26,1 0,26 0,53 27,0-27,-27 0,0 0</inkml:trace>
  <inkml:trace contextRef="#ctx0" brushRef="#br0" timeOffset="60406.4551">18362 3783,'27'0,"52"27,-53 26,27 0,-53 26,53 53,-53-26,0 26,0 27,-53 0,-53 26,54-53,-28-26,27-53,27-26,-27 25,26-52,1 0,26 0,26 0,54-26</inkml:trace>
  <inkml:trace contextRef="#ctx0" brushRef="#br0" timeOffset="62728.5879">19235 4603,'27'0,"-1"0,-26 0,0 53,53-53,-26 0,-1 0,53 0,-26 0,-26 27,-1-27,54 0</inkml:trace>
  <inkml:trace contextRef="#ctx0" brushRef="#br0" timeOffset="62917.5987">19235 5053,'80'0,"-27"-26,26 26,-26 0,-27 0,54 26,-80 1</inkml:trace>
  <inkml:trace contextRef="#ctx0" brushRef="#br0" timeOffset="63996.6603">21325 4154,'-52'26,"-28"80,1-53,26 0,0 26,-26-26,52 0,-26 26,27-26,-27-26,53 26,-53-27</inkml:trace>
  <inkml:trace contextRef="#ctx0" brushRef="#br0" timeOffset="64237.6742">20849 4233,'0'-26,"0"78,27 28,-27 26,79 26,-26 0,26-52,-26 25,0-52,0 0,0-53</inkml:trace>
  <inkml:trace contextRef="#ctx0" brushRef="#br0" timeOffset="64589.6943">21828 4127,'0'53,"0"-26,0-1,-26 53,26 1,0-1,-53 1,53-1,-27 0,27 1,0-1,0-26,53-27,0-26,0 0</inkml:trace>
  <inkml:trace contextRef="#ctx0" brushRef="#br0" timeOffset="65128.7249">22146 4418,'26'0,"53"0,-52 0,26 0,-27 0,1 27,26 26,-53 26,0-53,0 1,-53 26,0-27,53 27,-53-26,53-1,0 53,0-52,79-27,1 0,-1 0,0 0,-26 0</inkml:trace>
  <inkml:trace contextRef="#ctx0" brushRef="#br0" timeOffset="65377.7392">22199 4683,'0'0,"52"0,28 0,-27 0,0 0,26 0,0 0,1 0,-27 0</inkml:trace>
  <inkml:trace contextRef="#ctx0" brushRef="#br0" timeOffset="66217.7874">22886 4312,'27'27,"-1"-1,54 27,-27 0,-27 0,27 26,-53-26,27 0,-27 27,0-27,0-1,-27 28,1-54,-27 27,26-53,-26 53,27-53,26 27,0-54</inkml:trace>
  <inkml:trace contextRef="#ctx0" brushRef="#br0" timeOffset="67673.8708">24791 4286,'0'0,"-52"0,-54 26,0 1,0 52,27-26,26-26,0 26,53-27,0 0,26-26,54 0,26 53,-1-53,1 0,-26 0,-28 53,-52 0,0-26,-79 52,-53 0,0 1,-1-27,80 0,27-27,26 27,26-27,54-26,26 0,52 0,1 0,26 0,53 0,-26 0,-80 0,-79 0,0 0,-53 53,-53-53</inkml:trace>
  <inkml:trace contextRef="#ctx0" brushRef="#br0" timeOffset="68579.9224">23760 5900,'26'0,"27"0,-27-53,27 0,-53 0,53-53,-53 53,53 0,-53 27,0-53,0 79,-53 0,0 0,27 53,26-1,-53 1,53 27,0-1,0 1,0-1,26-26,-26 0,53 0,-53 26,53-79,-26 0</inkml:trace>
  <inkml:trace contextRef="#ctx0" brushRef="#br0" timeOffset="69577.9797">24342 5847,'26'0,"1"0,26 0,-27 0,0 0,27 0,-53 26,0-26</inkml:trace>
  <inkml:trace contextRef="#ctx0" brushRef="#br0" timeOffset="69734.9887">24342 6085,'0'0,"53"0,26 0,-26 0,-27 0,1 0,26 0</inkml:trace>
  <inkml:trace contextRef="#ctx0" brushRef="#br0" timeOffset="70628.0397">25532 5847,'0'53,"0"-53,0 79,0-26,0 0,53-53,0 0,0 0,-53 0,0-53,0-26,0 79,0-27,-53 27,27 0,-1 0</inkml:trace>
  <inkml:trace contextRef="#ctx0" brushRef="#br0" timeOffset="71969.1164">24871 3651,'-27'53,"27"26,-26-26,26 0,0-26,-53 25,53-25,0-54,26 1,-26-53,27 26,-27 26,26 27,-26-53,53 53,-26 0,52 53,-52-53,-1 80,27-80,-27 26,1-26,26 0,-27 0,1 0,-27-26,53-27,-53 26,0 1,0-1,0-26,0 27,0 79</inkml:trace>
  <inkml:trace contextRef="#ctx0" brushRef="#br0" timeOffset="72877.1684">26379 3783,'-26'0,"26"53,0 27,-27 25,27 1,0 26,0 1,0-54,0-26,0-26,0-1,0-52,53-1,-53-26,53 27,0-27,0 53,-27 0,-26 26,27 1,-27-1,0 27,0-26,0 25,0-52,-27 53,-26-53,27 0,-1 0,-26 0,53-26</inkml:trace>
  <inkml:trace contextRef="#ctx0" brushRef="#br0" timeOffset="73275.1911">26935 4762,'53'0,"26"-26,-26-27,0 26,-27-52,27 26,0-53,-53-53,53 54,-53 25,0 27,-27 0,-25 53,-28 27,27 26,53 26,-53 27,53-27,0 1,0-1,0 27,0-27,27-26,-27 0,53-53</inkml:trace>
  <inkml:trace contextRef="#ctx0" brushRef="#br0" timeOffset="75731.3316">28019 4048,'27'0,"26"0,26 0,53 53,-52 0,-27-27,0 27,-53 0,0-27,0 27,-27 0,-79 27,1-27,25-1,54 1,26-26,0-1,0 27,0-26,26-27,54 53,25-53,54 0,26 0,-79 0,-53 0,-53-27</inkml:trace>
  <inkml:trace contextRef="#ctx0" brushRef="#br0" timeOffset="75953.3443">28205 4445,'-27'0,"27"-27,80 27,-1 0,53 27,0-27,-26 0,27 0,-54 0,-53 0</inkml:trace>
  <inkml:trace contextRef="#ctx0" brushRef="#br0" timeOffset="76315.365">28231 3651,'0'0,"53"0,0 0,-27 26,27-26,0 0,0 0,26 0,1 0,-1 0</inkml:trace>
  <inkml:trace contextRef="#ctx0" brushRef="#br0" timeOffset="76705.3873">29157 3757,'27'0,"-27"-27,79 27,-53-26,27 26,-26-80,26 28,-27-1,27 0,-53 0,0 0,0 0,0 27,0-27,-26 53,-1-53,1 53,-27 0,53 79,-27 0,27 1,0-1,0 27,0-27,0-26,0-26,0-1,0 27,27-26,-1-27,54 53,25-53</inkml:trace>
  <inkml:trace contextRef="#ctx0" brushRef="#br0" timeOffset="80862.6251">4339 6456,'0'-27,"-26"27,26 27,0 25,-53 28,53-1,0 27,0-27,0 1,0-1,0-26,0 0,0-27,26-26</inkml:trace>
  <inkml:trace contextRef="#ctx0" brushRef="#br0" timeOffset="81121.6399">4604 6561,'0'-26,"0"52,0 1,53 52,-53-26,0 26,0 1,0-1,0 1,0-1,-27 0,27-26</inkml:trace>
  <inkml:trace contextRef="#ctx0" brushRef="#br0" timeOffset="81340.6525">4286 6932,'27'0,"26"-53,-27 53,27 0,26 0,-26 0,0 0,-26 0,26 26</inkml:trace>
  <inkml:trace contextRef="#ctx0" brushRef="#br0" timeOffset="81641.6697">5318 6588,'-26'26,"-1"1,-26 26,0 26,0-26,27 0,26 26,-53-26,53 0,0-26,53 25,-27-25,27 26,27-53,-1 0</inkml:trace>
  <inkml:trace contextRef="#ctx0" brushRef="#br0" timeOffset="82128.6975">5689 6641,'0'-27,"0"27,0-53,105 53,-78 0,26 0,0 53,-27-53,-26 53,27-26,-27 26,0-1,0 1,-53 0,0 27,0-27,53-27,-27 27,27-27,0 27,80-53,-1 0,27 53,0-53,-27 0,-26 0</inkml:trace>
  <inkml:trace contextRef="#ctx0" brushRef="#br0" timeOffset="82369.7113">5689 6932,'0'0,"52"0,28 26,-1-26,27 0,0 0,-27 0,-26 0,-53-26</inkml:trace>
  <inkml:trace contextRef="#ctx0" brushRef="#br0" timeOffset="82586.7237">6376 6667,'53'0,"-53"27,53 26,0-1,-26 1,-27 0,53 53,-53-26,0-1,-53 0,-27 54,1-28,-27-78,53-27</inkml:trace>
  <inkml:trace contextRef="#ctx0" brushRef="#br0" timeOffset="83178.7576">7064 7091,'27'0,"26"0,0 0,-27 0,1 0,26 0,-1 0,-52 0</inkml:trace>
  <inkml:trace contextRef="#ctx0" brushRef="#br0" timeOffset="83381.7692">7117 7434,'80'0,"-27"0,-27 0,1 0,25 0,-25 0,-1 0,27 0</inkml:trace>
  <inkml:trace contextRef="#ctx0" brushRef="#br0" timeOffset="84401.8275">10001 6403,'-53'26,"-26"27,-53 53,-27 0,27-1,-1-25,54-1,0-52,26 26,26-53,27 26</inkml:trace>
  <inkml:trace contextRef="#ctx0" brushRef="#br0" timeOffset="84686.8437">9181 6508,'27'0,"25"27,-25 26,52 26,1-52,-54-27,27 0,-27 53,1-53,26 0</inkml:trace>
  <inkml:trace contextRef="#ctx0" brushRef="#br0" timeOffset="85112.8682">9948 6535,'0'26,"0"54,-26-27,26 0,-27 26,27 27,-52 0,52-1,0-25,26-27,53 26,1 0,78-52,-52-27</inkml:trace>
  <inkml:trace contextRef="#ctx0" brushRef="#br0" timeOffset="85758.9051">10583 6561,'0'-26,"53"26,-26 0,-1 0,-26 0,53 0,-53 26,53-26,-53 53,0 0,0-26,-53 26,27 26,-27-53,53 27,-53-26,53-1,0 54,53-80,0 53,79-53,0 0,-26 0,-27 0,-52 0,-27 0</inkml:trace>
  <inkml:trace contextRef="#ctx0" brushRef="#br0" timeOffset="85999.919">10504 6826,'0'-27,"-53"27,80 0,25 27,28-27,-1 0,53 53,1-53,26 0,-54-53</inkml:trace>
  <inkml:trace contextRef="#ctx0" brushRef="#br0" timeOffset="86201.9304">11509 6508,'0'27,"53"-1,-53 1,80 26,-80 0,0 0,0 26,0 0,-106 27,-26 26,-27 1,53-54</inkml:trace>
  <inkml:trace contextRef="#ctx0" brushRef="#br0" timeOffset="86922.9718">8837 7699,'0'-53,"79"53,1 0,52 0,27 0,26 0,106 53,53-53,-26 0,78 0,-52 0,-53 0,-26 0,-80 0,-79 0,-79 0,-54 0,-52 27,-1-27</inkml:trace>
  <inkml:trace contextRef="#ctx0" brushRef="#br0" timeOffset="87566.0085">9710 8149,'-26'79,"-80"54,-26-1,26 0,0-26,53 26,-26-52,26-1,53-53,-53-26</inkml:trace>
  <inkml:trace contextRef="#ctx0" brushRef="#br0" timeOffset="87791.0214">9155 8440,'53'-27,"-27"27,0 0,27 80,0-27,0 26,27 27,-28-27,28 27,-1 26,-26-79</inkml:trace>
  <inkml:trace contextRef="#ctx0" brushRef="#br0" timeOffset="88135.0411">10636 8202,'-26'0,"26"0,-53 0,0 79,27 1,26 25,-80 1,80 26,-79-26,79 27,0-54,0 0,26-26,27 0,53-53,-27 0</inkml:trace>
  <inkml:trace contextRef="#ctx0" brushRef="#br0" timeOffset="88579.0664">10769 8387,'0'-26,"79"26,0 0,1 0,-27 0,0 26,-53 0,52 27,-52-26,0 26,-26 26,0-52,-27 25,26-25,-26 26,53-27,-26-26,26 53,26 0,54-53,52 53,-26-53,0 0,-27 0,-26 0</inkml:trace>
  <inkml:trace contextRef="#ctx0" brushRef="#br0" timeOffset="88811.0797">10954 8625,'0'-53,"0"80,26 26,1-53,26 52,26-52,27 0,0 0,-1 0</inkml:trace>
  <inkml:trace contextRef="#ctx0" brushRef="#br0" timeOffset="89103.0964">11959 8228,'0'27,"0"26,0 26,0 27,0 53,0-54,0 1,0 0,0 0,0-53,-79-27,26 54,0-80</inkml:trace>
  <inkml:trace contextRef="#ctx0" brushRef="#br0" timeOffset="93911.3715">13335 7382,'53'0,"0"0,0 0,0 0,26 0,-52 0,-27 0</inkml:trace>
  <inkml:trace contextRef="#ctx0" brushRef="#br0" timeOffset="94060.38">13361 7699,'80'-26,"-27"26,-27 0,1 0,26 0,26 0</inkml:trace>
  <inkml:trace contextRef="#ctx0" brushRef="#br0" timeOffset="95492.4619">17198 6403,'-79'0,"52"0,1 0,-27 0,-53 53,27-1,26 1,-27 0,54 0,26-26,-53-27,53 53,0-1,53-25,0-27,53 53,-1-53,28 53,-54-53,-26 26,-53 54,0-54,0 1,-106 25,27 1,-1-53,1 53,26-53,53 27,0 26,53-27,26-26,27 0,0 53,26-53,-26 0,-26 0,-54 0</inkml:trace>
  <inkml:trace contextRef="#ctx0" brushRef="#br0" timeOffset="96424.5152">15875 8069,'0'0,"26"0,54 0,-1-52,27-28,-27-26,1 27,-27-53,0-1,-53 28,0 52,0 26,0-26,-27 53,-52 0,26 53,0 0,0 26,53 54,-53-27,53-27,0 0,0 27,0-26,0-28,0 1,0-26,0-27,53 0</inkml:trace>
  <inkml:trace contextRef="#ctx0" brushRef="#br0" timeOffset="96766.5347">16748 7858,'53'0,"0"53,0-53,0 26</inkml:trace>
  <inkml:trace contextRef="#ctx0" brushRef="#br0" timeOffset="96933.5443">16616 8149,'53'0,"26"0,-26 0,26 0,-52 53,26-53</inkml:trace>
  <inkml:trace contextRef="#ctx0" brushRef="#br0" timeOffset="97225.561">17463 8017,'-53'52,"26"1,27 27,-53-27,53-27,0 27,27 0,-1-53,1 0,26 0,-27-26,-26-54,53 1,-53 26,0 26,0-26,0 53,0-26,-79 26,52 0,1 0,26 26,-53-26</inkml:trace>
  <inkml:trace contextRef="#ctx0" brushRef="#br0" timeOffset="99371.6838">17515 5715,'0'26,"-26"54,26-54,-26 27,26 0,0 0,0-106,0 26,0 1,0-27,0 27,0-1,26 27,80 0,-53 0,0 79,52-52,-52 26,0-27,-26-26,26 80,-27-133,-26 26,0-26,53 0,-53-26,27 53,-27-1,52 27,-52-53,-26 106,26-26,-26-27</inkml:trace>
  <inkml:trace contextRef="#ctx0" brushRef="#br0" timeOffset="100546.751">19076 6482,'0'-26,"0"78,0 1,0 27,0-1,0 0,0 1,0-1,0-26,-26 0,26-132,0-1,79 27,-79 27,27-27,26 53,0 0,-53 26,26 27,-26-26,0-1,0 27,0-26,-26-27,-1 0,-26 0,0 0,0 0,27 0</inkml:trace>
  <inkml:trace contextRef="#ctx0" brushRef="#br0" timeOffset="100961.7747">19579 7117,'53'0,"-53"-26,106-54,-80 1,27-27,27 0,-27 0,-53 80,26 26,-26-27,-26 27,-1 0,-26 0,27 27,-27 26,26 0,27 0,-53-1,53 1,0 0,0 0,27 53,-1-53,80 0,-26-53,-1 26,-26-26</inkml:trace>
  <inkml:trace contextRef="#ctx0" brushRef="#br0" timeOffset="101530.8073">20320 6614,'26'-26,"27"26,0 0,27 0,-27 26,26 27,-53 0,-26 0,53 0,-53 0,0-27,-26 27,-1-26,-25 26,52-27,-53 27,53 26,0-52,0-27,105 53,1-53,27 53,-54-53,-26 0</inkml:trace>
  <inkml:trace contextRef="#ctx0" brushRef="#br0" timeOffset="101755.8201">20505 7011,'0'-26,"0"26,53 0,0 0,53 53,-53-53,26 0,-26 0</inkml:trace>
  <inkml:trace contextRef="#ctx0" brushRef="#br0" timeOffset="102114.8407">20294 6138,'79'0,"-26"0,0 0,26 53,-26-53,-26 26,-1-26,27 0</inkml:trace>
  <inkml:trace contextRef="#ctx0" brushRef="#br0" timeOffset="102496.8624">21193 6376,'53'0,"0"0,-27 0,27-53,-26 27,-1-27,27 26,-53 1,53-27,-53 27,0-27,0 0,-79 26,52 27,27 0,-26 53,26 0,0 26,0-26,0 0,0 0,0 0,0 0,0 0,0-27,0 27</inkml:trace>
  <inkml:trace contextRef="#ctx0" brushRef="#br0" timeOffset="103884.9417">16140 9128,'0'0,"26"0,27 0,0 0,53 0,105 0,80 0,106 0,80 0,131 0,54 0,-80 0,-53 0,-79 0,-106 0,-53 0,-53 0,-106 0,-53 0,-52 0,-27 26,53-26,-80 0,1 0</inkml:trace>
  <inkml:trace contextRef="#ctx0" brushRef="#br0" timeOffset="107781.1648">16828 10001,'0'-53,"0"79,26 1,-26 26,0 26,0 27,0-27,0 27,0-26,0-1,0 0,0-26,0 0,0 0,0 0,0-26</inkml:trace>
  <inkml:trace contextRef="#ctx0" brushRef="#br0" timeOffset="108012.178">17463 10689,'79'0,"-53"0,1 0,26 0,-27 0,1 0,26 0</inkml:trace>
  <inkml:trace contextRef="#ctx0" brushRef="#br0" timeOffset="109070.2385">19209 10213,'0'-53,"0"26,-27 27,-26 0,-26 27,-27-1,27 27,-1 0,1-27,53 27,26 0,0-26,0-27,53 53,79-53,0 53,27-53,0 52,-54-52,1 27,-79-27,-27 53,-27 53,-52-80,-80 27,0 0,27 0,53-53,52 53,27-27,27-26,52 0,53 0,54 0,-1 0,0 0,27 0,-27 0,-106 0,-52 0,-27 27,0 26</inkml:trace>
  <inkml:trace contextRef="#ctx0" brushRef="#br0" timeOffset="109655.272">18283 11192,'-53'79,"53"27,-53 26,53-26,0-27,-27 27,27-27,0-26,0-26,53-27,-26 0</inkml:trace>
  <inkml:trace contextRef="#ctx0" brushRef="#br0" timeOffset="109987.291">18547 11588,'-79'0,"26"53,0-26,0 26,-26-27,52 27,-26 0,53-27,27-26,26 0,0 0,26 0,0 0,27 0,27-52,-54 52,-26 0,0 0</inkml:trace>
  <inkml:trace contextRef="#ctx0" brushRef="#br0" timeOffset="110233.305">19129 11721,'27'0,"-1"0,27 0,-26 0,-1 0,-26 0,80 0,-80 53</inkml:trace>
  <inkml:trace contextRef="#ctx0" brushRef="#br0" timeOffset="110383.3136">19050 11959,'79'0,"1"0,-1 0,1 0,-1 0,-26 0,0 0,-27-80</inkml:trace>
  <inkml:trace contextRef="#ctx0" brushRef="#br0" timeOffset="110578.3248">19685 11694,'0'-26,"0"52,0 27,0 27,0-28,0 1,-26 0,26 0,0 0,-27-26</inkml:trace>
  <inkml:trace contextRef="#ctx0" brushRef="#br0" timeOffset="112798.4517">19103 9498,'0'0,"-27"53,27-26,0-1,-26 27,26 0,0-53,0-53,0 0,0 0,0 27,0-27,26 53,-26 26,53-26,-53 53,27-53,-27 53,26-53,-26 27,53-27,-26-27,-27 1,53 26,-53-53,26 53,1 0,-1 0,-26 26,53-26,-53 27,26-1,-26 53</inkml:trace>
  <inkml:trace contextRef="#ctx0" brushRef="#br0" timeOffset="113840.5113">20823 10266,'0'-27,"0"-26,0 27,0-1,0-26,0 27,0-1,0-26,-53 53,26 0,-26 0,-26 80,26-27,0 0,0 26,53-26,0-27,0 27,53 0,-26-53,-1 0,27 0,26-26,-52-1,26-26,-27 27,-26 52,0 27,0 0,0 0,53 0,-53 0,0 0</inkml:trace>
  <inkml:trace contextRef="#ctx0" brushRef="#br0" timeOffset="114162.5298">20479 10689,'0'53,"0"0,0 26,0 0,0-26,0 0,0 0,0 0,0-26</inkml:trace>
  <inkml:trace contextRef="#ctx0" brushRef="#br0" timeOffset="114449.5461">20664 10901,'0'26,"0"27,0-53,0 26,0 1,26-27,1 0,-1 0,27 0,-26 0,-1 0,27 0,-26 0</inkml:trace>
  <inkml:trace contextRef="#ctx0" brushRef="#br0" timeOffset="116082.6396">20796 10742,'0'-27,"0"27,-53 0,-26 0,26 80,0-27,53-27,-26-26,26 27,0 52</inkml:trace>
  <inkml:trace contextRef="#ctx0" brushRef="#br0" timeOffset="116991.6916">21484 10027,'-53'0,"53"-26,27 26,-1 0,27 0,26 0,1 53,-54-27,-26 27,53-26,-53 26,0 0,-53 26,27-26,-27 0,26 26,27-26,0-27,0 27,0 0,80-53,26 0,26 0,-53 0,-26 0</inkml:trace>
  <inkml:trace contextRef="#ctx0" brushRef="#br0" timeOffset="117192.7031">21484 10451,'0'-53,"27"53,26 0,26 0,53 26,-26-26,-27 0</inkml:trace>
  <inkml:trace contextRef="#ctx0" brushRef="#br0" timeOffset="117822.7391">21431 9763,'0'0,"53"0,27 0,-1-53,-26 53,0 0,26 0,-52 0,-1 0</inkml:trace>
  <inkml:trace contextRef="#ctx0" brushRef="#br0" timeOffset="118136.7571">22304 9472,'0'-27,"0"27,0 53,0-26,-26 26,26 0,-27 26,27-26,0 0,0 0,0 0</inkml:trace>
  <inkml:trace contextRef="#ctx0" brushRef="#br0" timeOffset="118469.7761">22490 9551,'0'0,"-53"27,26-27,-26 79,0-53,53 27,0-26,53-27,-53 26,27-26,-27 53,53-53,0 27,0-27</inkml:trace>
  <inkml:trace contextRef="#ctx0" brushRef="#br0" timeOffset="121830.9684">2302 12832,'0'-79,"0"211,-27-26,27 0,0 26,0-53,0 1,0-1,0-26,0-27,0 27,53-79</inkml:trace>
  <inkml:trace contextRef="#ctx0" brushRef="#br0" timeOffset="122054.9812">2646 12938,'0'-53,"0"79,0 80,0 0,0 26,0-26,0 0,0-27,0 1,0-27</inkml:trace>
  <inkml:trace contextRef="#ctx0" brushRef="#br0" timeOffset="122266.9931">2408 13388,'0'-53,"26"53,54 0,-28 0,1 0,-26 0</inkml:trace>
  <inkml:trace contextRef="#ctx0" brushRef="#br0" timeOffset="122545.0092">3254 13044,'0'0,"-53"53,27 26,-53 0,52 1,-26 52,53-26,0-27,0 1,53-28,0 1,26-53,54 0</inkml:trace>
  <inkml:trace contextRef="#ctx0" brushRef="#br0" timeOffset="123151.0439">3440 13202,'0'-26,"26"26,1-79,25 79,54-27,-53 27,-26 0,-1 0,-26 27,53-1,-53 27,0 26,-26-26,-1 0,27 0,-79 26,79-26,0-26,0 26,26-53,1 26,26-26,52 0,-25-26,-1 26,-26-27</inkml:trace>
  <inkml:trace contextRef="#ctx0" brushRef="#br0" timeOffset="123383.0571">3466 13388,'27'0,"52"0,-53 0,1 26,52-26,-26 0,26 0,1 0,-27 0</inkml:trace>
  <inkml:trace contextRef="#ctx0" brushRef="#br0" timeOffset="123601.0696">4260 12885,'0'53,"0"-27,53 27,-53 27,53 25,-53-25,0-1,0 1,0-28,0 1,0 0,-53 0,-27 0,27-53</inkml:trace>
  <inkml:trace contextRef="#ctx0" brushRef="#br0" timeOffset="124583.1258">5265 13282,'-53'0,"53"26,0 1,0-1,0 27,27-26,-1 25,27-52,53 0,26 0,-52 0,-27-26,-27 0,27-54,-53 54,0-1,0-26,0 53,-53 0,27 0,-1 27,27 26,0-27,0 27,0-26,27 25,-27-25,79-27,-79 53,0 0,-27 26,-52-79,-27 53,27-53,0 0</inkml:trace>
  <inkml:trace contextRef="#ctx0" brushRef="#br0" timeOffset="124756.1357">5265 12991,'27'0,"26"0,-53 0</inkml:trace>
  <inkml:trace contextRef="#ctx0" brushRef="#br0" timeOffset="125466.1763">6535 12911,'0'-53,"0"-26,0 53,0 26,0 105,27 1,-27 27,0 25,0-52,53 26,-53-52,0-1,0-26,0 0</inkml:trace>
  <inkml:trace contextRef="#ctx0" brushRef="#br0" timeOffset="125985.206">7064 13176,'53'0,"-53"79,0-26,0 0,0 0,27 26,-27-52,0-1,53 27,-27-53,27-53,-53 0,27 27,-27-27,52 53,-52 27,53-1,-26 27,26-27,0 27,26-26,-26-27,0 53,0-53,0-53,-53 26,0-26,0 27,-53-27,26 53,1 0,-27 0,0 26,53 1,0-1,0 27,53-26,26 26,1-53,-1 53,27-53,26 0,-52 0,-54 0</inkml:trace>
  <inkml:trace contextRef="#ctx0" brushRef="#br0" timeOffset="126577.2398">6535 13229,'27'-27,"-27"27,0 0,26 0,54 53,78-53,27 0,27 0,0 0,-27 0,-53-26</inkml:trace>
  <inkml:trace contextRef="#ctx0" brushRef="#br0" timeOffset="127013.2648">7355 12911,'-52'0,"-1"-26,0 26,26 0,27 53,0 0,0 26,27 27,-27 0,0-27</inkml:trace>
  <inkml:trace contextRef="#ctx0" brushRef="#br0" timeOffset="127575.2967">6482 13335,'-26'0,"26"0,53 0,0 0,26 0,0 0</inkml:trace>
  <inkml:trace contextRef="#ctx0" brushRef="#br0" timeOffset="128407.3445">8705 12488,'0'-26,"26"-27,-26 106,0 26,53 80,-53-1,0 28,80-28,-80 1,105 0,-52 0,0-80,-26-26</inkml:trace>
  <inkml:trace contextRef="#ctx0" brushRef="#br0" timeOffset="128714.3621">9287 13652,'26'0,"27"27,-53-1,80 27,-80-27,53-26,-53 53,0-106,0 27,26 0,27-54,-53 54,53-27,0 53,-53-27,79 27,-26 0,-26 0,-1 0</inkml:trace>
  <inkml:trace contextRef="#ctx0" brushRef="#br0" timeOffset="129023.3798">8414 13123,'26'0,"1"0,26 0,-27 0,27 0,-27 0,1 0,26 0,26 0,1 0</inkml:trace>
  <inkml:trace contextRef="#ctx0" brushRef="#br0" timeOffset="130021.4367">10213 13414,'0'-26,"0"-27,0 0,0 53,-79 26,26 27,53-26,-53-1,53 27,-27-27,27 27,0-26,0 26,0-53,53 0,-26 0,26 0,-27 0,0 0,-26-27,80 27,-80-53,26 53,1 0,-27 53,79-26,-79 26,80 26,-54-79</inkml:trace>
  <inkml:trace contextRef="#ctx0" brushRef="#br0" timeOffset="130404.4587">10716 13784,'0'53,"26"-26,-26 26,53-27,0-26,-53-53,53 0,0-52,-53 25,26 54,-26 26,80 53,-80 26,53-26,-1-27,1 27,-26-53,26 0,-27-79,27 0,-26 26,25 0,-25 26,-27 80,53 0,-53-26</inkml:trace>
  <inkml:trace contextRef="#ctx0" brushRef="#br0" timeOffset="130798.4813">11774 13361,'0'-26,"53"26,-53-53,-27 53,1 0,0 0,-54 0,80 53,0 26,0-52,27-1,-1 27,27-27,-27 27,-26-26,53 26,-53-27,0 27,-26-53,-27 53,0-53,-26 53,-1-53,54 0,-1 0</inkml:trace>
  <inkml:trace contextRef="#ctx0" brushRef="#br0" timeOffset="131308.5105">12568 13229,'0'-80,"0"28,0 25,-27-26,27 27,-26-1,-54-52,54 79,0 0,-27 0,53 53,-53 26,53 1,-53 52,53 53,0-26,0-27,26 0,-26 1,106 52,-53-79,0 0,-27-54,27-25,-26 26</inkml:trace>
  <inkml:trace contextRef="#ctx0" brushRef="#br0" timeOffset="131969.5483">12224 13943,'0'-53,"0"0,0 27,26 26,27 0,27 0,25 0,107 106,0-106,-27 0,-79 0,-53 0,0-27,-53 1,26-27,-26 0,0 0,-26 0,-27 0,26 53,1 0,-54 0,80 27,0 26,0-27,0 27,27 0,-1 26,27-52,0-27,0 79,0-79,0 0,0-53,0 0,-27 53,1 0,-27 27,79 26,-79 26,26-26,-26 0,0-27,0 54,0-107,0-26,53 0,-53 27,27-27,-27 0,53 53,-53-26,26 26,27 0</inkml:trace>
  <inkml:trace contextRef="#ctx0" brushRef="#br0" timeOffset="132952.6043">15319 13097,'0'-53,"53"0,-53 26,0-26,0 27,0-1,-26-52,-54 79,54 0,0 0,-27 0,26 53,-26-27,27 27,26 27,-53-1,53 0,0 27,0 0,0 26,26 1,-26 52,0-26,53-53,-53-1,0-52,0-53</inkml:trace>
  <inkml:trace contextRef="#ctx0" brushRef="#br0" timeOffset="133185.6178">14790 13784,'0'-26,"0"26,27-53,52 53,0 0,1 0,26-26,-1 26,28 0,-27 0,-27 0</inkml:trace>
  <inkml:trace contextRef="#ctx0" brushRef="#br0" timeOffset="133844.6555">15637 13546,'0'27,"-27"26,27 0,-26 26,26-26,0 0,0 0,26 26,1-79,-1 0,27-26,-26-27,26-27,0-25,-27 25,-26 27,53 53,-53 0,0 53,0 27,0-1,0 0,0 1,26-27,54-53,-54-27,1 1,-27-27,79 0,-52 53,-27 26,52 27,-52-26,27-27,-27 53,26-53,1 0,26-53,0 0,-27 0,-26 0,53 53,-53-27,53 27,-53 53,26 0,-26 27,0-27,0 0</inkml:trace>
  <inkml:trace contextRef="#ctx0" brushRef="#br0" timeOffset="134188.6752">17251 13732,'0'-27,"0"-26,0 53,-53-53,0 53,-53 0,0 27,27 26,0-27,52 27,27 53,0-27,0 1,53-54,26-26,54 79,-27-79,-1 0,1 0,0-52</inkml:trace>
  <inkml:trace contextRef="#ctx0" brushRef="#br0" timeOffset="134474.6916">17754 13361,'0'-26,"0"-27,0 132,0 1,0 25,0 1,0 0,0 26,0-26,0 0,0 0,0 0,0-53,-53-53</inkml:trace>
  <inkml:trace contextRef="#ctx0" brushRef="#br0" timeOffset="134699.7043">17515 14049,'53'-26,"-26"26,-1 0,27 0,27 0,52 0,0 0,-26 0,26 0,-79 0,-26-53,26 26</inkml:trace>
  <inkml:trace contextRef="#ctx0" brushRef="#br0" timeOffset="134872.7143">18389 13890,'-27'0,"27"53,-26-26,26-1,0 54,0-28,0 1,0 0,0-26,0 26,0-27,0 1,0-27</inkml:trace>
  <inkml:trace contextRef="#ctx0" brushRef="#br0" timeOffset="135029.7233">18547 13626,'0'-27,"0"-26,0 80,0-1,0 27</inkml:trace>
  <inkml:trace contextRef="#ctx0" brushRef="#br0" timeOffset="135690.7611">19368 14155,'0'-27,"0"-25,-53 25,0 27,26 0,-26 0,-26 0,52 0,1 27,26-1,53 27,0-53,0 0,-27 0,27 0,-26 0,-27 79,0-26,0 0,53 26,-53-52,52 26,1-53,-26 0,26 0,-27-53,27-53,0 27,-53 52,26 27,-26 53,0-26,0-1,53 27,-53-27,27-26,-1 53,27-53,0 0,0 0</inkml:trace>
  <inkml:trace contextRef="#ctx0" brushRef="#br0" timeOffset="135832.7692">20690 14367,'0'-27,"0"27,-26 0</inkml:trace>
  <inkml:trace contextRef="#ctx0" brushRef="#br0" timeOffset="136964.8339">8864 13070,'-27'0,"54"0,25 0,1 0,-26 0,52 53,-52-27,-1 27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1024" units="cm"/>
        </inkml:traceFormat>
        <inkml:channelProperties>
          <inkml:channelProperty channel="X" name="resolution" value="28.31858" units="1/cm"/>
          <inkml:channelProperty channel="Y" name="resolution" value="28.36565" units="1/cm"/>
        </inkml:channelProperties>
      </inkml:inkSource>
      <inkml:timestamp xml:id="ts0" timeString="2021-06-02T05:01:29.941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1693 502,'0'53,"0"27,0-1,-53-26,53 0,-26 26,26-52,0-1,0 27,0 0,26 0,27 0,0-53,0 0,0 26,0-26,26 0,-26 0,0 0,0 0,0 0</inkml:trace>
  <inkml:trace contextRef="#ctx0" brushRef="#br0" timeOffset="273.6206">1693 952,'53'0,"0"0,0 0,26 0,1-53,-27 53,0 0,0-26</inkml:trace>
  <inkml:trace contextRef="#ctx0" brushRef="#br0" timeOffset="570.9484">1746 555,'0'0,"53"0,27 0,-54 0,27 0,0-53,-27 53,1 0,-1 0,27 0,-26 0,26 0,-1 0</inkml:trace>
  <inkml:trace contextRef="#ctx0" brushRef="#br0" timeOffset="872.2274">2831 714,'53'0,"-53"0,0 27,0 25,-26 28,-1-27,-26 26,0 0,27-26,26 0,-53 0,53-26</inkml:trace>
  <inkml:trace contextRef="#ctx0" brushRef="#br0" timeOffset="1134.9822">2566 926,'0'-27,"53"27,-26 0,26 53,-27-53,27 53,0-53,26 27,-26-27,0 0,-26 0,-27 52,53-52</inkml:trace>
  <inkml:trace contextRef="#ctx0" brushRef="#br0" timeOffset="1415.5174">3228 741,'0'-27,"0"27,0 53,26 79,-26-52</inkml:trace>
  <inkml:trace contextRef="#ctx0" brushRef="#br0" timeOffset="1577.5166">3387 1296,'0'0</inkml:trace>
  <inkml:trace contextRef="#ctx0" brushRef="#br0" timeOffset="1733.589">3651 846,'0'53,"0"53,-79 53,-27-27</inkml:trace>
  <inkml:trace contextRef="#ctx0" brushRef="#br0" timeOffset="1940.0392">2408 2011,'53'-27,"26"27,27-53,53 53,-1-53,28 53,-1-53,0 53,-53 0,1-53</inkml:trace>
  <inkml:trace contextRef="#ctx0" brushRef="#br0" timeOffset="3429.6416">5927 793,'0'-26,"0"26,-80 0,54 0,-1 0,-26 26,27-26,0 27,-54-27,54 0,26 0,-27 0,27 0,0 53,0 0,27 26,-27 0,106 27,-80 0,27-26,0-1,-53 0,53-52,-53-1,0 27,0-26,0 52,0-53,0 54,0-54,0-26</inkml:trace>
  <inkml:trace contextRef="#ctx0" brushRef="#br0" timeOffset="3695.3598">5583 1428,'0'0,"0"-52,26 52,80-27,-53 27,0 0,26 0,1 0,-1 0,-26 0,0 0,0 0,0 0,0 0,-27 0,0 0</inkml:trace>
  <inkml:trace contextRef="#ctx0" brushRef="#br0" timeOffset="4029.2362">6588 1164,'0'53,"0"0,0 26,0-26,0 0,0 0,0 0,0-27,27-26,-27 53,53-53</inkml:trace>
  <inkml:trace contextRef="#ctx0" brushRef="#br0" timeOffset="4201.1134">6826 793,'0'-26,"0"26,0 0</inkml:trace>
  <inkml:trace contextRef="#ctx0" brushRef="#br0" timeOffset="5001.2314">6694 1402,'0'0,"53"0,-27 0,1 26,26-26,-53 53,26-53,-26 53,0-26,0-27,0-53,0 26,0 1,0-27,27 27,52 26,-53 0,1 0,26 0,-27 0,-26 79,53-53,-53 1,53 26,-53 0,0-27,27-26</inkml:trace>
  <inkml:trace contextRef="#ctx0" brushRef="#br0" timeOffset="5592.9236">7938 1428,'0'-52,"0"-1,-27 53,27-27,-26 27,-27 0,0 0,26 27,-26 26,0 52,1-25,52-27,-27 26,27-26,27-53,-1 0,27 0,0-27,-27 1,27 0,-26-54,26 1,-53-27,79-53,-79-26,0 79,0 27,0 26,0 26,0 1,0 52,-26 1,26 26,0 26,0 1,0-1,0 27,0-27,0 1,52-1,28 27,-27-53,0 26,26-79</inkml:trace>
  <inkml:trace contextRef="#ctx0" brushRef="#br0" timeOffset="6214.2496">9075 582,'0'0,"-53"106,53-1,0 1,-53 27,53-28,0-25,0-1,0 1,0-28,0 1</inkml:trace>
  <inkml:trace contextRef="#ctx0" brushRef="#br0" timeOffset="6736.796">9446 767,'53'-53,"-53"80,0 52,0 0,-27 1,27 52,-26-53,26-26,0 0,0 0,0-53,0 27,26 25,-26 1,106-26,-53-27,26 0,1 0,-1 0,-26 0,26-53,-52 0,-27-26,0 26,0 26,0-26,-27 53,-26 0,27 0,-1 0,-25 53,52-26,0-1,26 54,27-54,0 27,26-53,27 26,-27-26,1 0,-1 0</inkml:trace>
  <inkml:trace contextRef="#ctx0" brushRef="#br0" timeOffset="7132.9036">8864 899,'-27'0,"1"0,-1 0,-26 0,27 0,26 27,106-27,52 0,81 0,52 0,79 0,-53 0,-25-53</inkml:trace>
  <inkml:trace contextRef="#ctx0" brushRef="#br0" timeOffset="7940.9242">11298 846,'0'-53,"26"53,27-26,0 26,26 0,27 0,0 0,0 53,-53-27,-53 27,0 0,0 27,-27-28,-26 1,27 27,-27-27,53-27,-26-26,26 80,53-28,-1-52,28 0,26 0,-27 0,0 0</inkml:trace>
  <inkml:trace contextRef="#ctx0" brushRef="#br0" timeOffset="8229.3617">11509 1190,'0'-53,"53"53,27 0,26 0,26 0,27 0,-54 0,1 0,-26 0,-27 0</inkml:trace>
  <inkml:trace contextRef="#ctx0" brushRef="#br0" timeOffset="8423.9584">12647 1164,'53'0,"-27"0,27 0,27 0,-27 0</inkml:trace>
  <inkml:trace contextRef="#ctx0" brushRef="#br0" timeOffset="8956.3825">13335 529,'0'53,"0"0,0 53,0-54,0 28,26-1,-26-26,53 26,-53-26,0 0,0-26</inkml:trace>
  <inkml:trace contextRef="#ctx0" brushRef="#br0" timeOffset="9495.7214">13150 952,'0'-53,"26"53,27 0,0 0,0 0,26 0,1 0,-1 0,1 0,-54 0,-26 27,53-27,-53 53,0-27,0 27,0 26,0-52,0-1,0 1,0-54,0 1,0-1,0-26,0 27,0 0,53-27,0 53,0-27,0 27,-1 0,1 0</inkml:trace>
  <inkml:trace contextRef="#ctx0" brushRef="#br0" timeOffset="10372.8877">14526 846,'-27'-53,"-26"53,53-26,-26 26,-27 0,0 0,27 0,-27 53,26-27,27 1,0 52,0-52,53-27,-26 0,25 0,1 0,-26-27,26-26,-53 27,0-27,53 106,-53-27,53 27,-53-26,79 26,-26-1,0-52,-27 0,-26-26,0-27</inkml:trace>
  <inkml:trace contextRef="#ctx0" brushRef="#br0" timeOffset="10682.0692">14870 1243,'53'0,"-53"-26,79 26,-79-27,26 27,-26-26,0-1,27 27,26 0,0 0,-27 0,1 0,25 0,1 0,-53 27,27-27,-27 53,0-27,53-26</inkml:trace>
  <inkml:trace contextRef="#ctx0" brushRef="#br0" timeOffset="11474.2848">15849 688,'0'-27,"0"27,-53 0,26 0,1 0,-27 53,53-26,-27 25,27-25,0-1,0 27,0-53,0 53,27-26,-27 26,0 26,0-53,0-26,-27 53,-52-53,53 53,-1-53</inkml:trace>
  <inkml:trace contextRef="#ctx0" brushRef="#br0" timeOffset="12119.3182">16431 555,'-27'0,"27"-26,0-1,-53 27,27 0,-27 53,26 0,-25 27,25-27,27 26,-79 0,79 1,0-1,0-26,0 0,0 0,53 0,-53 26</inkml:trace>
  <inkml:trace contextRef="#ctx0" brushRef="#br0" timeOffset="12362.3167">15928 979,'0'-27,"26"27,27 0,27 0,-27 0,0 0,26 0,0 0,1 0,-1 0,-26 0,26 0</inkml:trace>
  <inkml:trace contextRef="#ctx0" brushRef="#br0" timeOffset="12884.8632">16748 846,'-26'0,"-1"0,-52 27,26-27,26 53,27-27,-52-26,52 80,0-54,26-26,53 0,-52 0,26 0,-53 0,53 0,-53-79,0 52,0 1,26 26,54 0,-54 0,27 0,-27 0,27 26,-26 27,-27 0,0 26,-53-52,53-80,0 0,26 0,-26 0,53 27,-53-1,80 27,-54 0,-26-53</inkml:trace>
  <inkml:trace contextRef="#ctx0" brushRef="#br0" timeOffset="13325.422">17383 1058,'0'26,"27"-26,-1 0,-26 27,53-27,-27 0,-26-27,27 27,-27-26,26 26,27 0,-26 0,-27 53,0 0,53-53,-53-27,53 27,-53-53,26 53,-26-26,26 26,54 0,-27 53,-53 0,53-27,-53 1,0 26</inkml:trace>
  <inkml:trace contextRef="#ctx0" brushRef="#br0" timeOffset="14970.109">18944 1005,'0'27,"0"25,0-25,0-1,0 1,53-27,-53 53,79-53,-26 0,-53-27,0-26,0 27,0-1,0-25,0-1,-53 53,27 0,26 0,0 0,79 0</inkml:trace>
  <inkml:trace contextRef="#ctx0" brushRef="#br0" timeOffset="15497.5942">19897 846,'0'-79,"0"53,0-1,-27 27,1 0,-27 27,53 25,-53 54,53-26,-53-1,53 0,0 1,-26-1,26-26,0 53,-53-53,53 0,0-27,0 27,0-26</inkml:trace>
  <inkml:trace contextRef="#ctx0" brushRef="#br0" timeOffset="15725.776">19526 1243,'0'-26,"0"26,53 0,0 0,0 0,26 0,27 0,27 0,-28 0,-52 0</inkml:trace>
  <inkml:trace contextRef="#ctx0" brushRef="#br0" timeOffset="17164.0128">20796 1164,'0'26,"27"-26,52-53,-26 0,0 1,0-28,0 1,-27-80,-26 80,0 26,0 26,0-26,-53 80,27 52,-54 27,28 26,-1-52,26-1,27-26,-53 26,53-52,0-1,0 27,27-53,26 53,0-53,-1 53,1-53,27 0,-54 27</inkml:trace>
  <inkml:trace contextRef="#ctx0" brushRef="#br0" timeOffset="17526.5354">21352 1190,'53'0,"0"0,0-26,0 26,-1-53,-25 26,26-52,-80 79,-26 0,-26 0,26 0,0 79,0-52,53-1,-26 27,26-26,0-1,0-26,26 53,54-53,-1 53,0-53,1 0,-54 0</inkml:trace>
  <inkml:trace contextRef="#ctx0" brushRef="#br0" timeOffset="17859.424">22199 635,'0'-27</inkml:trace>
  <inkml:trace contextRef="#ctx0" brushRef="#br0" timeOffset="18015.4964">22172 608,'0'80,"-26"25,26 1,0 27,0-28,26-25,-26 26,79-27,-79-26,0 0</inkml:trace>
  <inkml:trace contextRef="#ctx0" brushRef="#br0" timeOffset="18238.7391">22066 1137,'27'0,"52"0,-52 0,25 27,28-27,-1 0,1 0</inkml:trace>
  <inkml:trace contextRef="#ctx0" brushRef="#br0" timeOffset="18519.2744">22860 820,'-26'106,"26"52,-53 1,53-53,0-27,0 1,0-27,26 26</inkml:trace>
  <inkml:trace contextRef="#ctx0" brushRef="#br0" timeOffset="18703.993">22728 1296,'53'0,"0"0,-27 0,27 0,0 0,26 0,-26 0</inkml:trace>
  <inkml:trace contextRef="#ctx0" brushRef="#br0" timeOffset="19304.5754">23521 1270,'0'0,"0"-53,0 53,80 0,26 0,-27 0</inkml:trace>
  <inkml:trace contextRef="#ctx0" brushRef="#br0" timeOffset="19714.5124">24024 1032,'80'26,"-80"27,0 0,-27-27,1-26,-27 53,0-53,0 53,26-53</inkml:trace>
  <inkml:trace contextRef="#ctx0" brushRef="#br0" timeOffset="20936.421">24262 873,'0'0,"0"-27,0-26,0 53,-79 0,52 27,-25-1,25 27,-26-26,27 52,26-52,0-1,26-26,27 79,-26-79,25 0</inkml:trace>
  <inkml:trace contextRef="#ctx0" brushRef="#br0" timeOffset="21796.7948">24633 979,'-53'0,"53"26,0 27,-27 0,27-27,0 27,0-26,0-1,0 27,0-26</inkml:trace>
  <inkml:trace contextRef="#ctx0" brushRef="#br0" timeOffset="21986.4524">24739 608,'0'-26,"0"52,0 1,0-1,-53 27</inkml:trace>
  <inkml:trace contextRef="#ctx0" brushRef="#br0" timeOffset="22883.3748">25215 979,'0'-53,"0"26,-53 27,26 0,-25 0,-1 27,0-1,-27 27,27-26,27 25,-27 1,53 0,0-53,79 0,1 27,-1-27,1 0,-28 0,1 0,0-80,-26 54,-27-27,53-53,-53 27,0 26,0 0,0 27,0-27,0 106,0 26,-27 0,27 27,0 0,0-27,0 1,0-1,0-52,53-27,0 0,-27 0,27 0,27-27,-27 1,-27-27,-26-27,53 27,-53 27,0-1,0 27,-79 0,52 53,27 27,-53-54,53 1,0 26,0-27,53-26,-26 27,26-27,0 0,26 0,-26 0,0 0,0 0,-27 0</inkml:trace>
  <inkml:trace contextRef="#ctx0" brushRef="#br0" timeOffset="23505.6888">26220 1190,'0'-26,"0"-27,0 53,-26 0,-27 0,26 26,-26 27,27-26,-27-1,53 54,0-54,79-26,-26 0,0-26,0-27,0 26,-26-52,26-1,-53 1,52 0,-52 26,0-27,0 28,0 25,0 1,0 26,0 53,-26-1,26 28,0-27,0 26,0 27,-53 0,53 26,0-26,0-27,27-52</inkml:trace>
  <inkml:trace contextRef="#ctx0" brushRef="#br0" timeOffset="24372.9772">27067 1032,'0'0,"26"0,27 0,0 0,27 0,-1 0,-26-27,0 1,-53-27,26 26,-26-26,0 27,-26 26,-1 0,-26 0,0 0,1 0,25 0,-26 26,53 27,-26-26,26-1,0 54,0-28,26-25,1 26,52-27,0-26,1 80,-1-80,-26 0,26 0</inkml:trace>
  <inkml:trace contextRef="#ctx0" brushRef="#br0" timeOffset="24602.1468">27914 846,'0'0,"0"27,-53 26,53-27,-80 54,80-28,-26-25,26 26,0-27,0 1,0-1</inkml:trace>
  <inkml:trace contextRef="#ctx0" brushRef="#br0" timeOffset="24848.1089">27675 1005,'0'-26,"0"26,80 53,-54-1,27-25,-26 26,26-27,-1-26,1 53,0-53,0 0,-53-26</inkml:trace>
  <inkml:trace contextRef="#ctx0" brushRef="#br0" timeOffset="25300.5214">28125 635,'0'-53,"27"159,-27-1,53 1,-53 53,0 0,0 0,79 52,-79-79,53-26,-53-26,0-27,26-27,-26-26,0-26</inkml:trace>
  <inkml:trace contextRef="#ctx0" brushRef="#br0" timeOffset="25773.6776">28152 846,'26'0,"1"0,52 27,-26 26,0 26,-53-26,0 0,0-27,0-26,-27 80,-26-54,27-26,-27 53,27-53,26 53,-53-53</inkml:trace>
  <inkml:trace contextRef="#ctx0" brushRef="#br0" timeOffset="27208.951">28628 1084,'0'27,"-53"52,53-26,-26-53,26 53,0-26,26-27,27 0,0 0,0 0,-53-80,0 27,0 27,0-27,53 53,0 26,0 54,-53-27,26-53,-26 26,0 1,53-27,-53-27,53-26,-27 0,27 53,-53 0,27 0,-27 53,26-53,27 80,26-80,-52 0,26 0,26 0,-52 0,26-80,-27 27,-26 27,53-27,-53 0,-53 53,0-26,27 26,26 26,-53-26,53 53,0-27,0 27,0-26,26-1,54 54,-28-80,-25 26,26-26,0 0,-27 0,1 0,-27-26,53 26,-27 0,0 0,27 0</inkml:trace>
  <inkml:trace contextRef="#ctx0" brushRef="#br0" timeOffset="27721.6189">30189 767,'0'-26,"0"26,-79 79,52 0,27 1,-53-1,53 0,0 1,0-27,0-27,27 27,26-26,-27-27,-26 0</inkml:trace>
  <inkml:trace contextRef="#ctx0" brushRef="#br0" timeOffset="27958.6912">29924 1243,'27'0,"-1"0,1 0,52 0,-26 0,0 0,0 0,-27 0,27 0,-26 0</inkml:trace>
  <inkml:trace contextRef="#ctx0" brushRef="#br0" timeOffset="28156.2512">30374 1164,'0'26,"0"27,0 0,0-26,0-1,0 27,-53-27,53 1,27 26,26-53</inkml:trace>
  <inkml:trace contextRef="#ctx0" brushRef="#br0" timeOffset="28328.1284">30586 846,'0'-26,"0"52,0 27,0 0,-27-26,27-1</inkml:trace>
  <inkml:trace contextRef="#ctx0" brushRef="#br0" timeOffset="29076.8808">31036 1164,'0'-53,"-27"26,1 27,-27 0,-27 0,1 0,26 0,0 106,53-79,0-1,0 27,53-53,-26 0,-1 0,27 0,-27 0,-26-26,53 26,-53-27,53 54,0 26,-26-53,26 53,52-53,-25 0,-1 0,-26 0,0-27,0-26,-53 0,53-26,-53-1,0 1,0 0,0-1,0 54,0-1,0 54,0 52,-80 54,80-28,-79-25,79-1,-26 27,26-53,0 0,0-27,0 27,0-26,26-27,53 0,1 0,26-27</inkml:trace>
  <inkml:trace contextRef="#ctx0" brushRef="#br0" timeOffset="33114.0194">7541 2487,'0'-27,"0"-26,0 27,0-1,-27-25,1 52,-27 0,0 26,53 0,-53 27,53-26,0-1,0 1,0 26,0-27,0 27,26 26,-26-26,80 0,-80 27,26 25,-26-25,53-1,-53-26,0-26,-26-27,-1 0,-26 0,0-53,1-27,25 27,27 0,-53 1,53-1,0 79,27 27</inkml:trace>
  <inkml:trace contextRef="#ctx0" brushRef="#br0" timeOffset="33745.2232">7699 2778,'27'26,"-1"-26,27 0,-26 0,-1 0,54-79,-80 52,0-25,-27 52,-26 0,0 26,53 27,-53-27,53 1,0 26,0-27,0 1,0 26,0-27,53-26,-26 0,26 0,0 0</inkml:trace>
  <inkml:trace contextRef="#ctx0" brushRef="#br0" timeOffset="34311.2328">8361 2434,'0'-27,"0"1,-53 26,26 0,1 0,-27 0,-26 0,26 79,0-26,26 0,27-26,0 52,0-79,53 0,0 0,0 0,-26 0,26 0,-27 0,-26 26,0 27,0 0,0 0,-26 27,26-54,0 0,0 54,26-80,-26 26,26-26,1-26,26 26,0-80,26 28,-26-54</inkml:trace>
  <inkml:trace contextRef="#ctx0" brushRef="#br0" timeOffset="34832.791">8705 2698,'0'0,"0"53,0-26,0-1,0 27,0-53,0 53,53-53,-27 0,1-26,-27-1,53-26,-53-26,0 26,26 53,-26 53,53 0,-27-53,1 53,52-53,-26 0,-26 0,-1 0,27-27,-27-26,-26-26,53 0,-53 26,0 0,-26 26,-1 27,-25 0,25 0,-26 0,53 53,0 0,0 0,0 26,0-26,53-26,26 52,-52-79,26 0,-27 0,1 0</inkml:trace>
  <inkml:trace contextRef="#ctx0" brushRef="#br0" timeOffset="35137.0338">9604 2831,'0'53,"0"-27,0 27,80-53,-80-53,53 27,-53-27,26 53,-26-53,53 53,0 79,0-26,-53 26,26-26</inkml:trace>
  <inkml:trace contextRef="#ctx0" brushRef="#br0" timeOffset="36180.1506">10583 2672,'-26'0,"-53"0,52 0,-26 26,27 1,-27 26,26-27,27 27,0-26,0-1,0 1,27-27,52 79,53-79,1 0,25 0,-52-27,-26 27,-27-52,-53-1,26 26,-26 1,0-27,0 53,0-27,-53 27,-26 0,26 27,26 26,27-27,0 1,0 52,106-26,-53-53,0 53,0-53,26 0,1 0</inkml:trace>
  <inkml:trace contextRef="#ctx0" brushRef="#br0" timeOffset="36766.9038">11695 2778,'0'-27,"26"27,-26 27</inkml:trace>
  <inkml:trace contextRef="#ctx0" brushRef="#br0" timeOffset="36915.0738">11748 3069,'0'26</inkml:trace>
  <inkml:trace contextRef="#ctx0" brushRef="#br0" timeOffset="40128.3872">13917 2698,'0'0,"53"0,-27 0,1 0,26 0,0 0,-27 0,27 27,-53 26,0 26,0-52,0-1,0-26,0 53,27-79,26 26,-53-80,52 54,-52-27,27 26,-27 1,53-27,-53 27,0 52,-53 0,26 54,27-27,0-27,0 27,27-53,26 79,0-79,0 27,0-27,-1 0</inkml:trace>
  <inkml:trace contextRef="#ctx0" brushRef="#br0" timeOffset="41046.0534">15187 2249,'0'-27,"0"-26,0 27,0 26,0-53,-79 53,79-27,-53 27,0-52,0 52,0 0,53 0,0 79,0-53,0 1,0 26,0 26,0-26,0 0,0 0,0 26,0 1,0-1,0 0,0 1,0-27,0 0,0-27,0 27,0-27,0 1,53-27,-27 53,27-53,0 0,27 26,-27-26,-1 0,28-53,-27 0</inkml:trace>
  <inkml:trace contextRef="#ctx0" brushRef="#br0" timeOffset="41460.9292">15531 2540,'0'26,"0"1,0 26,0-27,0 0,0 27,0-26,0-27,0 26,53-26,-53 0,53-53,-53 0,26 27,-26-27,0 27,27 26,-27 0,79 53,-79-27,27 27,-27-27,53 1,-53 26,0-27</inkml:trace>
  <inkml:trace contextRef="#ctx0" brushRef="#br0" timeOffset="42031.8778">16034 2249,'0'-27,"0"27,0 0,53 53,26 26,-79-52,53 26,-53-27,53 27,-53-26,0 26,0 0,-53 26,53-26,-53 0,53 0,-53 26,53-53,0 1,0 26,0-27,-53-26,27 0,-1 0,-26 0,0 0,27 0</inkml:trace>
  <inkml:trace contextRef="#ctx0" brushRef="#br0" timeOffset="42363.7786">16669 2751,'0'-26,"26"26,1 0,26 0,-27 0,-26 53,27-53</inkml:trace>
  <inkml:trace contextRef="#ctx0" brushRef="#br0" timeOffset="42507.9972">16722 2910,'53'0,"-27"0,27 0,0 0,-27 0</inkml:trace>
  <inkml:trace contextRef="#ctx0" brushRef="#br0" timeOffset="43920.5513">17727 2989,'27'0,"25"0,-25 0,26 0,0 0,0 0,26 0,-26 0,-27 0,1 0,26 0,-53-26</inkml:trace>
  <inkml:trace contextRef="#ctx0" brushRef="#br0" timeOffset="45334.0928">19050 2751,'0'-26,"0"-1,0 1,0-27,-26 53,-27 0,-27 0,54 53,-27-27,26 1,27 26,-52-27,52 27,0 0,26-53,0 0,1 0,26 0,-27 0,1 0,-27-26,53 26,-53-53,53 0,-53 26,0 27,0 27,0 26,0-27,0 1,0 26,26-53,27 52,-27-52,1 0,26 0</inkml:trace>
  <inkml:trace contextRef="#ctx0" brushRef="#br0" timeOffset="46088.7722">18865 1931,'0'27,"0"-1,0 1,26 25,-26-25,0 26,0-27,53-26,-53-26,0-1,27-26,-27 27,0 0,26 26,27 0,-53 26,26 27,-26-27,53 1,-53 26,0 26,0 0</inkml:trace>
  <inkml:trace contextRef="#ctx0" brushRef="#br0" timeOffset="47157.572">19685 2540,'0'0,"0"79,0-26,0 0,53 0,-53 0,0 0,26-27,1-26,26 0,0-106,-53 53,26 0,-26 1,0-1,0 106,0-27,0 0,53 27,-53-26,27-1,-27 27,79-26,-26 26,0-53</inkml:trace>
  <inkml:trace contextRef="#ctx0" brushRef="#br0" timeOffset="47773.9592">20929 2037,'0'-26,"-27"26,27-53,-26 53,-27 0,0 0,26 53,-26-27,27 27,26 26,-79-26,79 0,-27 0,27 26,0 1,0-27,0 26,0-26,0 0,0 0,0 26,0-52,0-1,0 27,0-27,0 1,0 26,27-53,26 26,-1-26,1 0,0 0,27 0</inkml:trace>
  <inkml:trace contextRef="#ctx0" brushRef="#br0" timeOffset="48045.6042">21061 2566,'26'0,"54"0,-1 53,-26-53,26 0,-52 0,-1 0</inkml:trace>
  <inkml:trace contextRef="#ctx0" brushRef="#br0" timeOffset="48556.2964">21828 2381,'0'26,"0"27,0 27,0-1,53 0,-53-26,0 27,0-54,27-26,-27 27,26-27,-26-27,53-26,-53 27,26-27,-26 0,80-26,-80 52,26 27,-26-26,0 26,53 79,-53-26,0-27,27 1,-27 26,26-27,-26 1,0 26,53-27</inkml:trace>
  <inkml:trace contextRef="#ctx0" brushRef="#br0" timeOffset="48839.795">22781 2804,'0'-53,"0"27,26 26,53 0,1 0,-27 0,0 0,0 0,0 0</inkml:trace>
  <inkml:trace contextRef="#ctx0" brushRef="#br0" timeOffset="49105.5136">23442 2302,'53'0,"-79"52,26 28,0-27,-53 0,53 26,0-26,0 0,0 0,0-27</inkml:trace>
  <inkml:trace contextRef="#ctx0" brushRef="#br0" timeOffset="49704.1202">23918 2143,'53'-80,"-53"28,27 52,-27-27,53 27,0 27,-1 25,-52-25,53 26,-53-27,0 27,0 0,0 0,0 26,0-26,0 0,0 0,0 0,0 26,0-52,0-1,-26 27,26-26,0-1,0 27,0-26,-27-54,-25 1,25 26,27-27</inkml:trace>
  <inkml:trace contextRef="#ctx0" brushRef="#br0" timeOffset="49911.5584">24739 2646,'0'26</inkml:trace>
  <inkml:trace contextRef="#ctx0" brushRef="#br0" timeOffset="51482.1602">1323 4392,'0'-53,"0"26,0 27,-53 0,-53 27,27-1,-1 27,1 0,26 27,0-28,27 1,26-26,0-1,0 27,0-26,53-1,26 27,-26 0,-27-27,27 1,-53 26,27-27,-27 27,-27-26,-26-27,1 0,-1 0,26 0</inkml:trace>
  <inkml:trace contextRef="#ctx0" brushRef="#br0" timeOffset="51832.8293">1535 4868,'0'0,"-27"26,27 27,27 0,26-53,-1 0,28 53,-54-53,1 0,-27-26,0-27,0 26,0 27,-53-53,26 53,-26 0,27-52,-27 52,27 0,-1 0,27 26,0 27,0-27,0 1</inkml:trace>
  <inkml:trace contextRef="#ctx0" brushRef="#br0" timeOffset="52223.0104">1931 5212,'0'0,"0"-53,0 27,0-1,53-26,-26 0,26 0,0-52,-53 25,26 1,-26 26,0 26,0 27,0 0,-53 53,53 0,-53 27,53-27,0-1,0-25,0 26,0-27,0 1,0 26,27-27,26 27,0-53,0 27</inkml:trace>
  <inkml:trace contextRef="#ctx0" brushRef="#br0" timeOffset="52447.2409">2434 4498,'0'0,"0"0,0 79,0-26,0 0,0 26,0-26</inkml:trace>
  <inkml:trace contextRef="#ctx0" brushRef="#br0" timeOffset="52609.2402">2355 5265,'26'0,"-26"0,53 0,-26 0,-27-27,53-25</inkml:trace>
  <inkml:trace contextRef="#ctx0" brushRef="#br0" timeOffset="52765.3126">2752 4789,'0'-27,"0"27,0 53,-53 26,0-26</inkml:trace>
  <inkml:trace contextRef="#ctx0" brushRef="#br0" timeOffset="52957.9335">1085 5741,'0'-53,"0"53,79-26,53 26,1 0,26 0,-27 0,27 26,-1-26,-78 53</inkml:trace>
  <inkml:trace contextRef="#ctx0" brushRef="#br1" timeOffset="62145.4613">5159 4577,'0'-26,"0"-1,-79 106,26 1,-26-27,-1 53,1-27,0 27,52-53,-26 0,53-27,-53-26,53 27,-26-27,26 26,0-26</inkml:trace>
  <inkml:trace contextRef="#ctx0" brushRef="#br1" timeOffset="62434.8868">4683 4603,'0'0,"0"-26,0 0,0 26,53 0,-53 52,53 1,-53 0,53 27,0-1,0 53,0-52,-27-27,27 0,-27 26,-26-53,53-26</inkml:trace>
  <inkml:trace contextRef="#ctx0" brushRef="#br1" timeOffset="62977.189">5953 4603,'0'-26,"-26"26,26 26,-53 54,53-27,-53 0,53 26,-53 27,53 26,0-52,0-28,26 1,1 0,52-26,-26-27,0 0</inkml:trace>
  <inkml:trace contextRef="#ctx0" brushRef="#br1" timeOffset="63441.455">6350 4762,'0'-53,"0"53,26 0,27 0,27 0,-27 0,0 0,0 27,26 26,-79 0,0-1,-53 1,0 53,-26-53,26 0,-27 26,54-52,26 26,0 0,0-27,79-26,1 0,26 0,-27 0,-26 0</inkml:trace>
  <inkml:trace contextRef="#ctx0" brushRef="#br1" timeOffset="63701.2464">6165 5133,'0'-27,"0"27,79-53,1 53,25 0,28-53,-27 53,-1-53,28 53,-80 0,-27 0,0 0</inkml:trace>
  <inkml:trace contextRef="#ctx0" brushRef="#br1" timeOffset="64004.501">7250 4603,'0'0,"0"27,0 26,0-27,0 1,0 26,0-27,0 1,53 25,-53 1,0 27,0 52,0-26,-80 26,1 0,-1-26,54-53</inkml:trace>
  <inkml:trace contextRef="#ctx0" brushRef="#br1" timeOffset="64315.658">7541 5159,'26'-53,"27"53,-53-26,26 26,54 0,-54 0,27 0,-53 79,27-79</inkml:trace>
  <inkml:trace contextRef="#ctx0" brushRef="#br1" timeOffset="64456.9134">7779 5424,'0'0,"79"0,-26 0</inkml:trace>
  <inkml:trace contextRef="#ctx0" brushRef="#br1" timeOffset="65583.0054">9710 4498,'0'0,"-26"0,-54 0,1 0,-27 26,27-26,26 79,-26-26,52-26,27 26,0 0,0-53,53 0,0 0,0 26,26-26,1 0,-1 53,-53-53,-26 53,0 0,0-27,-26 27,-27-26,27 26,-27-27,26-26,27 53,-26-53,26 53,0-27,26-26,27 27,53-27,79 0,0 0,27 0,-27 0,0 0,-52 53,-27-53,-27 0,-53 0,27 53,-53-27,-26-26</inkml:trace>
  <inkml:trace contextRef="#ctx0" brushRef="#br1" timeOffset="66396.9524">8864 5582,'0'-26,"0"-27,0 53,0 79,-53 27,53-26,0-1,0 0,0 1,0-27,0 0,0-27,26-79,-26-26,53-1,-53 27,26 1,1 52,26 0,-53 79,0-53,0 27,26 0,-26 0,0 0,0-27,0 1,0 26</inkml:trace>
  <inkml:trace contextRef="#ctx0" brushRef="#br1" timeOffset="66680.4512">9340 5953,'26'0,"27"0,-53 26,53-26</inkml:trace>
  <inkml:trace contextRef="#ctx0" brushRef="#br1" timeOffset="66850.3527">9313 6244,'0'0,"0"-27,27 27,26 0,0 0,-27 0,1 0,25 0</inkml:trace>
  <inkml:trace contextRef="#ctx0" brushRef="#br1" timeOffset="67129.9001">9843 5900,'0'0,"0"-27,0 27,79 0,-53 0,27 0,-26 0,-1 27</inkml:trace>
  <inkml:trace contextRef="#ctx0" brushRef="#br1" timeOffset="67633.6782">10504 5768,'0'26,"0"27,-26-27,-27 27,26-26,-26 26,27-27,-27-26,53 27,-53-27,26-27,27 1,0-27,0-27,0 54,53 26,0-26,-26 26,26 0,-27 0,1 26,26-26,-27 79,27-26,-53-26,53-27,-53 26,53-26,-27 0,-26-26,0-1,0-26,0 27,-26-27,-1 53,-26-26,27 26,-1 0,-25 0</inkml:trace>
  <inkml:trace contextRef="#ctx0" brushRef="#br1" timeOffset="68784.4651">9869 3889,'0'0,"-53"79,0 1,-26 26,26-53,-27 26,28-26,-1-27,26-26,27 53,-53-53,0-53,53 27,0-1,0-26,0-26,0 26,53 0,-26 53,26-53,0 53,-1 27,1-1,27 27,-54-26,27 26,-26-27,-1-26,-26 53,53-53,0 0,-27-53,-26 27,0-27,0-27,-26-26,26 27,-79 26,52 27,1 26,-27 79,53 0,0 1,0-27</inkml:trace>
  <inkml:trace contextRef="#ctx0" brushRef="#br1" timeOffset="69880.9231">10848 4630,'-27'0,"27"0,27 0,-27 53,0 26,0-26,-53 0,27 26,-27-52,53-1,-27-26,27 0,53 0,-26-53,25 0,1 1,0-54,0 26,-26 27,-27 27,0 52,0 27,0-26,0-1,-53 27,53-26,0 26,0-27,26 0,27-26,0 53,0-53,0 0</inkml:trace>
  <inkml:trace contextRef="#ctx0" brushRef="#br1" timeOffset="70620.7854">11748 4233,'26'-53,"-26"0,0 0,-26 53,-27-26,0 26,26 0,-26 0,0 53,0 26,53-52,0-1,0 53,0-26,0 0,0 0,0 0,0 0,0 26,0-26,27 0,-27 0,0 0,0 0,0-27,0 1,0 26,26-53,-26 26,0 1,0 26,27-53,26 26,0-26,-27 0,1 0,26 0,-27 0,27-53,-27 0,-26-26</inkml:trace>
  <inkml:trace contextRef="#ctx0" brushRef="#br1" timeOffset="71011.9541">11827 4551,'0'79,"0"-53,0 27,0-26,0-1,0 27,0-53,0-26,26-1,-26-26,0-26,53 52,-26 27,-27 27,53 52,-53 1,0-27,26-53,-26 52</inkml:trace>
  <inkml:trace contextRef="#ctx0" brushRef="#br1" timeOffset="71603.6464">12224 4259,'0'-52,"0"-1,0 26,26 27,27 0,0 0,-53 0,27 0,-27 53,0 0,52-27,-52 1,0 26,0 0,0-27,0 27,0 0,0-26,0 25,0 1,0 27,0-27,0-27,27 27,-27-27,0 1,0-1,0 54,0-54,-27-26,1 0,-27 0,27 0,-1 0,27-26</inkml:trace>
  <inkml:trace contextRef="#ctx0" brushRef="#br1" timeOffset="72404.7521">13044 4498,'0'-27,"26"27,-26-53,27 53,26 0,0 0,26 0,0 27,-26-27,0 53,-53-27,0 27,0-27,0 27,-26 27,-54-27,28 0,-28-1,54-25,26 26,-27-53,27 53,0-27,27-26,26 0,26 0,0 0,-26 0,0 0,-26 0</inkml:trace>
  <inkml:trace contextRef="#ctx0" brushRef="#br1" timeOffset="72649.7266">13150 4789,'0'-27,"26"27,1 0,26 0,26 0,0 0,1 0,-1 0,-26 0,-26 0</inkml:trace>
  <inkml:trace contextRef="#ctx0" brushRef="#br1" timeOffset="73242.4062">13044 4101,'26'0,"1"0,52 0,-26 0,-26 0,-1 0,27 0,-27 0</inkml:trace>
  <inkml:trace contextRef="#ctx0" brushRef="#br1" timeOffset="73582.2098">13494 3995,'0'26,"53"-26,-53 80,0-54,0 27,0-26,0 25,26-52,1 0,-27 0,53-52,-53 25,26 1,27-54,-27 80,-26 53,0-26,0-1,0 27,0 26,0-26</inkml:trace>
  <inkml:trace contextRef="#ctx0" brushRef="#br1" timeOffset="76442.8786">14658 4894,'0'-26,"26"26,27 0,0 0,0 0,-26 0,-27 26</inkml:trace>
  <inkml:trace contextRef="#ctx0" brushRef="#br1" timeOffset="76657.2312">14631 5186,'53'0,"-26"0,-1 0,27 0,-26 0</inkml:trace>
  <inkml:trace contextRef="#ctx0" brushRef="#br1" timeOffset="78370.0764">16457 4445,'0'-27,"-26"27,-1 0,-26 0,-26 53,0-53,-1 53,27 0,27-53,26 53,0-27,0 1,0-27,53 0,26 53,0-53,1 0,-1 0,-26 53,-26-53,-27 53,0-27,0 27,-80 26,27-26,0 0,-26 27,26-54,0 27,27 0,26-27,0 27,0-53,53 0,26 0,27 0,-27 0,1 0,-1 0,0 0,1 0,-27 27,0-27,-27 0,0 0,27 0,-26 53,-1-53,27 0,-26 0,-1 0,-26 26</inkml:trace>
  <inkml:trace contextRef="#ctx0" brushRef="#br1" timeOffset="79442.8272">15266 5688,'0'0,"0"53,0-26,0 26,0-1,0 1,0 27,0-54,0 1,-26 26,26-80,26 1,-26-1,27-26,-27 27,53 26,-53-53,26 53,1 0,26 0,-53 79,0-52,0 26,26-27,-26 27,0-27,0 27</inkml:trace>
  <inkml:trace contextRef="#ctx0" brushRef="#br1" timeOffset="79761.8866">15743 5979,'26'0,"1"0,-1 0,27 27,-53 26</inkml:trace>
  <inkml:trace contextRef="#ctx0" brushRef="#br1" timeOffset="79931.7882">15769 6217,'0'-26,"27"26,-1 0,27 0,0 0,0 0</inkml:trace>
  <inkml:trace contextRef="#ctx0" brushRef="#br1" timeOffset="80236.0306">16245 6059,'0'0,"80"0,-1 0,-26 0,0 0,0 0,-27 0</inkml:trace>
  <inkml:trace contextRef="#ctx0" brushRef="#br1" timeOffset="80752.65">16986 5979,'0'0,"-26"53,26 0,-80-26,28 25,25-52,1 27,-27-27,53-27,0 1,0-27,0 0,26 27,27-27,0 53,0 0,-27 26,27 27,-26-26,-27 52,53-26,0 0,-27-53,-26 0,0-27,0-52,0 26,0 0,-79 0,52 27,-26 26,53 0,-53 0,53 53</inkml:trace>
  <inkml:trace contextRef="#ctx0" brushRef="#br1" timeOffset="81814.535">16642 3783,'0'0,"0"53,-79 0,0-26,26 25,0-25,-27 52,54-52,-1-27,-25 53,25-53,27-27,0 1,0-27,0 0,0-26,0 52,53 27,26 0,-26 0,0 79,0-26,-26 0,25 27,-25-54,26-26,-27 53,27-53,-53-53,53 27,-53-54,0 1,0 0,0-1,-26 27,-1 27,1 26,26 26,-53 1,53 26,0-27</inkml:trace>
  <inkml:trace contextRef="#ctx0" brushRef="#br1" timeOffset="83826.6836">17357 4921,'26'0,"54"0,-54 0,27 0,26 0,1 0,-1 0,0 0,-26 0,-26 0</inkml:trace>
  <inkml:trace contextRef="#ctx0" brushRef="#br1" timeOffset="84592.2286">18785 4683,'0'-53,"0"26,-26 27,-27-52,0 52,27 0,-27 0,-27 26,27 53,27-26,-53 0,52-26,27-1,0 53,53-52,26-27,1 0,-1 0,1 0,-54 0,-26-53,27 53,-27-53,0 27,0-1,0 54,0-1,0 1,0 25,0-25,0-1,0 27,52-26,-25-27,-1 53,54-53,-27 0,0 0,26-53</inkml:trace>
  <inkml:trace contextRef="#ctx0" brushRef="#br1" timeOffset="85250.1034">18865 4048,'0'26,"26"1,-26-1,27 54,-27-28,0-25,53 26,-53-27,0-26,26-53,-26 27,53-53,-53 26,53 0,-53 26,53 27,-53-53,53 53,-27 53,-26-26,0-1,0 27,0 26,0 1,0-1,0-52</inkml:trace>
  <inkml:trace contextRef="#ctx0" brushRef="#br1" timeOffset="86200.367">19738 4551,'0'-80,"0"54,0 79,0 26,0 0,0 1,0-27,0 0,0-1,0-25,26 52,27-79,-26 0,-1 0,27 0,-26-53,26 27,-27-27,-26-26,79-1,-79 27,0 27,0-27,0 79,0 27,0-26,-26 26,26 0,0 0,0-27,0 27,0 0,26 0,-26 0,80-53</inkml:trace>
  <inkml:trace contextRef="#ctx0" brushRef="#br1" timeOffset="87153.594">20770 4207,'0'-53,"0"26,0 1,-53 26,26 0,-25 0,-1 0,26 53,27-27,-53 27,53 0,-53 0,53 0,0 0,0 53,0-1,27 1,-27-26,53 25,-53-25,0-1,0 1,0-28,0-25,0 26,26-53,-26 53,27-53,-1 0,-26 26,79-26,-52 0,26 0,26 0,1 0</inkml:trace>
  <inkml:trace contextRef="#ctx0" brushRef="#br1" timeOffset="87716.64">20902 4842,'53'0,"0"0,-27 0,1 0,26 0,-27 0</inkml:trace>
  <inkml:trace contextRef="#ctx0" brushRef="#br1" timeOffset="88110.7721">21458 4603,'0'53,"0"0,53 27,-53-27,0-1,0-25,0 26,0-27,26-26,-26 0,0-53,53 27,-53-27,53-26,-53 52,26 27,-26-53,53 53,-53 27,27-27,-27 79,0-52,26 25,-26-25,0-1,0 27,0-26,0 26,0 0</inkml:trace>
  <inkml:trace contextRef="#ctx0" brushRef="#br1" timeOffset="88635.294">22304 4842,'-53'0,"27"0,0 0,26 26,0-26,52 0,1 0,-26-26,26 26,0 0,0 0,-27 0,1 0,25 0</inkml:trace>
  <inkml:trace contextRef="#ctx0" brushRef="#br1" timeOffset="88974.1094">23072 4498,'0'-27,"0"27,0 80,0-28,-27 28,27-1,0 1,-26-1,26-26,0-27,0 1,0 52</inkml:trace>
  <inkml:trace contextRef="#ctx0" brushRef="#br1" timeOffset="90340.2364">23389 4259,'0'-26,"0"0,0 26,53 0,0 0,-27 0,27 26,-53 0,53 27,-53 0,0 0,0 0,0 27,0-1,0 0,-26 27,26-27,-53 1,53-1,0 1,0-1,0-53,0 1,-27 52,-25-79,-1 0,26 0,1 0,-1 0,27-26</inkml:trace>
  <inkml:trace contextRef="#ctx0" brushRef="#br1" timeOffset="91146.2816">24156 4445,'0'-53,"0"26,80 27,-27 0,26 0,-52 53,26-26,-53 26,0 0,0-1,0 1,-27 27,1-27,-27-27,26 27,-26-27,27 54,26-27,0-53,26 53,80-53,0 53,0-53,-27 26,1-26</inkml:trace>
  <inkml:trace contextRef="#ctx0" brushRef="#br1" timeOffset="91401.134">24183 4868,'0'-26,"26"26,80 0,53 0,26 0,-53 0,27 0,-53 0,-27 0,1-27</inkml:trace>
  <inkml:trace contextRef="#ctx0" brushRef="#br1" timeOffset="91977.0214">24130 3942,'26'0,"1"0,52 0,-52 26,-1-26,27 0,-26 0</inkml:trace>
  <inkml:trace contextRef="#ctx0" brushRef="#br1" timeOffset="92361.2756">24739 3810,'0'0,"0"53,52 0,-52-1,0 1,0 27,-26-27,26-27,-26 53,26-79,0-52,52 25,1-26,-26-26,26 26,-27 0,-26 27,53 26,-26 0,-27 0,0 52,26 1,-26 0,0 0,0 27,0-54,0 27,0 0,0 0</inkml:trace>
  <inkml:trace contextRef="#ctx0" brushRef="#br1" timeOffset="96277.9022">25876 4789,'80'0,"-27"0,-27 0,0 26,-26 1</inkml:trace>
  <inkml:trace contextRef="#ctx0" brushRef="#br1" timeOffset="96433.975">25903 5053,'53'0,"0"0,-27 0,0 0,27 0,-26 0</inkml:trace>
  <inkml:trace contextRef="#ctx0" brushRef="#br1" timeOffset="98346.3558">27861 4021,'-27'0,"1"0,-1 0,-52 0,26 0,0 27,0-27,0 26,27-26,26 53,-53-53,53 27,0-1,0 27,53-53,26 26,27-26,26 0,-26 53,-27-53,1 53,-27-53,-53 53,0-26,-27 26,-26-27,-26 27,-53 0,26 0,0-53,53 53,27-53,26 26,-53-26,53 53,53-26,26-27,53 0,133 0,0 0,-1 0,-79 52,-26-52,-53 0,-27 0,-26 0,-53 27,53-27,-53 53</inkml:trace>
  <inkml:trace contextRef="#ctx0" brushRef="#br1" timeOffset="99071.401">26829 4524,'0'-53,"26"53,54 0,-1 0,0 0,1-26,-27 26,0 0</inkml:trace>
  <inkml:trace contextRef="#ctx0" brushRef="#br1" timeOffset="100167.859">27040 5212,'0'26,"0"1,0-1,0 27,0 0,0-26,0-1,0 27,0-27,-26-26,79-52,-53-1,53 26,-53-26,53 27,-53-1,26 27,27 0,-53 27,27 26,-27 0,0-27,0 27,0-27,0 1,52 26,-52-27,0 1</inkml:trace>
  <inkml:trace contextRef="#ctx0" brushRef="#br1" timeOffset="100480.0037">27543 5477,'-26'0,"26"0,53 0,-27 0,1 0,-1 0,27 0</inkml:trace>
  <inkml:trace contextRef="#ctx0" brushRef="#br1" timeOffset="100649.9054">27543 5688,'0'0,"53"0,-26 0,25 0</inkml:trace>
  <inkml:trace contextRef="#ctx0" brushRef="#br1" timeOffset="100917.5992">27914 5609,'0'-53,"26"53,27 0,0 0,-27 0,1 0,26 0,-27 0</inkml:trace>
  <inkml:trace contextRef="#ctx0" brushRef="#br1" timeOffset="101442.121">28681 5318,'0'26,"-80"1,28 26,-1-27,0 27,0-27,26 27,-26-26,53-54,0 1,0-27,27-26,-27 52,53 1,-27 26,-26 26,53 1,-26 26,-27-27,53-26,-1 53,-25-53,26 0,-27 0,-26-27,0 1,0-27,-26-26,-1 52,1 27,-27-53,27 53,-27 0,53 27,-27-27</inkml:trace>
  <inkml:trace contextRef="#ctx0" brushRef="#br1" timeOffset="103258.6852">27623 3545,'0'0,"52"0,-25 0,-1 0,27-26,-26 26,-1 0,27 0,-26 0</inkml:trace>
  <inkml:trace contextRef="#ctx0" brushRef="#br1" timeOffset="103496.745">28310 2989,'27'-52,"-27"78,0 27,0 0,0 0,0 0,0 26,-27 27,27-27,0-52</inkml:trace>
  <inkml:trace contextRef="#ctx0" brushRef="#br1" timeOffset="104745.3242">29422 4339,'0'-27,"0"1,0-27,0 27,-27 26,1 0,-54 26,80 27,-79-27,79 1,-26 26,26-27,0 27,0-53,52 0,1 0,0 0,-26-26,-27-1,0-26,53 27,-53 52,26 27,27 27,0-27,0-1,-27-52</inkml:trace>
  <inkml:trace contextRef="#ctx0" brushRef="#br1" timeOffset="105323.1872">29395 3519,'0'0,"0"53,0-1,27-25,-27 26,0 0,26-53,1-27,26-26,-53 27,26 26,27 0,-53 53,0 0,0-27,0 27,0 0,0 26,-27-79</inkml:trace>
  <inkml:trace contextRef="#ctx0" brushRef="#br1" timeOffset="107589.2004">30189 4154,'0'-27,"26"27,1 0,-1 0,1 0,26 0,-53 0,26 0,-26 53,0 0,0-27,-53 54,27-27,-27-27,26 27,27-26,-79 26,79-27,0 0,0 27,53-53,26 53,1-53,26 0,-27 0,-26 0,-27 0,-26 0</inkml:trace>
  <inkml:trace contextRef="#ctx0" brushRef="#br1" timeOffset="107843.065">30083 4445,'27'0,"-1"0,27 0,0 0,0 26,0-26,0 0,26 0,-26 0,0 0,-27 0</inkml:trace>
  <inkml:trace contextRef="#ctx0" brushRef="#br1" timeOffset="108345.8552">30057 3783,'53'0,"-27"0,27 0,0 0,0 0,-27 0,1 0</inkml:trace>
  <inkml:trace contextRef="#ctx0" brushRef="#br1" timeOffset="108774.5604">30665 3572,'0'26,"0"0,0 54,0-1,-53 27,53-53,-53 0,53-27,0 27,0-79,27-54,26 28,-27-1,27-53,-26 53,26 26,-27-26,-26 53,0 53,53-26,-53 26,0-27,0 27,0 0,0 0,0 26,0 1</inkml:trace>
  <inkml:trace contextRef="#ctx0" brushRef="#br1" timeOffset="113369.806">2461 7805,'0'0,"26"0,27 0,-27 0,1 26</inkml:trace>
  <inkml:trace contextRef="#ctx0" brushRef="#br1" timeOffset="113539.7076">2434 8149,'53'0,"0"-53,0 53,-27 0</inkml:trace>
  <inkml:trace contextRef="#ctx0" brushRef="#br1" timeOffset="114584.8">3942 7884,'53'0,"0"0,-26 0,-1 0,53 0,-26 0,0 0,0 0,-26 0,26 0,-53-26,52 26,-25 0,26 0,-80 0</inkml:trace>
  <inkml:trace contextRef="#ctx0" brushRef="#br1" timeOffset="116822.167">6218 7302,'-27'0,"1"0,-1 0,-52 0,26 0,0 0,-26 0,-1 80,27-54,27 27,-27-53,53 53,-26-53,26 26,-27 27,27-26,0-1,27 27,26-53,26 0,0 0,1 53,-1-53,-52 26,-27 27,-27 0,-26-26,-53-27,27 79,0-79,-1 53,1-53,52 53,-26-53,53 26,53-26,53 53,53-53,26 0,0 0,-52 0,25 0,-52 53,-26-53,-1 0,-53 0,1 27,26-27,-27 0,-26 26,-79-26</inkml:trace>
  <inkml:trace contextRef="#ctx0" brushRef="#br1" timeOffset="118065.8072">4868 8599,'0'26,"0"27,0 0,53 0,-53 0,0 26,0-52,0-1,0-26,0 0,0-26,0-54,0 27,0 27,0-1,53-26,0 27,-26 26,25 26,-52 1,53 26,-53-27,0 1,0 26,27-27,-27 1,0 26,0-27</inkml:trace>
  <inkml:trace contextRef="#ctx0" brushRef="#br1" timeOffset="118408.5738">5477 8837,'53'0,"-27"0,27 0,-26 0,-1 26,-26 1</inkml:trace>
  <inkml:trace contextRef="#ctx0" brushRef="#br1" timeOffset="118570.573">5503 9101,'27'-26,"-1"26,1 0,-1 0,27 0,-26 0,-1 0</inkml:trace>
  <inkml:trace contextRef="#ctx0" brushRef="#br1" timeOffset="118865.9252">5927 8996,'26'0,"-26"-27,53 27,0 0,-27 0,27 0</inkml:trace>
  <inkml:trace contextRef="#ctx0" brushRef="#br1" timeOffset="119547.5072">6747 8757,'0'27,"-79"26,52-53,-26 26,0-26,27 0,26 0,0-26,0-27,26 26,27 27,-53-26,53 26,26 0,-52 0,26 0,-53 53,53-53,-53 53,26-53,-26 53,27-53,-27-27,0-26,0 27,0-27,0 0,-53 27,-27 26,54 26</inkml:trace>
  <inkml:trace contextRef="#ctx0" brushRef="#br1" timeOffset="121317.7471">5874 7038,'0'-27,"26"27,1 0,-1 0,54 0,-54 0,0 0,27 0,0 0,-53 0</inkml:trace>
  <inkml:trace contextRef="#ctx0" brushRef="#br1" timeOffset="121974.9092">6773 6588,'0'-27,"0"27,0 80,0-54,0 1,0 26,0-27,0 27,0-27,0 27,0-26,0-1,0 27</inkml:trace>
  <inkml:trace contextRef="#ctx0" brushRef="#br1" timeOffset="125068.5491">7673 7831,'0'-26,"0"-1,0 1,0 0,0-27,-27 53,-52 0,26 53,-26-27,26 27,26-27,-25 27,25 0,27 0,0-26,27-27,52 0,-26 0,0 0,-27 0,27 0,-53-27,53 1,-53-27,0 26,26 27,-26-53,0 53,0 53,0 0,0-26,0-1,53-26,-53 79,0-26,27-53,-1 0</inkml:trace>
  <inkml:trace contextRef="#ctx0" brushRef="#br1" timeOffset="126301.2257">7461 7382,'27'0,"-1"0,27 0,-26 0,-1 0,0 0,54 0</inkml:trace>
  <inkml:trace contextRef="#ctx0" brushRef="#br1" timeOffset="126539.198">7964 7196,'0'-53,"-53"80,-26 52,79-26,-53 0,53 0,0 0,0 0</inkml:trace>
  <inkml:trace contextRef="#ctx0" brushRef="#br1" timeOffset="127471.1732">8255 7487,'0'-26,"0"26,53 0,-27 0,27 0,-26 0,26 0,-27 53,-26 0,0 0,0 0,-53 26,27-26,-27 0,26 0,-26-27,53 1,0 52,0-26,0-53,80 53,-1-53,1 0,-27 53,-1-53,1 0</inkml:trace>
  <inkml:trace contextRef="#ctx0" brushRef="#br1" timeOffset="127789.7971">8176 7884,'79'0,"-26"0,0 0,0 0,26 0,1 0,-28 0,28-53,-54 53</inkml:trace>
  <inkml:trace contextRef="#ctx0" brushRef="#br1" timeOffset="128017.8124">8969 7540,'0'-53,"53"106,-53 0,53 27,-53 25,0-25,0-1,0 53,-53-26,-26 0,0 0,-27-27,26-26</inkml:trace>
  <inkml:trace contextRef="#ctx0" brushRef="#br1" timeOffset="128900.9984">7303 7461,'0'-53,"-53"53,0 53,26 0,-26 0,53 0,-53 53,53-27,-53 0,53 1,0-1,53 0,-26-52,26-1,26 27,-26-53,-26 0</inkml:trace>
  <inkml:trace contextRef="#ctx0" brushRef="#br1" timeOffset="129765.266">8996 7143,'0'0,"26"0,27 0,0 0,0 27,0-27,-27 0</inkml:trace>
  <inkml:trace contextRef="#ctx0" brushRef="#br1" timeOffset="130159.5632">9419 7038,'53'0,"-53"53,79-1,-79-25,27 26,-27-27,53 27,-53-53,0-26,0-1,0-52,26 79,1 0,26 0,-27 0,-26 53,27 0,-27 0,0-27,0 27,0-27,0-26</inkml:trace>
  <inkml:trace contextRef="#ctx0" brushRef="#br1" timeOffset="131888.0983">10504 7884,'0'-26,"0"26,53 0,0 0,-27 0,1 0,26 26</inkml:trace>
  <inkml:trace contextRef="#ctx0" brushRef="#br1" timeOffset="132045.419">10530 8228,'27'0,"26"0,0 0,-53 0</inkml:trace>
  <inkml:trace contextRef="#ctx0" brushRef="#br1" timeOffset="132793.1897">11668 7990,'0'-53,"27"53,-1 0,1 0,52 0,-26 0,0 0,0 0,0 0,-1 0,-25 0</inkml:trace>
  <inkml:trace contextRef="#ctx0" brushRef="#br1" timeOffset="133876.5113">13705 7355,'0'0,"-26"0,-53 0,-1 0,-52 53,26 0,0 0,53-27,27-26,-27 53,53 0,0-26,0-27,53 26,0-26,0 0,0 53,26-53,-26 26,-27 27,-26 27,0-54,-26 27,-53-26,-27 25,26-52,27 80,27-80,26 26,-53-26,132 0,1 0,26 0,26 0,53 53,0-53,1 0,-28 53,-52-53,26 0,-26 0,0 0,-27 0,-26 0,27-26,-54 26,-52 53,-1-27,1-26</inkml:trace>
  <inkml:trace contextRef="#ctx0" brushRef="#br1" timeOffset="135045.4631">12647 8546,'0'26,"0"1,53 26,-53 26,0 27,0-27,0 1,0-28,0-25,0 26,0-80,0-26,0 1,26-28,-26-26,106 27,-106 26,53 0,-26 53,26 0,-53 27,26 25,-26 1,0 0,53 27,-53-27,0 0,0-27,0 27,0-27</inkml:trace>
  <inkml:trace contextRef="#ctx0" brushRef="#br1" timeOffset="135399.9323">13388 8784,'26'0,"1"0,26 0,26 0,-26 0,-26 26,-27 54</inkml:trace>
  <inkml:trace contextRef="#ctx0" brushRef="#br1" timeOffset="135547.2959">13467 9128,'27'0,"-1"-27,27 27,0 0,0 0,-27 0,27 0</inkml:trace>
  <inkml:trace contextRef="#ctx0" brushRef="#br1" timeOffset="135786.2639">14261 8704,'0'53,"0"27,-26-1,26 1,0-1,0 0,0 1,0-1,0-26</inkml:trace>
  <inkml:trace contextRef="#ctx0" brushRef="#br1" timeOffset="136974.134">13891 6747,'0'26,"-53"27,0-27,0 27,-26-26,52-27,-26 53,27-53,26-27,0 1,0-27,26 0,1-26,26 52,-27 27,27 27,0 52,-53-26,53 0,-53 0,79 0,-26 0,-27-53,27 0,-53 0,80-53,-80 0,26-27,-26-78,0 52,0 79,-26 27,-54 0,27 0,1 80,52 25,-53-25,53-27</inkml:trace>
  <inkml:trace contextRef="#ctx0" brushRef="#br1" timeOffset="138206.8106">15478 7752,'27'0,"-27"-26,0-1,0 1,0 26,-80 0,54 0,-1 0,-26 0,0 0,1 53,-28-27,54 27,26-27,-27 27,27 0,0-53,27 27,26-27,0 0,-27 0,0 0,27-27,0-26,-53 0,0 27,53 26,-53-27,0 80,0 0,0 0,0 0,0 0,0 0,0-27,27 27,26-53,0 0,-27 0</inkml:trace>
  <inkml:trace contextRef="#ctx0" brushRef="#br1" timeOffset="138698.6863">15266 7382,'-52'-27,"78"27,0 0,27 0,0 0,27 0,-27 0,0 0,-27 0</inkml:trace>
  <inkml:trace contextRef="#ctx0" brushRef="#br1" timeOffset="138899.8178">15716 7064,'0'-26,"53"26,-53 53,0 26,0 27,0 52,0-78</inkml:trace>
  <inkml:trace contextRef="#ctx0" brushRef="#br1" timeOffset="139781.0123">16113 7646,'0'-26,"27"26,-1 0,1 0,25 0,1 0,0 0,-26 0,-27 0,53 53,-53 0,0-53,0 52,-80-52,80 53,-53-53,53 53,0 0,0 0,53 0,0-53,27 0,-1 53,-26-53,0 0,-27 0</inkml:trace>
  <inkml:trace contextRef="#ctx0" brushRef="#br1" timeOffset="140140.46">16166 7778,'0'-26,"0"26,27 53,-1-53,0 0,54 0,-1 0,1-53,25 53,1-26,-53 26</inkml:trace>
  <inkml:trace contextRef="#ctx0" brushRef="#br1" timeOffset="140393.3678">16986 7540,'27'-26,"26"26,-53 53,26 26,-26 1,0-1,0 0,0 1,0-1,-26 0,-54 27,-52 0,-27 0,0-53,54-53</inkml:trace>
  <inkml:trace contextRef="#ctx0" brushRef="#br1" timeOffset="141299.4544">15028 7434,'0'-26,"-53"52,53 54,-52-27,52 0,-27 0,27 26,0 0,0 1,0-1,0 0,53-26,0 27,53-54,-53-26</inkml:trace>
  <inkml:trace contextRef="#ctx0" brushRef="#br1" timeOffset="142459.4453">17171 6826,'0'26,"0"1,0 26,0 0,0 26,0-26,0-27,0 27,53-106,-53 27,53-53,-53 26,53 0,0 0,-26 53,-27 26,53 1,-53-1,0 27,26 0,-26 0,0 0,53 26,-53-26,0 0</inkml:trace>
  <inkml:trace contextRef="#ctx0" brushRef="#br1" timeOffset="150958.7405">18150 7726,'27'0,"26"0,-53-53,53 53,0 0,-27 0</inkml:trace>
  <inkml:trace contextRef="#ctx0" brushRef="#br1" timeOffset="151146.9278">18150 7964,'0'0,"53"0,-26-27,-1 27,27 0,0 0</inkml:trace>
  <inkml:trace contextRef="#ctx0" brushRef="#br1" timeOffset="152636.495">20029 7434,'53'0,"-53"0,0 53,0 0,0 27,26-1,-26-26,0 0,0 0,0 0,0 0,0-27,53-26,-53 53,0-27</inkml:trace>
  <inkml:trace contextRef="#ctx0" brushRef="#br1" timeOffset="152971.0502">21008 7831,'53'0,"-27"0,54 0,-27 0,0 0,26 0,-26 0,-27-26</inkml:trace>
  <inkml:trace contextRef="#ctx0" brushRef="#br1" timeOffset="154282.3871">22834 6932,'-27'0,"1"0,-1 0,-52 26,26-26,0 53,-26 0,52-53,1 53,-27 0,53-27,0 27,0-53,53 0,-27 27,1-27,52 0,0 53,-26-53,0 26,0-26,-53 53,0 0,0-27,-26 27,-27-26,0 26,-27-27,54-26,-27 80,27-54,26 0,0-26,53 0,-1 53,28-53,26 0,-1 0,28 0,-54 0,1 0,-28 0,1 0,0 0,0 0,-26 0,-1 0,1 0,25 0,-25 0,-1 0,27 0,-53 53,-26-53</inkml:trace>
  <inkml:trace contextRef="#ctx0" brushRef="#br1" timeOffset="155197.4353">22119 8175,'-53'80,"53"-1,0 0,0 1,0-1,0 1,0-1,0-53,0 1,27-27,-1-53,-26 26,0-25,80-28,-80 1,26 26,-26 26,0-25,53 52,-27 26,-26 27,0 0,53-27,-53 54,0-54,0 1,27 25,-27-25,0-1</inkml:trace>
  <inkml:trace contextRef="#ctx0" brushRef="#br1" timeOffset="155491.1669">22754 8387,'0'-26,"27"26,26 0,-1 0,-25 0,-1 0,27 0,-53 79</inkml:trace>
  <inkml:trace contextRef="#ctx0" brushRef="#br1" timeOffset="155646.4961">22807 8731,'27'0,"52"-27,-53 27,27 0,-26 0,-1 0,27-52</inkml:trace>
  <inkml:trace contextRef="#ctx0" brushRef="#br1" timeOffset="155939.2319">23469 8466,'-27'27,"27"26,0 0,0 26,0-26,0-27,0 1,53 26,0-53,-53 0,26-53,-26 0,0 0,0 0,0 0,-26 53,-27-53,0 53,27 0,-27 0,26 0</inkml:trace>
  <inkml:trace contextRef="#ctx0" brushRef="#br1" timeOffset="157617.9821">23098 6323,'0'-26,"0"26,-79 79,52-79,-26 53,27-53,-1 53,-25-53,25 0,1 0,-54 0,80-26,-26-1,26-26,0-26,0 26,0 26,79 27,-52-53,-1 53,53 27,-52-1,26 27,0 0,-27 0,27-26,-26-27,-27 26,53-26,-1 0,-52-26,0-27,0 0,0 0,0 0,-26 26,26 1,-26 26,-1 0,27 26,-53-26</inkml:trace>
  <inkml:trace contextRef="#ctx0" brushRef="#br1" timeOffset="158925.3362">24606 7302,'0'-79,"0"52,-53 1,27 26,-27 0,27 0,-1 0,-26 53,27-27,-27 1,53 26,-27-27,27 27,0-27,53-26,0 0,0 0,0 0,0 0,-27 0,54-105,-80 78,0 1,26 26,-26-53,0 79,0 1,0 26,0 0,0-1,0 28,0-27,0-27,0 1,53 26,-26-53</inkml:trace>
  <inkml:trace contextRef="#ctx0" brushRef="#br1" timeOffset="159411.2378">24051 6905,'53'0,"-53"-79,52 79,-52-27,53 27,-26 0,52 0,-26 0,0 0,-26 0</inkml:trace>
  <inkml:trace contextRef="#ctx0" brushRef="#br1" timeOffset="159613.3645">24739 6482,'0'-26,"26"26,-26 26,0 27,0 0,0 26,0 53,0-26</inkml:trace>
  <inkml:trace contextRef="#ctx0" brushRef="#br1" timeOffset="160313.342">25109 7117,'0'-26,"0"-1,26 27,1 0,52-53,-26 53,27 0,-28 0,1 0,0 27,-26-1,-27 1,0 25,-27 1,-26 27,-26 26,26-1,0-52,53-26,-26 26,26-27,0 1,26-27,1 53,52-53,27 0,0 0,-27 0,-26 0,-53-27</inkml:trace>
  <inkml:trace contextRef="#ctx0" brushRef="#br1" timeOffset="160612.052">25056 7382,'0'0,"53"0,26 0,-52 0,-1 0,54 0,-27 0,-1 0,1 0,27 0,-1 0,1 0,25-27,-25 27,-27-53</inkml:trace>
  <inkml:trace contextRef="#ctx0" brushRef="#br1" timeOffset="160844.0501">26141 7091,'0'52,"26"1,-26 27,0-1,53 53,-53-26,0 0,0 0,-79 26,-1 0,-52 1,0-54,79-79</inkml:trace>
  <inkml:trace contextRef="#ctx0" brushRef="#br1" timeOffset="161657.537">23680 6958,'0'0,"0"53,0 27,-79 52,79-53,-27 27,27 0,0 0,0 26,80-26,26-53,52 0,1-53,79 53,-26-53,-27 0,-26 0</inkml:trace>
  <inkml:trace contextRef="#ctx0" brushRef="#br1" timeOffset="162532.7573">26141 6561,'53'0,"-27"53,-26 0,0 27,53-28,-53 1,0-26,0 26,27-106,-27 26,53-26,-53 1,52-1,-52 26,53 27,-53-53,53 53,-53 80,53-54,-53 1,0 52,0-26,0 0,0 26,-26-52</inkml:trace>
  <inkml:trace contextRef="#ctx0" brushRef="#br1" timeOffset="165355.5668">3175 11006,'26'0,"54"0,-54 0,1 0,-1 0</inkml:trace>
  <inkml:trace contextRef="#ctx0" brushRef="#br1" timeOffset="165572.6293">3175 11350,'53'0,"-27"0,1 0,26 0,-27 0</inkml:trace>
  <inkml:trace contextRef="#ctx0" brushRef="#br1" timeOffset="166951.6739">4842 10424,'0'-53,"0"80,26 26,-26 26,0 0,0 1,53-1,-53 1,0-1,0-26,0 0,0-27,27 27,-27-26</inkml:trace>
  <inkml:trace contextRef="#ctx0" brushRef="#br1" timeOffset="167865.7265">5847 10795,'27'0,"26"0,-27 0,27 0,26 0,27 0,-26 0,-1 0,-26 0,-27 0,1 0,-27-27</inkml:trace>
  <inkml:trace contextRef="#ctx0" brushRef="#br1" timeOffset="168574.6649">8334 9604,'0'53,"0"79,27-52,-27 25,0 54,0-26,0-1,-27-106</inkml:trace>
  <inkml:trace contextRef="#ctx0" brushRef="#br1" timeOffset="168970.9533">7303 10768,'52'0,"1"-53,53 53,0 0,79-53,53 53,106 0,-26 0,-27 0,0 0,-79 0,26 0,0-53,-106 53,0 0,-52 0,-54 0,-79 0</inkml:trace>
  <inkml:trace contextRef="#ctx0" brushRef="#br1" timeOffset="170031.3739">8123 11483,'0'-53,"0"0,-27 53,27-53,-26 53,26-27,-27 27,-26 0,27 27,-27 26,27 0,-27 26,53-26,-27 0,27 0,0-27,0 1,27-27,-1 0,27 0,-26 0,-1 0,27-53,-53 26,26-26,-26 27,0 0,0-1,0-26,53 106,-53-26,0-1,0 0,27 27,-27-26,0 26,53-27,-53 1,26-27</inkml:trace>
  <inkml:trace contextRef="#ctx0" brushRef="#br1" timeOffset="170539.1809">7911 11139,'-53'0,"53"0,27 0,26 0,-27 0,27 0,-27 0,1 0,26 0</inkml:trace>
  <inkml:trace contextRef="#ctx0" brushRef="#br1" timeOffset="170762.2178">8414 10795,'53'-27,"-53"27,0 53,0 0,0 26,-27 27,27-53</inkml:trace>
  <inkml:trace contextRef="#ctx0" brushRef="#br1" timeOffset="171329.7668">8705 11244,'0'-52,"26"52,54 0,-54 0,27 0,-27 0,27 26,-26 27,-27-27,0 27,0-26,-27 26,27-27,-53 1,53 26,-79-27,79 53,0-52,53-27,0 26,26-26,1 0,-27 0,0 0,-53 0</inkml:trace>
  <inkml:trace contextRef="#ctx0" brushRef="#br1" timeOffset="171538.8638">8625 11483,'53'0,"-53"-53,27 53,-1 0,54 0,-27 0,52 53,-25-53,-27 0</inkml:trace>
  <inkml:trace contextRef="#ctx0" brushRef="#br1" timeOffset="176530.3079">7091 11403,'0'-53,"0"27,0 52,0 54,0-1,0 0,0 1,0-1,0-26,0 26,0-26,0-26,-27-1</inkml:trace>
  <inkml:trace contextRef="#ctx0" brushRef="#br1" timeOffset="176941.532">7355 11615,'0'-27,"53"27,0 0,0 0,0 0,-26 0,25 0</inkml:trace>
  <inkml:trace contextRef="#ctx0" brushRef="#br1" timeOffset="177921.3008">11007 10689,'26'0,"54"0,-54 0,0 0,27 0,-53 0,27 0</inkml:trace>
  <inkml:trace contextRef="#ctx0" brushRef="#br1" timeOffset="178077.6257">11113 11059,'79'-26,"-53"26,27 0,0 0,27 0,-54 0</inkml:trace>
  <inkml:trace contextRef="#ctx0" brushRef="#br1" timeOffset="179324.2421">13203 11006,'26'0,"1"0,52 0,-53 0,1 0,26 0,53 0,-27 0,0 0,1 0,26 0,-1 0,54-53,-26 53,25 0,1 0,-27 0,54 0,-1 0,-53 0,53 0,0 0,1 27,-28-27,1 0,-53 0,0 0,-27 0,27 0,0 0,26 53,-26-53,0 0,26 0,-26 0,0 0,-27 0,-26 0,0 0,-27 0,-52 0</inkml:trace>
  <inkml:trace contextRef="#ctx0" brushRef="#br1" timeOffset="180198.4667">13653 11350,'0'0,"52"53,-52 0,0 0,0 0,0 0,0 26,0-52,0-1,0 1</inkml:trace>
  <inkml:trace contextRef="#ctx0" brushRef="#br1" timeOffset="180431.4603">13996 11721,'53'-53,"0"53,-26 0,26 0,-27 0,1 0,26 0,26 0,-26 0,-27 0</inkml:trace>
  <inkml:trace contextRef="#ctx0" brushRef="#br1" timeOffset="181070.6999">15002 11615,'0'-79,"26"79,-26-53,0 26,0 27,-53 0,1 0,-1 53,0 0,0 0,53-27,-27 27,27 0,0-53,27 0,26 0,26 0,-52 0,-1-26,27 26,-53-53,26 53,-26-53,0 26,0 54,0-1,0 1,0 26,0-27,0 1,0 26,27-53,-27 52</inkml:trace>
  <inkml:trace contextRef="#ctx0" brushRef="#br1" timeOffset="181488.8939">14764 11086,'0'0,"26"0,-26-27,80 27,-54 0,1 0,-1 0,53 0</inkml:trace>
  <inkml:trace contextRef="#ctx0" brushRef="#br1" timeOffset="181685.0468">15187 11006,'0'27,"0"26,0 26,0 0,0 1,-26-27</inkml:trace>
  <inkml:trace contextRef="#ctx0" brushRef="#br1" timeOffset="182182.8964">15690 11324,'26'0,"27"0,0 0,0 0,0 26,26-26,-52 0,-27 53,0 0,0 0,0 0,-53 0,-27 0,28 0,-1 0,0-27,53 27,0 0,0-53,79 0,53 0,-26 0,0 0,-53 0,0 0</inkml:trace>
  <inkml:trace contextRef="#ctx0" brushRef="#br1" timeOffset="182401.9508">15743 11588,'-53'0,"132"27,-26-27,26 0,27 0,0 0,-26 0</inkml:trace>
  <inkml:trace contextRef="#ctx0" brushRef="#br1" timeOffset="184029.9203">13361 10054,'0'-27,"0"27,0 80,0-27,0 0,0 0,0-1,0 1,0 27,0-54,27-26</inkml:trace>
  <inkml:trace contextRef="#ctx0" brushRef="#br1" timeOffset="184266.8969">13626 10398,'27'0,"25"0,-25 0,-1 0,54 0,-27 0,-27 0,27 0,0 0</inkml:trace>
  <inkml:trace contextRef="#ctx0" brushRef="#br1" timeOffset="184960.8994">14552 10186,'0'-26,"0"-1,0-26,-26 53,-27 0,26 0,-26 53,27-26,-27 26,53-27,-26 1,26 25,0 1,26-53,0 0,1 0,26 0,-27 0,27-26,-53-27,53 27,-53 26,0 26,0 27,0-27,0 1,27 26,-27-27,52-26</inkml:trace>
  <inkml:trace contextRef="#ctx0" brushRef="#br1" timeOffset="185298.4421">14314 9710,'79'0,"-26"0,27 0,-1 0</inkml:trace>
  <inkml:trace contextRef="#ctx0" brushRef="#br1" timeOffset="185483.6423">14843 9657,'0'-53,"0"80,0 52,0-26,0 26,0-52</inkml:trace>
  <inkml:trace contextRef="#ctx0" brushRef="#br1" timeOffset="186216.4775">15266 10027,'0'-53,"27"27,-1 26,27 0,0 0,0 0,0 0,0 0,-53 26,53 27,-53-26,0-1,0 27,-27-26,27-1,-52 27,52-26,-27 25,27-25,0-1,0 27,0-53,53 27,26-27,1 0,26 0,-80 0</inkml:trace>
  <inkml:trace contextRef="#ctx0" brushRef="#br1" timeOffset="186429.5573">15319 10133,'27'0,"-1"0,27 0,0 0,27 27,-1-27,-26 0,0 53</inkml:trace>
  <inkml:trace contextRef="#ctx0" brushRef="#br1" timeOffset="186906.4976">16351 10371,'-53'0,"106"0,0 0,27 0,52 0,27 0,-54 0</inkml:trace>
  <inkml:trace contextRef="#ctx0" brushRef="#br1" timeOffset="187112.6075">17224 9922,'27'0,"-27"52,53 28,-53 26,0-27,26 27,-26 0,0-27</inkml:trace>
  <inkml:trace contextRef="#ctx0" brushRef="#br1" timeOffset="189005.4332">18653 10609,'0'-52,"0"25,27 27,26 0,-1 0,1 0,0 0,0 0</inkml:trace>
  <inkml:trace contextRef="#ctx0" brushRef="#br1" timeOffset="189168.728">18600 10821,'53'0,"27"0,-54 0,0 0,27 0,-53 0</inkml:trace>
  <inkml:trace contextRef="#ctx0" brushRef="#br1" timeOffset="189910.5243">19817 10451,'27'0,"-27"-27,53 27,26 0,-52 0,-1 0,27 0,-27 0,1 0,26 0,-27 0</inkml:trace>
  <inkml:trace contextRef="#ctx0" brushRef="#br1" timeOffset="190572.665">20876 10239,'0'-26,"0"-1,0 27,0-53,-80 53,54 0,-1 0,-26 0,1 27,25-27,-26 53,27 26,26-26,53-27,0-26,-1 0,28 0,-27 0,-27 0,27 0,-53-26,53 26,-53-79,0 52,0 54,0 25,0-25,0-1,0 1,0 26,26-27,-26 27,53-53</inkml:trace>
  <inkml:trace contextRef="#ctx0" brushRef="#br1" timeOffset="191015.7513">20320 9657,'26'0,"-26"0,80 0,-27 0,-27 0,1 0,26 0,0 0,-27 0</inkml:trace>
  <inkml:trace contextRef="#ctx0" brushRef="#br1" timeOffset="191217.8786">20876 9392,'0'0,"0"53,0 0,0 27,0 25,-27-25</inkml:trace>
  <inkml:trace contextRef="#ctx0" brushRef="#br1" timeOffset="191984.5676">21352 9869,'0'-27,"26"27,1-53,-1 53,54 0,-1 0,0 0,1 0,-27 27,-27-1,-26 54,0-28,0 1,-26 0,-1 27,-52-54,52 27,-26-26,53-1,0 27,0 0,27 0,26-53,26 0,1 0,-1 53,-53-53</inkml:trace>
  <inkml:trace contextRef="#ctx0" brushRef="#br1" timeOffset="192215.57">21484 10133,'53'0,"0"0,26 0,1 53,-1-53,1 0,-1 0,0 0</inkml:trace>
  <inkml:trace contextRef="#ctx0" brushRef="#br1" timeOffset="193738.9909">19870 10874,'0'0,"53"0,-26 0,-1 0,27 0,-27 0,27 0,53 0,-26 0,25 0,28 0,-1 0,27 0,-27 0,27 0,-27 0,27 0,-27 0,0 0,1 0,25 0,-52 0,-26 0,-1 0,0 53,1-53,-27 0,-27 0,27 26,0-26,0 0,-27 0,27 0,27 0,-27 0,26 0,0 0,1 0,-27 0,0 0,-27 0,-26 27</inkml:trace>
  <inkml:trace contextRef="#ctx0" brushRef="#br1" timeOffset="195738.3562">20241 11377,'0'-53,"0"79,0 1,0-1,0 54,0-27,0-1,0 1,0 0,0 0,0 0,0-26,26-27,-26 0</inkml:trace>
  <inkml:trace contextRef="#ctx0" brushRef="#br1" timeOffset="196052.9978">20558 11721,'0'0,"53"0,-26 0,25 0,1 0,-26 0,-1 0</inkml:trace>
  <inkml:trace contextRef="#ctx0" brushRef="#br1" timeOffset="196679.2931">21325 11668,'0'-27,"0"-26,0 27,0-27,-52 53,-1 0,26 27,1-27,-27 79,26-53,27 54,0-54,-53 1,80 26,-1-53,27 0,-26 0,26 0,-27 0,-26-27,53 27,-53-79,0 52,0 1,26 26,-26-53,0 79,0 1,0-1,0 27,53-26,-53-1,0 27,0-27</inkml:trace>
  <inkml:trace contextRef="#ctx0" brushRef="#br1" timeOffset="197075.5813">20929 11297,'52'0,"-25"0,26-53,0 53,0 0,-27 0,1-26</inkml:trace>
  <inkml:trace contextRef="#ctx0" brushRef="#br1" timeOffset="197285.6744">21405 11006,'53'0,"-53"-26,0 79,0 0,0 26,0 0,-27 1,27-1</inkml:trace>
  <inkml:trace contextRef="#ctx0" brushRef="#br1" timeOffset="197893.0513">21855 11350,'0'-26,"26"26,1 0,-1 0,27 0,26 0,1 0,-1 0,-53 0,-26 79,0 1,0-54,-26 27,-53 0,-1 26,1-26,79-26,-27 26,27-1,0-52,53 27,0-27,27 0,-1 0,-26 0,0 0,-53 0</inkml:trace>
  <inkml:trace contextRef="#ctx0" brushRef="#br1" timeOffset="198115.0925">21934 11562,'26'0,"54"0,52 0,-26 0,0 0,0 0,-53-26</inkml:trace>
  <inkml:trace contextRef="#ctx0" brushRef="#br1" timeOffset="201446.7047">23548 10398,'26'0,"27"0,-53-27,27 27,-1 0,27 0</inkml:trace>
  <inkml:trace contextRef="#ctx0" brushRef="#br1" timeOffset="201699.6125">23627 10583,'0'26,"27"-26,26 0,-27 0,1 0,26 0</inkml:trace>
  <inkml:trace contextRef="#ctx0" brushRef="#br1" timeOffset="208354.8713">25374 9472,'0'-27,"0"27,52-53,28 53,52-53,-26 53,-27 0,-26 0,0 53,-53 0,-26 0,-27 27,-53 25,0 1,53-53,-26 27,79-54,0 0,0 27,79-53,1 0,25 0,28 0,-54 0,0 0</inkml:trace>
  <inkml:trace contextRef="#ctx0" brushRef="#br1" timeOffset="208602.8003">25294 9736,'27'0,"26"-53,26 53,0-52,1 52,26 0,-1 0,-25 0,-27 26,0-26</inkml:trace>
  <inkml:trace contextRef="#ctx0" brushRef="#br1" timeOffset="209168.3579">24739 10609,'0'-26,"26"26,53 0,27-53,27 53,52-79,79 26,27 0,0 53,0-106,-52 106,-107 0,-26 0,-27 0,-79 27,-79 52,-1-79</inkml:trace>
  <inkml:trace contextRef="#ctx0" brushRef="#br1" timeOffset="209735.9072">25109 10768,'26'0,"27"-53,-26 53,26-79,26 79,0 0,1 26,-27 27,0 0,-53 0,0 27,-27-1,-26 27,0-53,27 0,26-27,0 27,0-27,26-26,54 53,26-53,-27 0,0 0,-26 0</inkml:trace>
  <inkml:trace contextRef="#ctx0" brushRef="#br1" timeOffset="210035.6129">25215 11112,'-53'0,"79"0,1 0,52 0,27-53,53 53,-27 0,-26 0,-53 0,-27 0</inkml:trace>
  <inkml:trace contextRef="#ctx0" brushRef="#br1" timeOffset="210289.5164">26353 11059,'26'0,"27"0,-27 0,27 0,-26 0,26 0,-27 0,27 0</inkml:trace>
  <inkml:trace contextRef="#ctx0" brushRef="#br1" timeOffset="210749.5298">27173 10768,'26'-53,"-26"0,0 53,-26 0,-54 0,1 0,0 0,-27 27,53 26,0-27,53 1,0 26,0-27,26 1,27-27,27 52,26-52,-27 0,0 0,-52-26,26-27,-53 27,0-1,-27 27,27 27,0-1,0 27,0 26,0-26,27 0,-27 0,26-53</inkml:trace>
  <inkml:trace contextRef="#ctx0" brushRef="#br1" timeOffset="211481.3693">28496 10027,'0'53,"53"-26,-53-1,0 27,0 0,-27-26</inkml:trace>
  <inkml:trace contextRef="#ctx0" brushRef="#br1" timeOffset="213370.2122">1746 13705,'0'27,"0"25,0 1,0 0,0 27,0-27,-26 0,26-1,0 1,0 0,0-26,0-1,-27-79,27-26,0 0,0-27,0-53,27-26,-27 52,26 28,-26 52,80 0,-80 0,53 53,-53-53,52 53,1 0,27 53,-80 26,26-26,-26 27,0-1,0 27,0-53,0 26,-53-53,53 1,-26 52,26-52,0-1,0 54,0-80,0 26,79-26,27 27,0-27,0 0,0 0</inkml:trace>
  <inkml:trace contextRef="#ctx0" brushRef="#br1" timeOffset="213654.9823">2752 13917,'-53'0,"53"26,0 27,26-26,27-27,27 0,-1 0,-26 0,-27 0,-26 0,0-27,0-52,-53 79,-26-27,26 27,27 0,-1 0</inkml:trace>
  <inkml:trace contextRef="#ctx0" brushRef="#br1" timeOffset="214033.3483">3572 13732,'-27'-53,"-25"53,25 0,-26 0,27 26,-27 1,26 25,-26-25,53-1,-26 27,26 0,0 0,26 0,54-26,-1-27,1 52,-1-52,-26 0,0 0,26 0,-52-26</inkml:trace>
  <inkml:trace contextRef="#ctx0" brushRef="#br1" timeOffset="214213.5701">4022 13705,'0'-26,"0"52,0 27</inkml:trace>
  <inkml:trace contextRef="#ctx0" brushRef="#br1" timeOffset="214353.9638">4022 14128,'53'0</inkml:trace>
  <inkml:trace contextRef="#ctx0" brushRef="#br1" timeOffset="214946.4053">2064 14790,'26'-27,"27"27,53-52,0 52,26-53,27 53,79 0,-26 0,-1 0,1 0,-27 0,-26 0</inkml:trace>
  <inkml:trace contextRef="#ctx0" brushRef="#br1" timeOffset="217909.6085">7038 13705,'0'-26,"0"-27,0 0,-27 26,27 1,0-27,-26 53,26-26,-53 26,27 0,-27 0,0 26,53 27,-53 26,53-26,0 0,0 0,0 0,0-27,26-26,27 27,-26-27,26 0,-53 0,26 0,-26-80,0 54,0-27,0 0,0 80,0-1,0 1,53 25,-53-25,0-1,26 27,-26-26,53-27</inkml:trace>
  <inkml:trace contextRef="#ctx0" brushRef="#br1" timeOffset="218230.2239">6403 13202,'79'0,"-26"0,27 0,-1 0,-26-79</inkml:trace>
  <inkml:trace contextRef="#ctx0" brushRef="#br1" timeOffset="218409.4499">6985 12911,'0'-53,"53"80,-53 26,0 26,0 27,0-27</inkml:trace>
  <inkml:trace contextRef="#ctx0" brushRef="#br1" timeOffset="219023.7968">7355 13361,'53'0,"-53"-26,53 26,-26 0,26 0,-27 0,1 26,52 54,-79-54,0 27,0 0,0 0,0 0,0-27,0 27,-27-27,27 27,0 0,53-53,-26 27,26-27,0 0,26 0,-52 0,-1 0</inkml:trace>
  <inkml:trace contextRef="#ctx0" brushRef="#br1" timeOffset="219224.9282">7382 13679,'53'0,"26"0,-26 0,26 0,1 0,-1 0,-26 0,0-27</inkml:trace>
  <inkml:trace contextRef="#ctx0" brushRef="#br1" timeOffset="219843.2579">6033 13282,'0'-27,"0"1,0 79,0 0,79 26,-79 53,79 54,-79-1,53-26,-53-27,53 79,-53-131</inkml:trace>
  <inkml:trace contextRef="#ctx0" brushRef="#br1" timeOffset="220456.6091">8520 13255,'0'-26,"0"-27,0 26,0 54,0 52,0 54,0 25,0 1,0-27,53 54,-53-28,52-25,-52-80,80-53</inkml:trace>
  <inkml:trace contextRef="#ctx0" brushRef="#br1" timeOffset="220859.8676">9551 13520,'-26'0,"-27"26,-53 54,27-27,0 26,26-26,26 0,27 0,-53-53,53 26,27-26,26 0,-27 0,1 0,52 0,-26 0,26 27,1-27,-28 79,28-79,-27 27,-27-27</inkml:trace>
  <inkml:trace contextRef="#ctx0" brushRef="#br1" timeOffset="221232.2594">10345 13388,'0'-53,"0"79,0 1,53 26,-53-1,27 54,-27-26,53 25,-53 1,0 27,0-1,0-53,0-52</inkml:trace>
  <inkml:trace contextRef="#ctx0" brushRef="#br1" timeOffset="223460.636">11800 13732,'0'0,"53"0,0 0,27 0,-1 0,-26 0,0 0,-53 52</inkml:trace>
  <inkml:trace contextRef="#ctx0" brushRef="#br1" timeOffset="223610.9867">11880 13970,'53'0,"0"-27,-27 27,27 0,-27 0,-26-26</inkml:trace>
  <inkml:trace contextRef="#ctx0" brushRef="#br1" timeOffset="223803.1568">12224 13652,'26'0,"27"0,-53 27,27-1,-27 53,0 1,0-1,-27 1,27-1,-53-26</inkml:trace>
  <inkml:trace contextRef="#ctx0" brushRef="#br1" timeOffset="225791.5697">14579 12911,'0'-53,"0"1,52 25,1 27,-26 0,-1 0,27 0,-26 27,26 78,-53-78,0 52,0-26,-27 0,27 0,-26-27,26 1,0 26,0-27,0 1,53-27,26 0,0 0,1 0,-1 0,0 0</inkml:trace>
  <inkml:trace contextRef="#ctx0" brushRef="#br1" timeOffset="226048.4603">14579 13097,'0'-27,"26"27,0 0,54 27,-27-1,-27-26,54 0,-27 0,-1 0</inkml:trace>
  <inkml:trace contextRef="#ctx0" brushRef="#br1" timeOffset="226403.9252">14288 13626,'0'26,"26"-26,53 0,27 0,53 0,0-53,-1 53,-25 0,25-53,-52 53,-53 0,-53 27,53-27,-53 79,-26-79</inkml:trace>
  <inkml:trace contextRef="#ctx0" brushRef="#br1" timeOffset="226963.5086">15002 14023,'0'-27,"0"1,0-1,26 27,-26-53,-26 27,-1 26,-25 0,-1 0,0 0,0 106,53-80,-27 1,27 26,0-27,0-26,53 26,0-26,0 0,-26 0,25 0,1-52,-53-28,0 54,0 52,53 27,-26-26,-1 25,27-25</inkml:trace>
  <inkml:trace contextRef="#ctx0" brushRef="#br1" timeOffset="227308.0208">13970 13308,'0'27,"0"52,53 27,-53 26,0-26,0 0,53-27,-53 1,53-27</inkml:trace>
  <inkml:trace contextRef="#ctx0" brushRef="#br1" timeOffset="227889.5096">15981 13335,'-27'0,"1"26,26 27,0 26,0 1,0-1,26 27,27-53,-53 0,53 0,-53 26,0-52</inkml:trace>
  <inkml:trace contextRef="#ctx0" brushRef="#br1" timeOffset="228260.9057">17039 13282,'0'53,"-53"26,-26 0,26 27,0-53,0 27,0-54,27-26,26 26,26-26,54 0,-27 53,-1-53,28 27,-1-27,27 53,-27-53,-26 53,-26-53</inkml:trace>
  <inkml:trace contextRef="#ctx0" brushRef="#br1" timeOffset="228763.7342">17806 13388,'27'0,"-27"-27,26 27,-26 53,0 0,0 26,0 27,53 26,-53-26,0 0,0-26,0-1,0-26</inkml:trace>
  <inkml:trace contextRef="#ctx0" brushRef="#br1" timeOffset="230406.6392">19473 13493,'53'0,"27"0,-1 0,0 0,-52 0,-27 0,0 27</inkml:trace>
  <inkml:trace contextRef="#ctx0" brushRef="#br1" timeOffset="230560.9727">19394 13837,'79'0,"-26"-26,0 26,0 0,26-27,-52 27,-1 0</inkml:trace>
  <inkml:trace contextRef="#ctx0" brushRef="#br1" timeOffset="230749.16">19897 13493,'53'0,"-27"0,-26 27,27-1,-27 27,0 0,0 0,0 26,0 1,-53-27</inkml:trace>
  <inkml:trace contextRef="#ctx0" brushRef="#br1" timeOffset="233010.3943">22490 13017,'0'-53,"0"27,79-27,0 53,1 0,-27 0,0 0,-1 26,-52 1,0 26,0 26,0 0,-79 1,26-27,-26 26,52-26,27-26,0 25,0 1,53-53,27 0,-1 0,0 0,27-53,0 53,-53-52,-53 25</inkml:trace>
  <inkml:trace contextRef="#ctx0" brushRef="#br1" timeOffset="233213.5175">22490 13176,'79'0,"0"0,-26-27,27 27,-27 0,-1 0,1 0,27 0,-54 0</inkml:trace>
  <inkml:trace contextRef="#ctx0" brushRef="#br1" timeOffset="233594.8706">22040 12832,'0'-26,"0"26,26 79,-26 27,80 0,-80 26,79-26,-79 26,53-26,-53-27,53-26</inkml:trace>
  <inkml:trace contextRef="#ctx0" brushRef="#br1" timeOffset="233893.5806">23786 12858,'0'-26,"0"79,0 26,0 27,0 0,0 0,0-27,0 1,0-1,0-26,0-27</inkml:trace>
  <inkml:trace contextRef="#ctx0" brushRef="#br1" timeOffset="234420.3059">24791 12753,'27'0,"-80"105,-26 28,-27-27,0 26,27 27,26-27,0-53,53-52,53-54,0 27,-27 0,27 0,0 0,0 0,26 0,-26 27,0-27,0 53,-27-53</inkml:trace>
  <inkml:trace contextRef="#ctx0" brushRef="#br1" timeOffset="235096.3862">26167 13070,'0'-26,"27"26,-27-53,0 0,0-27,0 54,0 26,-53 0,0 26,26 27,-25 0,52 0,-27 27,27-54,0 0,0-26,27 53,25-53,-25 0,-1 0,27 0,-53-26,53 26,-53-53,27 53,-27-53,0 53,0 53,0 0,0 0,0 0,0 0,0-27,26-26</inkml:trace>
  <inkml:trace contextRef="#ctx0" brushRef="#br1" timeOffset="235430.9414">25532 12514,'-26'27,"-1"26,27 0,-53 26,53 1,0-28,0 1,0 0,0 27,27-1,26-53</inkml:trace>
  <inkml:trace contextRef="#ctx0" brushRef="#br1" timeOffset="235834.1999">26935 12753,'0'-53,"0"79,0 1,-27 26,27-1,0 1,0 0,0 27,0-1,0-26,0 26,0-26,0-26,0-1,27 27</inkml:trace>
  <inkml:trace contextRef="#ctx0" brushRef="#br1" timeOffset="237722.0471">25479 12647,'0'-27,"0"27,0 53,53 0,-53 27,0 25,53-25,-53 52,0-26,0 0,0 0,0-27,0 0,0-26,0-26,27-27,-27 0</inkml:trace>
  <inkml:trace contextRef="#ctx0" brushRef="#br0" timeOffset="249321.1435">8546 16298,'0'-53,"-26"53,79 0,26 0,-26 0,0 0,0 0,0 27,-1-27</inkml:trace>
  <inkml:trace contextRef="#ctx0" brushRef="#br0" timeOffset="250085.6891">9710 16086,'0'-53,"-26"1,-1 25,-26-26,0 53,-26 0,53 0,-1 0,-26 27,27-27,26 79,-80-53,80 27,-26 27,26-54,0 1,0 26,53-27,0-26,0 53,0-53,-27 0,53-27,-79 1,27 26,-27-79,0 52,0-26,0 27,26 52,-26 1,0 26,53-27,-53 27,53 0,0-27,-26 27,26-53,26 0,-26 0,0 0,-53-26</inkml:trace>
  <inkml:trace contextRef="#ctx0" brushRef="#br0" timeOffset="250585.0859">9657 15293,'0'79,"27"-26,-27-27,53 1,-53 26,53-27,-53 1,26-27,27 0,-53-27,26-26,-26 0,0-26,53 0,-53 26,27 53,26 53,-53-27,79 1,-79 25,27-25,-27 26,0 26,52 1,-52-28</inkml:trace>
  <inkml:trace contextRef="#ctx0" brushRef="#br0" timeOffset="251331.6891">10636 15769,'0'53,"0"-27,0 27,0 0,53 26,-53-26,80-26,-54-27,0 53,27-53,0 0,-53-27,53-26,-53 0,0 1,0-1,0 0,0 26,0 54,0 26,0 0,80-27,-80 27,53-27,-53 1,26 26,-26-27</inkml:trace>
  <inkml:trace contextRef="#ctx0" brushRef="#br0" timeOffset="252050.3819">11642 15266,'0'-53,"-53"27,26 26,-26 0,0 26,53 1,-52 52,52-26,0 0,-53 26,53 1,0-1,0 0,26 27,-26-26,0 25,53 1,-53-26,0 25,26-52,-26 0,0-26,53 52,-53-52,27-27,26 0,-27 0,54 0,-1 0,0-80,1 27</inkml:trace>
  <inkml:trace contextRef="#ctx0" brushRef="#br0" timeOffset="252738.1739">11695 16060,'0'-27,"26"27,1 0,25 0,-25 0,26 0,-27 0,27 0,0 0,-53-79</inkml:trace>
  <inkml:trace contextRef="#ctx0" brushRef="#br0" timeOffset="253109.9803">12197 15848,'0'53,"27"0,-27 0,53 53,-53 0,26-53,-26-27,53-26,-53 26,0-78,0-1,0 0,0-27,0 27,0 1,27 52,-27-27,26 54,-26-1,79 0,-79 27,53-26,-53 26,53 0,-53-27,0 27,0-27</inkml:trace>
  <inkml:trace contextRef="#ctx0" brushRef="#br0" timeOffset="253380.1131">12991 16113,'27'0,"52"0,-53 0,1 0,52-53,-26 53,0-53</inkml:trace>
  <inkml:trace contextRef="#ctx0" brushRef="#br0" timeOffset="253588.4443">13494 15769,'0'-53,"0"79,26 1,-26 26,0 26,0 27,0 0,0 0,0-27,0-53</inkml:trace>
  <inkml:trace contextRef="#ctx0" brushRef="#br0" timeOffset="254127.7131">13758 15213,'27'-53,"-27"-26,53 79,-53-27,26 27,27 0,-26 0,-27 0,79 53,-79 0,26 0,-26 0,0 27,0 25,0-25,53-1,-53-26,0 26,27-26,-27 27,53-27,-53 0,53 26,-53 0,26 1,-26-27,0-27,-53 53,0-79,-26 0,52 0</inkml:trace>
  <inkml:trace contextRef="#ctx0" brushRef="#br0" timeOffset="255392.6523">14790 15928,'0'0,"0"0,53 0,0 0,0 0,26 0,54 0,52 0,27 0,26 0,-27 0,-25-53,-28 53,-52 0,-27 0,-26 0,-26 0,52 26,-52 1,26-27,0 0,-1 0,-25 0,-27-53</inkml:trace>
  <inkml:trace contextRef="#ctx0" brushRef="#br0" timeOffset="255646.8363">16907 15637,'0'0,"0"52,0 1,0 27,53-54,-53 1,0 26,0-27,0 1,0 25,-53-25,0 26,-26-53</inkml:trace>
  <inkml:trace contextRef="#ctx0" brushRef="#br0" timeOffset="256399.4203">14817 15689,'0'0,"0"53,0 27,0-27,0 26,-80 0,80-26,-26-53,26 53,0-53,26 0,54 0,-1 0,0 0,1 27,-27 26,0 0</inkml:trace>
  <inkml:trace contextRef="#ctx0" brushRef="#br0" timeOffset="257828.8313">18891 14684,'0'-53,"27"27,26 26,0-53,26 53,0 0,1 0,-27 0,0 0,-27 53,-26-27,0 27,-26 0,-27 53,0-27,53-26,0 26,0-52,0-1,53-26,26 53,0-53,27 0,-26 0,-28 0,-25 0</inkml:trace>
  <inkml:trace contextRef="#ctx0" brushRef="#br0" timeOffset="258089.9931">19050 14869,'0'-26,"26"26,27 26,0 27,-26-53,52 0,27 0,0 0,0 0,-27 0</inkml:trace>
  <inkml:trace contextRef="#ctx0" brushRef="#br0" timeOffset="258532.5723">18362 15742,'53'0,"-27"0,54-53,26 53,79 0,79 0,28 0,-1 0,-80 0,-26 0,-52 0,-1-52,-53 52,-26 0,0 0,-106 26</inkml:trace>
  <inkml:trace contextRef="#ctx0" brushRef="#br0" timeOffset="259129.6555">18441 16060,'0'-79,"0"79,53-27,53 27,-26 0,-1 0,-26 0,0 106,-53-80,0 27,0 27,-80 25,28-25,-28 26,27-53,53-27,0 27,53-53,27 0,-1 0,-26 0,0 0,0-26,0 26</inkml:trace>
  <inkml:trace contextRef="#ctx0" brushRef="#br0" timeOffset="259397.7947">18389 16298,'52'0,"-25"0,-1 0,54 0,-1 0,1 0,-1 0,0 0,1 26</inkml:trace>
  <inkml:trace contextRef="#ctx0" brushRef="#br0" timeOffset="259636.0299">19368 16430,'0'-26,"26"26,27 0,-27 0,1 0,26 0</inkml:trace>
  <inkml:trace contextRef="#ctx0" brushRef="#br0" timeOffset="260144.3979">20135 16298,'0'-53,"0"27,0-54,0 54,-27 26,-26 0,1 26,-28 1,54 26,-27-27,53 1,0 25,0-25,26-27,27 0,0 0,0 0,0 0,0 0,-27-53,-26 27,0 26,0 52,53 1,-53-26,27 26,-27-27,53-26</inkml:trace>
  <inkml:trace contextRef="#ctx0" brushRef="#br0" timeOffset="260549.0987">22146 15610,'0'0,"0"53,0 0,0-27,0 1,0 26,-80-53</inkml:trace>
  <inkml:trace contextRef="#ctx0" brushRef="#br0" timeOffset="262069.2187">24500 14763,'0'-52,"0"52,80 0,-27 0,0 0,0 52,-27-25,-26-1,0 27,0 0,0 0,0 26,-53 27,0-53,53 0,-26 0,26-26,0-1,0 27,53-53,26 26,0-26,27 0,0 0,-27 0,-52 0,-27-53</inkml:trace>
  <inkml:trace contextRef="#ctx0" brushRef="#br0" timeOffset="262268.5786">24606 15054,'53'0,"53"0,-53 0,26 0,27 0,0 0,-27 0,-52 0</inkml:trace>
  <inkml:trace contextRef="#ctx0" brushRef="#br0" timeOffset="262679.2603">24077 14737,'0'-26,"27"26,-27 0,52 79,-52-26,0 26,0 27,53 53,-53-53,53 26,-53-53,53 1,0-27</inkml:trace>
  <inkml:trace contextRef="#ctx0" brushRef="#br0" timeOffset="263054.0571">25744 14816,'0'-26,"-26"26,26 53,26 0,27 53,-53-54,53 28,-53-1,0 27,53 0,-53-27,0 1,0-1</inkml:trace>
  <inkml:trace contextRef="#ctx0" brushRef="#br0" timeOffset="263397.9531">26749 14922,'0'27,"-53"52,53-26,-52 26,-1 27,0-53,0 0,26 0,54-27,26-26,26 0,0 0,27 0,27 53,-54-53,0 53,1-53,-1 0</inkml:trace>
  <inkml:trace contextRef="#ctx0" brushRef="#br0" timeOffset="264070.7931">28522 15054,'0'-52,"0"-1,0 26,-26-26,-1 27,-52 26,52 0,1 0,-1 0,-52 53,26 26,53-26,-26-27,26 27,0-26,0-1,53-26,0 53,26-53,-26 0,0 0,0-26,0-1,-53-26,52 53,-52-53,0 80,0-1,0 1,27 26,-27-27,0 1,26 26,-26 0,0-27,53-26</inkml:trace>
  <inkml:trace contextRef="#ctx0" brushRef="#br0" timeOffset="264592.1195">27331 14684,'27'0,"26"53,-53 0,53 26,-53 1,53-1,-53 0,0 1,26-1,-26 1,0-54</inkml:trace>
  <inkml:trace contextRef="#ctx0" brushRef="#br0" timeOffset="265033.7019">29104 14816,'27'-53,"-27"80,0 52,0-26,0 0,0 26,0 1,0-27,0 0,0 53,0-54,0 1,26-53</inkml:trace>
  <inkml:trace contextRef="#ctx0" brushRef="#br0" timeOffset="265331.7451">29951 14525,'0'0,"26"80,54 26,-27 26</inkml:trace>
  <inkml:trace contextRef="#ctx0" brushRef="#br0" timeOffset="265488.2426">30057 15002,'-133'132,"-52"-26,79-27,-26-26</inkml:trace>
  <inkml:trace contextRef="#ctx0" brushRef="#br0" timeOffset="267147.9147">23521 14605,'0'-27,"0"27,-52 0,25 53,-26 27,0 52,53-26,0 52,0 28,0-54,0 27,80-27,25-53,1-26,53-53,0 0</inkml:trace>
  <inkml:trace contextRef="#ctx0" brushRef="#br0" timeOffset="269037.8471">29713 14367,'0'-27,"0"27,0 27,79-27,-26 0,-53 52,26-52,-26 27,27-27,-27 26,53 27,-53-26,26-27,-26 26,0 27,27-53,-27 27,0-1,53 27,-53-27,26 27,-26-26,0-1,53-26,-53 53,0-26,0-1,0 1,-26-27,26 52,0-25,-27-27,27 26,-26-26,-27 0,53 53,-27-53,1 0,26 27,-53-27,53 26</inkml:trace>
  <inkml:trace contextRef="#ctx0" brushRef="#br0" timeOffset="269293.0283">30956 15081,'0'53,"0"0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1024" units="cm"/>
        </inkml:traceFormat>
        <inkml:channelProperties>
          <inkml:channelProperty channel="X" name="resolution" value="28.31858" units="1/cm"/>
          <inkml:channelProperty channel="Y" name="resolution" value="28.36565" units="1/cm"/>
        </inkml:channelProperties>
      </inkml:inkSource>
      <inkml:timestamp xml:id="ts0" timeString="2021-06-03T05:35:18.399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1482 397,'0'-27,"0"-26,0 133,-27-28,27 1,-53 0,53 27,0 26,0-27,0 0,0-52,0-1,27-26,-27 53,79-53,-52 0,26 0,-1 0,54 0,-26 0,-27-26,-27 26,-26-80</inkml:trace>
  <inkml:trace contextRef="#ctx0" brushRef="#br0" timeOffset="291.0166">1508 635,'0'0,"0"0,80 0,-54 0,27 0,0 0,26 0,-52 0,-1-27,-26 1</inkml:trace>
  <inkml:trace contextRef="#ctx0" brushRef="#br0" timeOffset="594.0339">1561 264,'0'0,"0"27,27-27,25 0,1 0,0 0,27 0,-1 0,27-53,-53 53,-27 0,1 0,-27 0</inkml:trace>
  <inkml:trace contextRef="#ctx0" brushRef="#br0" timeOffset="1005.0574">2725 555,'0'0,"-53"27,27 26,-27 26,26-26,27 0,-79 0,53 0,26-27,-53 27,0-26,0-27</inkml:trace>
  <inkml:trace contextRef="#ctx0" brushRef="#br0" timeOffset="1259.0719">2328 582,'0'-27,"27"27,26 0,0 27,-27 26,1-27,25 1,-25 26,26-27,-27 27,-26-27,80 27,-80-26,0-1</inkml:trace>
  <inkml:trace contextRef="#ctx0" brushRef="#br0" timeOffset="1559.0891">2937 476,'0'26,"53"1,-53-1,0 54,0 26,-53 26</inkml:trace>
  <inkml:trace contextRef="#ctx0" brushRef="#br0" timeOffset="1718.0982">3043 1190,'53'-26,"-27"-1</inkml:trace>
  <inkml:trace contextRef="#ctx0" brushRef="#br0" timeOffset="1881.1075">3307 661,'27'0,"-27"-26,0 26,0 53,0 52,-106 1</inkml:trace>
  <inkml:trace contextRef="#ctx0" brushRef="#br0" timeOffset="2108.1205">1984 1508,'0'0,"53"-27,0 27,0 0,27 0,25 0,28 0,25 0,1 0,-53 0,0 27,-27-27,27 0</inkml:trace>
  <inkml:trace contextRef="#ctx0" brushRef="#br0" timeOffset="3817.2183">6191 449,'0'-26,"0"26,-53 0,0 0,1 0,-28 26,27-26,27 0,-27 0,26 0,27-26,0 0,0 26,53 52,-53 28,0-27,53 26,-53 1,0 25,80 28,-80-28,53 1,-53-53,79 0,-79 0</inkml:trace>
  <inkml:trace contextRef="#ctx0" brushRef="#br0" timeOffset="4035.2308">5821 1005,'79'-53,"-26"53,27-53,-1 53,0 0,1-26,-1 26,-26 0,-27 0,27 0</inkml:trace>
  <inkml:trace contextRef="#ctx0" brushRef="#br0" timeOffset="4305.2462">6800 688,'26'0,"-26"0,0 53,0-1,0 1,0 0,0 27,0-27,0 26,0-26,0-27,0 1</inkml:trace>
  <inkml:trace contextRef="#ctx0" brushRef="#br0" timeOffset="4755.2719">6615 502,'0'0,"0"0,53 0,-27 0,53 0,-26 0,0 27,-26-27,-27 26,79-26,-79 27</inkml:trace>
  <inkml:trace contextRef="#ctx0" brushRef="#br0" timeOffset="5011.2866">6535 1323,'80'0,"-54"0,1 0,25 0,-25 0,-1 0,54 0,-27 0,26 0,0 0,-26-53</inkml:trace>
  <inkml:trace contextRef="#ctx0" brushRef="#br0" timeOffset="5625.3217">7541 767,'0'0,"0"53,0-27,0 27,0 0,-27 53,27-53,0 0,0 0,0 0,0-27,-53-105,53-54,0-25,0-80,0 105,0 27,0 27,0 53,0-1,53 27,0 0,-26 0,-27 27,79 26,-79-27,26 27,-26-27,0 1,0 26,0-27,0 1,0-1,0 27,0 26,0-52,0-27,0 53,0 26,0-79,53 27,0-27,27 0,-1 0,27 0,26-27,-26 27,26-79</inkml:trace>
  <inkml:trace contextRef="#ctx0" brushRef="#br0" timeOffset="6577.3762">9525 449,'53'-79,"-53"53,0-1,0 1,-27-27,-25 53,-1 0,26 0,-26 0,53 26,-79 27,79 0,-79 26,79 54,0-27,0-27,0 0,52 1,-25-1,26-26,-53-27,53-26,-53 53,0-79</inkml:trace>
  <inkml:trace contextRef="#ctx0" brushRef="#br0" timeOffset="6774.3874">9181 767,'0'-53,"53"53,0-26,0 26,0 0,-27 0,27 0,0 26,-53 1</inkml:trace>
  <inkml:trace contextRef="#ctx0" brushRef="#br0" timeOffset="6996.4001">9710 635,'0'0,"0"79,0-26,-26 0,26 0,0 0,0 26,0-52,26-27,-26 26,53-26</inkml:trace>
  <inkml:trace contextRef="#ctx0" brushRef="#br0" timeOffset="7169.41">9869 449,'0'0,"0"27</inkml:trace>
  <inkml:trace contextRef="#ctx0" brushRef="#br0" timeOffset="7557.4322">10160 1058,'26'0,"27"0,-26 0,-27-26,26-1,-26 1,0-54,53 1,-53 0,0-27,0 26,0 54,-26 26,26 53,-53 26,53 1,0-1,0 0,0 1,0-27,0-1,0 1,26-53,-26 53,53-53,-26 0,26 0,26 0,27-79,-27 0</inkml:trace>
  <inkml:trace contextRef="#ctx0" brushRef="#br0" timeOffset="7941.4542">11033 344,'0'0,"0"-27,-26 27,26 106,-53 26,53-26,0 0,0 0,0 26,26-53,-26 1,53-27,-26-27,26-26,-1 0,1 0,0-26,0-54,-53 27,0 27,0-27,-26 53,-54 0,27 0,27 0,26 53,-53 0,53 0,0 0,79 26,-26-26,27-26,-1-27,53 52,-52-52,-27 0,-27-26,-26-27</inkml:trace>
  <inkml:trace contextRef="#ctx0" brushRef="#br0" timeOffset="8233.4707">10821 741,'0'-27,"27"27,-1 0,27 0,27 0,26 0,26 0,-26 27,-27-27</inkml:trace>
  <inkml:trace contextRef="#ctx0" brushRef="#br0" timeOffset="8840.5055">11748 952,'0'-26,"0"52,0 27,52-26,-52-1,53 27,-53-27,0 1,0 52,0-105,0-27,27 0,52 0,-26-26,-26 79,-27-27,52 27,-25 0</inkml:trace>
  <inkml:trace contextRef="#ctx0" brushRef="#br0" timeOffset="9187.5254">12674 952,'0'0,"-27"27,27 26,-26-53</inkml:trace>
  <inkml:trace contextRef="#ctx0" brushRef="#br0" timeOffset="9340.5342">12647 1296,'53'0,"-79"0</inkml:trace>
  <inkml:trace contextRef="#ctx0" brushRef="#br0" timeOffset="11751.6721">14552 555,'0'27,"0"26,0 0,0 0,0 26,0-53,53 1,26 26,-52-53,26 0,0 0,26-27,-52-26,25 27,-52-27,53 0,-53 27,0 52,0 1,0 25,0 28,0-1,0 1,-26 25,-27 28,27-27,-54 26,1 0,-1-53,54-26,-27-53,-26-53,79-52,-53 25,53-26,0 27,0 0,0 26,26 0,-26 26,27 27,-1 0,80 0,-53 0,26 0,27 0,0 0,-27 27,1-27,-54 0</inkml:trace>
  <inkml:trace contextRef="#ctx0" brushRef="#br0" timeOffset="12239.7">15743 608,'-27'0,"-26"53,27 0,-27 26,27 27,-27 0,53 0,0 0,0-27,0 1,0-1,0-26,26 0,27 0,-27-53,1 26,26-26,26 0</inkml:trace>
  <inkml:trace contextRef="#ctx0" brushRef="#br0" timeOffset="12582.7196">15954 1270,'0'26,"0"1,0 26,0-27,0 0,27 27,-27-26,53-27,-53 0,0-80,26 28,-26-1,0 0,0 0,53 53,-53-27,27 27,26 0,-1 27,-52 26,53-27,-53 27,0 0,0 0,0 0,-26 0</inkml:trace>
  <inkml:trace contextRef="#ctx0" brushRef="#br0" timeOffset="13483.7712">16669 741,'26'0,"80"0,-79 52,25 54,-25-26,-27-1,53 53,-53-26,0 0,-27-27,1 27,-53-53,26 0,0-27,26-26,27 27,-53-27,53-27</inkml:trace>
  <inkml:trace contextRef="#ctx0" brushRef="#br0" timeOffset="13738.7858">17383 1376,'27'0,"-1"0,27 0,0 0,-53 26,53 27,-53-27</inkml:trace>
  <inkml:trace contextRef="#ctx0" brushRef="#br0" timeOffset="13871.7934">17463 1772,'79'0,"-26"0,-27 0,1 0,-27-26</inkml:trace>
  <inkml:trace contextRef="#ctx0" brushRef="#br0" timeOffset="14570.8334">18574 899,'0'-26,"0"52,-80 54,1-27,-27 52,27-25,52-1,-26-26,53 0,-26 0,26-27,-53-26</inkml:trace>
  <inkml:trace contextRef="#ctx0" brushRef="#br0" timeOffset="14854.8496">18124 979,'0'-53,"0"53,53 26,-53 27,26 26,-26-26,106 27,-79-54,-1 1,53 26,-26-27,0 27,27 0,-27-53</inkml:trace>
  <inkml:trace contextRef="#ctx0" brushRef="#br0" timeOffset="15254.8725">19156 820,'-53'0,"53"0,-53 79,0 1,53-1,-26 27,26 26,0-26,0-27,0 1,0-1,0-26,26-53,27 53</inkml:trace>
  <inkml:trace contextRef="#ctx0" brushRef="#br0" timeOffset="15642.8947">19209 1323,'0'0,"26"0,-26 79,53-79,-53 53,27-53,-27 53,26-53,-26 0,53-27,-53-26,53 27,0-27,-27 0,27 53,-26 27,-27 26,53-27,-53 0,0 27,0 0,0 0,0-26</inkml:trace>
  <inkml:trace contextRef="#ctx0" brushRef="#br0" timeOffset="15914.9102">19976 899,'0'27,"53"26,-53 0,26 26,-26 0,0 1,53-1,-53-26,0 0,0 0,0 0,-26-27,-53 27,-1-26,1-27</inkml:trace>
  <inkml:trace contextRef="#ctx0" brushRef="#br0" timeOffset="17631.0084">20611 1534,'0'-53,"0"53,53 0,0 0,0 0,0 0,0 0,26 0,-53 0,1 0</inkml:trace>
  <inkml:trace contextRef="#ctx0" brushRef="#br0" timeOffset="17879.0226">20902 1243,'0'-26,"0"79,0 0,0 0,0 26,0-26,53 0,-53 0,0 0,0 26</inkml:trace>
  <inkml:trace contextRef="#ctx0" brushRef="#br0" timeOffset="18681.0684">20981 1481,'-52'0,"52"0,26 0,-26 27,79-27,-52 0,26 53,0-53,-27 0,27 0</inkml:trace>
  <inkml:trace contextRef="#ctx0" brushRef="#br0" timeOffset="19343.1063">21696 1164,'0'-27,"0"-52,0 53,0-1,0 27,-53 0,0 0,27 0,-27 53,26-27,27 1,-53 52,53-26,0-26,27 26,-1-53,27 26,-26-26,-1 0,-26 0,79-53,-79 27,27-27,-27-27,0 54,0 26,0 53,0 0,53 0,-53 0,0 0,26-27,-26 27,0-27,27-26</inkml:trace>
  <inkml:trace contextRef="#ctx0" brushRef="#br0" timeOffset="20595.1779">22119 1032,'27'26,"-1"27,27 0,-27 26,-26-26,53-26,-53 26,0-27,0 0,-26-26,26 53,-27-53,27-26,0-1,0 1,27-53,52 26,-52 0,26 26,-27-26,-26 133,0-54,0 1,0-1,0 54,0-28,0 1,53 0,-53 27,0-54,27 1</inkml:trace>
  <inkml:trace contextRef="#ctx0" brushRef="#br0" timeOffset="20969.199">23230 820,'0'0,"-26"0,-27 53,27 0,-27 0,53 26,-53 27,53-27,0 1,0-1,0 0,0-26,26 27,27-54,-26 27,26-53,-1 0</inkml:trace>
  <inkml:trace contextRef="#ctx0" brushRef="#br0" timeOffset="21336.2203">23336 1296,'0'27,"0"-1,0 1,53 52,-53-53,0 1,27 26,-27-27,26-26,-26-53,53 0,-53-26,53 0,-53 26,53 26,-53-52,26 79,-26 26,53 1,-53 26,53-27,-53 1,0 26,0-27,0 0,0 27</inkml:trace>
  <inkml:trace contextRef="#ctx0" brushRef="#br0" timeOffset="21619.2365">24024 1323,'27'0,"-1"26,53-26,1 0,-1 0,1 0</inkml:trace>
  <inkml:trace contextRef="#ctx0" brushRef="#br0" timeOffset="21839.2491">24580 1032,'26'-27,"-26"54,0 25,0 1,0 0,0 27,0 26,0-27,0 0,0-26,-53 0</inkml:trace>
  <inkml:trace contextRef="#ctx0" brushRef="#br0" timeOffset="22073.2625">25241 555,'0'27,"0"-1,0 54,0-1,0 27,0-27,0 1,0-1,0 0,0-26,-79 0,0 27,-27-80</inkml:trace>
  <inkml:trace contextRef="#ctx0" brushRef="#br0" timeOffset="23489.3435">25188 661,'0'-53,"27"106,-27-26,106 52,-106 0,53 1,-53 78,52-25,-52-1,0-26,0 0,-26 26,0-53,-27-26,26 0,-52-53,26 53,0-53,27 0,-27 0,106 0,-1 0,1-53</inkml:trace>
  <inkml:trace contextRef="#ctx0" brushRef="#br0" timeOffset="23998.3726">26061 1693,'0'0</inkml:trace>
  <inkml:trace contextRef="#ctx0" brushRef="#br0" timeOffset="29150.6673">5345 2222,'0'0,"0"0,0-26,-53 26,0 0,26 0,-52 0,0 79,52-26,-26 26,53 27,-79 27,79-28,0 28,0-54,53-26,0 0,0 0,26-53,-26 0,26 0,-26 0,0 0,-26 0,25 0,-25 0,-1 0,27 0</inkml:trace>
  <inkml:trace contextRef="#ctx0" brushRef="#br0" timeOffset="29774.703">5980 2698,'0'-52,"-27"25,-26 27,27 0,-27 53,53-27,-53 27,53-26,0-1,26 27,1-53,26 0,-27 0,1 0,26-26,-53-54,53 27,-27 53,27 27,0 52,0-79,0 27,0-27,-1 0,1 0,0-53,-53 0,80-53,-80 0,0-26,0 0,0 52,0 54,0-27,-27 53,1 0,-27 0,53 53,-53 26,53 1,0 25,0 1,26 0,-26 0,80 26,-80-52,53-1,0-26,-27 26,27-79</inkml:trace>
  <inkml:trace contextRef="#ctx0" brushRef="#br0" timeOffset="31196.7843">7303 2593,'-53'-53,"26"26,1 27,-27 0,53 0,-53 53,53 0,-53 0,53 26,0 27,0-53,0 0,0 0,53 0,26-53,-26 0,0 0,0 0,0-53,-27 0,-26-26,0-1,53 54,-53 105,0-26,0-26,0-1,27 27,26-27,0-26,-1 0,-52-26,53-27,-53-26,0-27,0 26,0 28,0 104,0 1,53 0,0 0,27-26,-1-27,0 79,-26-79,0 0,27-26,-28-27,1-80,-53-52,53 0,-53-27,0 1,0 52,0 106,-26 53,26-27,-53 27,0 53,0 27,53 52,-53 0,53 27,0 0,0-27,0 27,27-53,-27-27,79 0,-26-52,0 26,0-27,26-26,27 53</inkml:trace>
  <inkml:trace contextRef="#ctx0" brushRef="#br0" timeOffset="31693.8127">8943 2937,'-27'-53,"-25"26,-1 27,0-79,0 79,26 0,1 0,26 26,0 27,0-26,0-1,53-26,0 53,0-53,0 0,-27 0,27-26,-27 26,27 0,-26 52,26-52,-27 53,1-53,52 0,-26 0,-27 0</inkml:trace>
  <inkml:trace contextRef="#ctx0" brushRef="#br0" timeOffset="32075.8346">9446 1905,'0'53,"0"52,0 28,0 52,0 0,53 53,-53-105,79-1,-79-53,53-52,0-27,-27 0,1 0,26 0,0-53,-53-27,52 27,-52 27,-52-27,25 53,1 0,-54 27,80-1,0 27,0 26,27-52,26 26,26-53,0 26,54-26,-54 0,27 0,26-53,-105 27</inkml:trace>
  <inkml:trace contextRef="#ctx0" brushRef="#br0" timeOffset="32398.8531">9049 2513,'53'0,"-27"0,27 0,-26 0,52 0,0 0,1 0,25 0,28-53</inkml:trace>
  <inkml:trace contextRef="#ctx0" brushRef="#br0" timeOffset="33080.8921">10874 2434,'0'-27,"0"54,0 52,0 27,0 0,0-27,0 27,27 26,-27-26,53 0,-53-53,26-27</inkml:trace>
  <inkml:trace contextRef="#ctx0" brushRef="#br0" timeOffset="33335.9067">11245 2593,'0'-27,"0"1,0 52,53 27,-53 26,0 1,0 52,0 0,53 27,-53-53,0-27,0-26</inkml:trace>
  <inkml:trace contextRef="#ctx0" brushRef="#br0" timeOffset="33581.9206">10980 3095,'0'-26,"0"-1,0 27,80 0,-54-53,53 53,-26 0,27 0,-27 0,0 0</inkml:trace>
  <inkml:trace contextRef="#ctx0" brushRef="#br0" timeOffset="33882.9379">11986 2540,'0'0,"-27"0,-26 0,27 79,26 0,-80-26,80 27,0-1,0 0,0 1,0-1,80 27,-1-53,53 0,-26-53,0 0,0 0</inkml:trace>
  <inkml:trace contextRef="#ctx0" brushRef="#br0" timeOffset="34354.9649">12435 2513,'0'-53,"27"53,52 0,-26 0,0 0,0 0,0 53,-53-26,26 26,-26-27,0 1,0 25,0 1,0 0,0 0,0 0,-53-26,53 25,27 1,-1-53,27 0,0 0,27 27,-27-27,-27 0</inkml:trace>
  <inkml:trace contextRef="#ctx0" brushRef="#br0" timeOffset="34594.9787">12541 2831,'0'-27,"0"1,53 26,0 0,26 0,1 0,-1 0,1 0,-1 0,27 0,0 0</inkml:trace>
  <inkml:trace contextRef="#ctx0" brushRef="#br0" timeOffset="34924.9975">13335 2434,'79'0,"-52"79,26-26,-27 27,-26-28,80 54,-80-26,0-1,0 0,-53 1,26 26,-26-53,53-27,-53-26,53 26,0-26</inkml:trace>
  <inkml:trace contextRef="#ctx0" brushRef="#br0" timeOffset="35307.0194">14155 3042,'-26'0</inkml:trace>
  <inkml:trace contextRef="#ctx0" brushRef="#br0" timeOffset="40992.3446">24024 3228,'0'0,"0"-53,-79 132,52-52,-26 25,27 28,-27-27,53-27,-26 27,26 0,-53-27,53 27</inkml:trace>
  <inkml:trace contextRef="#ctx0" brushRef="#br0" timeOffset="41233.3584">23680 3201,'0'-53,"0"53,0 27,53-1,-53 27,27 26,-27-26,53 0,-1 27,1-27,53 26,-53-53,26-26</inkml:trace>
  <inkml:trace contextRef="#ctx0" brushRef="#br0" timeOffset="41653.3824">24606 2989,'-26'0,"26"27,-53 26,53 0,-53 0,53 26,0 0,0-26,0 0,0 0,26 0,1 0,26-27,-27-26,1 0,-1 0</inkml:trace>
  <inkml:trace contextRef="#ctx0" brushRef="#br0" timeOffset="41983.4013">24765 3439,'0'0,"0"53,0 0,0 0,0 0,0 0,0-27,53 1,-53 26,26-53,-26-27,0 1,27-27,-27 0,0 0,0 27,0-1,0-26,53 53,26 27,-26-1,-53 27,53 0,-53 0,0 0,0 26,0-52</inkml:trace>
  <inkml:trace contextRef="#ctx0" brushRef="#br0" timeOffset="42978.4582">25083 3201,'0'0,"52"0,-52 27,80 26,-80-1,106 28,-106-27,53 26,-53 0,0 1,0 52,0-79,-53 0,0 0,0-27,26-26,1 53,-27-53,79-26</inkml:trace>
  <inkml:trace contextRef="#ctx0" brushRef="#br0" timeOffset="45365.5945">26353 3651,'0'0,"26"0,27 0,-27 0,27 0,0 0,27 0,25 0,28 0,-27-27,26 27,-26 0,-1 0,-25 0,-1 0,-26 0,27-52,-54 52,0 0,27 0,0 0,0-27,0 27,26 0,-26 0,27 0,-1 0,-26 0,0 0,26 0,-26 0,27 0,-27 0,-1 0,1 0,0-53,27 53,-27 0,0 0,-1 0,-25 0,26 0,-27-26,27 26,27 0,-28 0,1 0,0 0,0 0,27 0,-27 0,-1 0,1 0,0 0,0 0,-26 0,26 0,-27 0,27 0,-27 0,1 0,26 0,-27 0,1 0,26 0,-27 0,1 0,25 0,-25 0,-1 0,27 0,-79 0,-1 0</inkml:trace>
  <inkml:trace contextRef="#ctx0" brushRef="#br0" timeOffset="45823.6206">30242 3254,'0'0,"0"0,0 53,53-53,0 26,-53 1,0 26,0-27,-53 27,0-26,0 52,-26-26,52-53</inkml:trace>
  <inkml:trace contextRef="#ctx0" brushRef="#br0" timeOffset="47622.7235">26670 3677,'0'53,"0"27,0-27,0 26,0 0,0 1,0-1,0 0,0 1,0-1,0-26,0 0,0-26,0 25,0-25,0-1,0 27,0-26,0-1,0 27,0 0,0-27,0 1,0-27,0-53,0 53,0-53</inkml:trace>
  <inkml:trace contextRef="#ctx0" brushRef="#br0" timeOffset="49978.8586">25956 5106,'0'-53,"0"27,53 26,-1 0,-25 0,-1 0,27 0,0 0,-26 0,26 0,-27-27,1 27,25 0,28 0,-54 0,1 0,26 0,-27 0,1 0,25 0,-25 0,26 0,0 0,0 0,-27 0,1-53,26 53,-1 0,-25 0,-1 0,-26-26,0 26,0 53,0 0,0-27,0 1,53 52,-53-52,0-1,27 53,-27-26,53 0,-53-26,26 26,-26-27,0 0,53 27,-53-26,0 26,0-27,0 1,26 26,-26-27,0 1,0 25,0-25,53-1,-53 54,27-54,-27 1,0 26,0-27,0-52,-53 26,0 0,27 0,-1 0,-26 0,0 0,0 0,0 0,-26 0,0 0,-1 0,-52-27,26 27,27 0,-1 0,1 0,0 0,-1 0,1 0,0 0,-27 0,0 0,27 0,26 0,0 0,0 0,0 0,26 0,1 0,-27 0,0 0,0 0,27 0,-27 0,26 0,27-26,0-27,-53 0,53 26,0-26,0-26,-26 26,26 0,0 0,0 0,-53 27,53-1,0-25,-26 25,26 1,-53-27,53 0,-27 0,27 0,0 27,-26 26,26-53,26 53,1 0,26 0,26 0,27 0,79 0,80 0,-54-53,80-27,-26 27,-27 0,-79 1,0-1,-80 53,-53 0,-26 26,-26 1</inkml:trace>
  <inkml:trace contextRef="#ctx0" brushRef="#br0" timeOffset="51050.9199">25929 5450,'0'-26,"27"26,26 0,26 0,0 0,-52 0,-1 53,-26-1,0-25,0 26,0-27,-26 27,-1-26,-26-1,53 27,-26-26,26 25,0-52,53 53,0-53,0 0,0 0,-27 0</inkml:trace>
  <inkml:trace contextRef="#ctx0" brushRef="#br0" timeOffset="51320.9353">25982 5662,'0'0,"53"0,0 0,-27 0,27 0,0 0,27 0,-27 0</inkml:trace>
  <inkml:trace contextRef="#ctx0" brushRef="#br0" timeOffset="51868.9667">26405 5344,'27'0,"-1"0,1 0,26 0</inkml:trace>
  <inkml:trace contextRef="#ctx0" brushRef="#br0" timeOffset="52092.9795">26670 5186,'0'26,"0"0,0 27,0 0,0 27,0-1,0 0,0-26,-26-53</inkml:trace>
  <inkml:trace contextRef="#ctx0" brushRef="#br0" timeOffset="55354.166">26114 6191,'0'26,"0"1,0 26,0 0,0-27,0 1,0 26,0-27,0 0,0 54,0-54,0 1,0-1,0 27,0-26,0-1,0 27,0-27,0 1,0 26,0-27,0 1,0 26,0 0,0-27,27-26,-27 26,26-26,1 0,26 0,-27 0,27 0,0 0,0 0,0 0,26 0,1 0,52-52,-53 52,1 0,-1 0,27 0,0 0,-1 0,1 0,27 0,-28 0,1 0,0 0,-27 0,1 0,26 0,-27 0,0 0,1 0,-1 0,1 0,-1 0,0 0,1 0,-1 0,0 0,1-27,-1 27,27 0,-53 0,0 0,0 0,-27 0,27 0,-26-53,26 53,-27 0,0 0,27 0,27 0,-54 0,1 0,-1 0,27 0</inkml:trace>
  <inkml:trace contextRef="#ctx0" brushRef="#br0" timeOffset="56727.2446">28337 7673,'0'-27,"0"-26,0 27,0-1,-53 27,0 0,0 0,0 0,27 27,-27-1,26 27,-26-26,53-1,0 27,0 0,53-53,0 0,0 0,0 0,-26-27,26 27,-53-79,52 26,-52 27,27 26,-27 0,53 0,-53 53,0 0,26-53,-26 52,53 1,-53-26,27-27</inkml:trace>
  <inkml:trace contextRef="#ctx0" brushRef="#br0" timeOffset="59636.411">29845 7064,'0'27,"26"-27,27 0,-26 0,-1 0,27 0,-26 0,-1 0,-26-27,27 27,26 0,-27 0,-26-26,0-1,0 27,0-53,0 27,0-1,0-26,0 27,0-1,0-25,0 25,0 1,0-27,0 26,0 1,0-27,0 0,0 27,0-1,0-26,0 27,0-1,0 1,0-27,0 26,0 1,0-27,0 0,0 0,0 0,0 0,0 27,0-1,0-25,0-1,0 0,0 26,0-26,-53 27,53-1,0-26,0-26,0 26,0 0,0 27,0-27,0 26,0 1,0-27,-26 27,26-1,0-26,0 27,0-1,0-26,0 27,-53-1,53-52,0 26,0 0,0 0,0 0,0 1,-27 25,27 1,0-27,0 26,0-26,0 0,0 27,0-1,0 1,0-27,0 27,0-1,0-52,0 52,0-26,0 27,0-27,0 27,0-1,0-26,0 27,-26 26,26 0,0 53,0-53</inkml:trace>
  <inkml:trace contextRef="#ctx0" brushRef="#br0" timeOffset="60807.4779">30110 3254,'0'-26,"-53"26,53-27,-27 27,27-53,-26 53,-1 0,-52 53,79-26,-53 26,53-27,-53 0,53 27,-53-26,53 26,-26-27,26 1,0 26,0-27,0 27,0 0,0-53,53 79,-27-79,1 27,52 26,-26-27,0-26,-53 27,53-27,0 0,26 0,-26 0,-27 0,54-53,-80 0,26 26,-26 1,53-27,-53 0,0 26,0-25,0 25,0-52,0 52,0-26,-26 0,26 27,-53-53,26 79,27-27,-26 27,-1 0,-26 0,27 0,-27 0,-26 27,26-27,26 0,1 0,79 0,53 26,-27-26</inkml:trace>
  <inkml:trace contextRef="#ctx0" brushRef="#br0" timeOffset="61392.5114">29871 3572,'0'-53,"-52"53,78 0,0 0,1 0,52 0,-52 0,-1 0,27 0,-26 0</inkml:trace>
  <inkml:trace contextRef="#ctx0" brushRef="#br0" timeOffset="61723.5303">30030 3386,'-53'-26,"53"-27,0 79,0 27,0-26,0 26,0 26,0 0,0 1,0 26,27-53,-27 0,0-27,0 27,0-27</inkml:trace>
  <inkml:trace contextRef="#ctx0" brushRef="#br0" timeOffset="63552.635">30559 3545,'0'0,"53"0,0 0,0 0,27 0,25 0,81 0,25 0,-26 0,-52 0,25 0,-52 0,0 0,0 27,-27-27,-26 0,0 0,0 0,0 0,-27 0,1 0,26 0,-27 52,1-52,26 0,-106 0,26 0</inkml:trace>
  <inkml:trace contextRef="#ctx0" brushRef="#br0" timeOffset="63926.6563">32411 3360,'27'0,"-27"53,79-53,-52 79,26-52,-27 26,27-27,-53 0,27 27,-27-26,0 26,-27-27,-105 54,-53-1,-1 27,28-53</inkml:trace>
  <inkml:trace contextRef="#ctx0" brushRef="#br0" timeOffset="64700.7006">30348 4312,'-27'0,"80"0,0 0,0 0,26 0,1 0,-27 0,0 0,-27 0,-26-26</inkml:trace>
  <inkml:trace contextRef="#ctx0" brushRef="#br0" timeOffset="64916.713">30612 4127,'0'27,"27"26,-27-27,0 27,0 0,0 26,-27-26,27 0,-26-53</inkml:trace>
  <inkml:trace contextRef="#ctx0" brushRef="#br0" timeOffset="66402.798">31644 2196,'0'0,"0"53,0-27,0 27,0 0,0 0,53-27,0-26,-53 27,26-27,1 0,-27 0,53-27,-53-26,0 0,0 27,0 0,0 52,0 27,0 0,26 0,-26 53,0-27,0 0,0 1,0-1,0 0,0 1,0-1,0-26,-79 0,26-26,0-27,0-53,27 0,26-27,-80-26,80 27,0 26,0 27,27 26</inkml:trace>
  <inkml:trace contextRef="#ctx0" brushRef="#br0" timeOffset="66934.8284">32359 2593,'0'26,"0"27,26 0,-26 0,0 0,0 0,0-27,0 27,79-53,-79-53,53-26,-53-1,53 27,-53 1,53 25,-53 27,53 53,-53-27,27 27,-27-26,52-1,-52 27,0-26,0-1</inkml:trace>
  <inkml:trace contextRef="#ctx0" brushRef="#br0" timeOffset="67137.84">33099 2593,'27'0,"-27"53,26-27,-26 27,0 26,0-26,0 0,-26 0,-1 0,-52-27,0 27,-27-53,26 0</inkml:trace>
  <inkml:trace contextRef="#ctx0" brushRef="#br0" timeOffset="67556.864">32200 2460,'0'0,"0"53,0-26,0 26,-53 0,53 26,0 0,0 27,0-27,26 1,-26-1,53-26,-26-53</inkml:trace>
  <inkml:trace contextRef="#ctx0" brushRef="#br0" timeOffset="70041.0061">28416 3333,'0'0,"0"27,27-27,-27 53,79-53,-79 53,27-53,-27 53,26 0,-26-1,0-25,0-1,-53 54,0-27,-53 26,-26 0,53-52</inkml:trace>
  <inkml:trace contextRef="#ctx0" brushRef="#br0" timeOffset="71959.1158">27067 4894,'-53'0,"27"0,-1 0,-52 0,52 0,1 0,-1 0,-26 0,0 0,53 0,-26 0,-27 0,27 0,26 0,-27 0,27 0,27 0,26 0,-1 0,1 0,0 0,0 0,0 0,-53 0,-26 0,-1 0,1 53</inkml:trace>
  <inkml:trace contextRef="#ctx0" brushRef="#br0" timeOffset="73963.2304">28310 6932,'53'0,"-53"0,27 0,-27 26,0 54,0-27,0-27,0 0,-53-26,-26 80,-27-80</inkml:trace>
  <inkml:trace contextRef="#ctx0" brushRef="#br1" timeOffset="85724.9031">1561 4286,'53'0,"-53"-27,0-25,0 25,-53 27,-26 0,26 0,0 27,-27-1,-25 53,52-26,0 27,26-27,27 0,-53-1,53 28,0-54,0 27,53 0,27-26,-27-27,26 79,-26-79,26 53,-52-53,-27 53,26-53,-26 53,0-53,-79 26,-1-26,28 0,-28 0,1 53,52-53,1 0,26 27,0-27</inkml:trace>
  <inkml:trace contextRef="#ctx0" brushRef="#br1" timeOffset="86114.9254">1773 4762,'0'53,"0"-26,0-1,0 27,0-27,53 1,0-27,-27 0,27 0,-53-27,0-26,0 1,0-1,0 0,0 26,-27 27,1 0,0 0,-27 0,26 0,27 0,-26 0,26 53,0 0,26-53</inkml:trace>
  <inkml:trace contextRef="#ctx0" brushRef="#br1" timeOffset="86534.9494">1958 5238,'0'-26,"26"26,1-79,26 52,0 27,0-79,0 52,26-26,-53 27,27-27,-53-26,53 26,-53-27,0 1,0 0,0 26,0 53,0-53,-53 53,27 0,26 26,0 27,-53 53,53 0,0 26,0-53,0 1,26-1,-26-26,0 0,53-26,-53-1,27-26,52 53,-26-53,0-27</inkml:trace>
  <inkml:trace contextRef="#ctx0" brushRef="#br1" timeOffset="86763.9623">2699 4524,'53'-53,"-53"80,0 52,0 0,-27 27,-26 53,-26-27</inkml:trace>
  <inkml:trace contextRef="#ctx0" brushRef="#br1" timeOffset="86916.9713">2699 5450,'53'0,"-27"-53</inkml:trace>
  <inkml:trace contextRef="#ctx0" brushRef="#br1" timeOffset="87082.9807">2910 4762,'0'-26,"27"26,-27 26,0 54,0 25,-132 28</inkml:trace>
  <inkml:trace contextRef="#ctx0" brushRef="#br1" timeOffset="87276.9917">1640 5821,'27'0,"26"-53,0 0,0 53,52-27,1 27,27 0,25 0,1 0,-53 0,0 0,0 0</inkml:trace>
  <inkml:trace contextRef="#ctx0" brushRef="#br1" timeOffset="87892.0271">5080 4842,'-53'-53,"53"79,0 27,0 26,0 1,27-1,-27 1,0 25,0-25,0 26,0-54,0 1</inkml:trace>
  <inkml:trace contextRef="#ctx0" brushRef="#br1" timeOffset="88117.0399">4763 4709,'52'-53,"-25"53,26 0,0 0,0 0,26 0,27 0,-27 0,27 27,0-27,53 53</inkml:trace>
  <inkml:trace contextRef="#ctx0" brushRef="#br1" timeOffset="88706.0737">6350 5133,'0'-27,"-79"1,52-27,-26 53,-53-53,54 53,-28 26,-26 27,53 0,27 0,26 0,0-27,0 1,26-27,27 53,27-53,26 0,26-53,-53 0,1 27,-54-27,0 53,-26 26,0 1,53-1,-53 27,27-27,-27 27,79-53,-26 27,-26-27</inkml:trace>
  <inkml:trace contextRef="#ctx0" brushRef="#br1" timeOffset="88957.088">6826 4709,'0'-26,"0"105,0 27,0-27,0 1,0-1,0 1,0-1,0 0,0 27,0-53,0-27,27-26</inkml:trace>
  <inkml:trace contextRef="#ctx0" brushRef="#br1" timeOffset="89263.1055">7011 4947,'0'80,"0"-27,-52-27,52 27,0 0,0-27,26-26,0 0,1 0,-27 53,53-53,-53 27,53-27,-27 0,1 0,26 0</inkml:trace>
  <inkml:trace contextRef="#ctx0" brushRef="#br1" timeOffset="89542.1215">7514 5027,'0'26,"0"1,0 26,0 0,0-1,0 1,0 0,53-26,-26-1</inkml:trace>
  <inkml:trace contextRef="#ctx0" brushRef="#br1" timeOffset="89730.1321">7673 4709,'0'-53,"53"53,-53 80,0 78,0-52</inkml:trace>
  <inkml:trace contextRef="#ctx0" brushRef="#br1" timeOffset="90390.17">7832 5344,'53'0,"-53"0,26-53,27 27,0-27,-27 53,27-53,-26 53,-1 0,27 27,0 25,0-52,0 0,0 0,26 0,27 0,26-52,1-28,-1-26,-26-26,-53 53,-53-1,0 54,0-1,-27 27,-26 0,0 0,0 0,27 27,26-1,-79 27,79 0,0 0,0 26,0-52,26 26,0-53,54 53,-27 0,26 26,1 0,-80 1,52-1,-52 53,0-26,-26-26,-27-1,27-53,-27-26,-27 53,27-53,0 0,1-79,52 26,-27 0,27 0,0 0,0 27,0-1,53 27,-27-79,27 79,27-26,-27 26,0 0,0-80</inkml:trace>
  <inkml:trace contextRef="#ctx0" brushRef="#br1" timeOffset="91391.2271">10292 4603,'0'0,"27"0,26 0,-27 0,27 0,0 0,26 53,-26-53,0 53,0-53,-53 53,27 0,-27-26,0-1,-27 53,1-26,-27 0,26 0,27 0,-53-26,53 25,0 1,27-53,26 27,26-27,27 0,-27 0,-26 0,-53 0</inkml:trace>
  <inkml:trace contextRef="#ctx0" brushRef="#br1" timeOffset="91616.2401">10345 4921,'0'-27,"27"27,52 0,-26 0,26 0,54 0,25 27,-52-27,27 53,-81-53</inkml:trace>
  <inkml:trace contextRef="#ctx0" brushRef="#br1" timeOffset="91841.253">11562 5212,'0'-26,"27"26,52 0,-26 0,0 0,0 0,0 0,26 0,-26-27</inkml:trace>
  <inkml:trace contextRef="#ctx0" brushRef="#br1" timeOffset="92508.2911">12806 4445,'0'-80,"0"54,0 26,0 79,0 1,0-1,0 27,0-27,0 1,0-1,0 0,106 27,-53-26,26-1,-26-53,-27-26,27 53,0-53,-53-26,0-54</inkml:trace>
  <inkml:trace contextRef="#ctx0" brushRef="#br1" timeOffset="93026.3208">12700 4789,'0'-53,"0"26,0 27,53 0,26 0,-26 0,53 27,53-27,-27 0,0 79,1-26,-27-27,-1 27,-52 0,-53-26,0-1,0 27,-26 27,-54-28,28 1,-1-53,0 27,26-27,27-27,0-26,0-26,0 0,53 52,-26-26,26 27,-27 26,-26-27,26 27,54 0,-54 0,27 0,0 0,26 0,-52 0</inkml:trace>
  <inkml:trace contextRef="#ctx0" brushRef="#br1" timeOffset="93885.3699">14579 4974,'0'-53,"0"26,0-25,0 25,-27 27,-52 0,52 0,-26 0,-26 0,26 27,0 25,0-25,27 26,26 26,0-52,0 26,0-27,79-26,1 53,-1-53,-26 0,0-53,0 27,-53-27,53 26,-53 1,0-27,0 79,52 1,-52-1,27 27,-27-26,53 26,0-27,0-26,-27 0,-26-53,0 106,0 26,53-52,-26 26,25-53,-25 0,-27 0,53-53,-53 0,79 0,-79 27,27 26,26 0,-53 26,52 0,-52 54,53-54,0 27,-26-53,26-53,0-26</inkml:trace>
  <inkml:trace contextRef="#ctx0" brushRef="#br1" timeOffset="94240.3902">15954 4947,'-53'0,"-26"0,26 0,0 0,27 0,26 0,-53 0,53 27,0 26,53-53,0 53,0-53,26 53,-53-53,-26 79,27-79,-27 53,0-27,-79 27,-1-26,-26-27,-26 79,26-79,80 0</inkml:trace>
  <inkml:trace contextRef="#ctx0" brushRef="#br1" timeOffset="95006.4337">16510 4736,'0'-53,"0"0,0 26,0-25,0 25,-26 1,26-27,-80 53,80-27,-53 27,27 0,-27 27,53-1,0 54,0-28,0 28,0-1,26 1,27 52,-53-26,53 26,-53-26,0 0,0-1,0-25,-26-54,26 1</inkml:trace>
  <inkml:trace contextRef="#ctx0" brushRef="#br1" timeOffset="95244.4473">16272 5027,'0'-53,"0"53,53 26,-27-26,27 0,53 53,-27-53,1 0,-1 0</inkml:trace>
  <inkml:trace contextRef="#ctx0" brushRef="#br1" timeOffset="95778.4782">17039 5000,'-26'0,"-54"0,54 0,-1 27,-25-27,25 53,-26-27,53 27,0 0,27-53,52 0,-26 0,0 0,0 0,0 0,-27-79,-26 52,27 27,-27-53,0 27,52 26,-25 26,26 1,-53 26,53-27,-53 1,0 25,0 1,0-53,-53 0,26 0,27-79,0 26,27 0,26 0,-27 53,27-26,0 26,-26 0</inkml:trace>
  <inkml:trace contextRef="#ctx0" brushRef="#br1" timeOffset="96214.5031">17568 5186,'0'26,"53"-26,-53 53,27-53,-27 53,53-53,52 0,-78 0,26-80,0 28,-27-1,54 0,-54 53,27 53,0-27,0-26,26 0,1-79,-1 26,53-27,-52 27,-54 53,-26 53,0 0,-26 27,26-1,0 0,0 1,53-54</inkml:trace>
  <inkml:trace contextRef="#ctx0" brushRef="#br1" timeOffset="96400.5137">19182 5318,'0'0,"27"0,-27 79,53-26,-53 0,0-27,-27-26,-26 53,-53-53,27 0</inkml:trace>
  <inkml:trace contextRef="#ctx0" brushRef="#br1" timeOffset="99694.7021">6535 6456,'-53'-27,"80"27,26 0,0 0,26 27,27 25,-27 1,1-26,25 26,-52 0,0-27,0-26,-53 27,53-27,-53-27</inkml:trace>
  <inkml:trace contextRef="#ctx0" brushRef="#br1" timeOffset="99987.7187">7673 6482,'53'0,"-53"-26,-53 26,-26 52,-1 1,27 0,-26 0,0 0,26 0,0-53,53 26,-53-26</inkml:trace>
  <inkml:trace contextRef="#ctx0" brushRef="#br1" timeOffset="100286.7359">7197 6720,'53'0,"-27"0,-26 27,53-27,-53 79,0-53,0 1,0 26,0-27,0 1,26 26,-26-27,0 1,0 25,53-25,-53-1,0 27,0 27,27-54,-1-26</inkml:trace>
  <inkml:trace contextRef="#ctx0" brushRef="#br1" timeOffset="100670.758">8467 6429,'-53'79,"0"1,26-1,27 1,-79-1,79 27,0 26,0-26,0-27,26-26,54 0,79 0,-1-53,-25 0</inkml:trace>
  <inkml:trace contextRef="#ctx0" brushRef="#br1" timeOffset="101374.7983">8916 6667,'0'-26,"53"26,-26 0,26-53,0 53,53 0,-54 26,1-26,0 53,-53-26,53 52,-53-26,0 0,-26 0,-1 0,-26 26,27-26,26 0,-53 26,53-52,0-1,79 54,-26-80,53 0,26 0,1 0,-54-27,-52 1</inkml:trace>
  <inkml:trace contextRef="#ctx0" brushRef="#br1" timeOffset="101606.8115">9102 7038,'0'0,"26"0,54 0,-1 0,27 0,0 0,52 0,-52 0,0 0</inkml:trace>
  <inkml:trace contextRef="#ctx0" brushRef="#br1" timeOffset="102275.8498">10319 6641,'-53'0,"79"0,1 0,26 26,0 27,0-26,-1 25,1-25,-53 26,27 26,-27-26,0 27,-27-1,-26 0,-26-26,53 0,-27-53,26 53,1-53,26 26,26-26,-26 0</inkml:trace>
  <inkml:trace contextRef="#ctx0" brushRef="#br1" timeOffset="102521.8639">10874 7091,'53'0,"0"0,-26 0,26 52,-53 1</inkml:trace>
  <inkml:trace contextRef="#ctx0" brushRef="#br1" timeOffset="102655.8715">10901 7514,'53'0,"26"0,-26 0,-26 0,-1 0</inkml:trace>
  <inkml:trace contextRef="#ctx0" brushRef="#br1" timeOffset="103309.9089">12965 6773,'0'-26,"0"52,-53 53,26-26,-52 0,26 27,0-27,-26-1,26 28,-27-27,27 26,27-79</inkml:trace>
  <inkml:trace contextRef="#ctx0" brushRef="#br1" timeOffset="103543.9221">12383 6932,'0'-27,"0"1,0-27,52 53,-25 0,26 79,-27-26,54 27,-1 25,27 1,0-53,-27 0,0-53,-52 0</inkml:trace>
  <inkml:trace contextRef="#ctx0" brushRef="#br1" timeOffset="103864.9404">13864 6561,'-53'0,"-26"0,26 27,0 26,-26 53,26-27,0 53,53-26,-53 53,53-27,26 0,54-79,-1 0,1 0,52-53,-26 0,-53 0</inkml:trace>
  <inkml:trace contextRef="#ctx0" brushRef="#br1" timeOffset="104351.9684">13996 6826,'27'0,"-1"0,1 0,52 0,1 0,-1 0,0 53,1 0,-54-27,-26 1,0 26,0-27,0 1,-26 25,-54-25,27 26,27-27,-27 27,53 0,0-26,27-27,25 52,28-52,26 0,-27 0,-53 0</inkml:trace>
  <inkml:trace contextRef="#ctx0" brushRef="#br1" timeOffset="104592.982">14076 7064,'0'0,"53"0,0 0,53 0,26 0,27 0,-54 0,-25 0,-1-26</inkml:trace>
  <inkml:trace contextRef="#ctx0" brushRef="#br1" timeOffset="105643.0421">14896 6720,'27'0,"25"0,-25 0,26 27,-27-1,27 53,-26-26,26 0,-53 0,52 27,-52-28,0 28,0-1,-52 1,-28 25,27-52,-26 27,26-54,27-26,26 53,-53-53,53-26,0-1,0 1</inkml:trace>
  <inkml:trace contextRef="#ctx0" brushRef="#br1" timeOffset="108252.1916">15610 7408,'0'-26,"0"26,80 0,-1 0,1 0,-1 0,-26 0,0 0,-27 0,27 0,-53 0</inkml:trace>
  <inkml:trace contextRef="#ctx0" brushRef="#br1" timeOffset="108484.2049">15875 7170,'0'-53,"0"106,0 0,0 0,0 0,0 26,0-26,0 26,0-26,0 0,53-26</inkml:trace>
  <inkml:trace contextRef="#ctx0" brushRef="#br1" timeOffset="109872.2843">17224 7064,'0'-53,"0"0,0 0,-53 0,1 27,25 26,-26 0,0 0,0 26,-26 27,53 27,26-27,-53 0,53-1,0 28,0-54,53-26,26 53,-26-53,0 0,0-26,0-1,-27-26,-26 0,53 1,-53-1,0 26,0 80,0 0,0 0,0 26,0-26,26 0,-26-26,53 25,-53-25,27-27</inkml:trace>
  <inkml:trace contextRef="#ctx0" brushRef="#br1" timeOffset="112362.4267">18362 6958,'0'-53,"0"0,0 80,0 26,-79 0,26 53,-27-27,28 0,-28 1,27-1,53-26,-26-27,26 27</inkml:trace>
  <inkml:trace contextRef="#ctx0" brushRef="#br1" timeOffset="112605.4404">17859 7038,'0'-27,"27"1,-1-27,27 53,-26 0,-1 26,27 54,0-1,-27 0,27 27,0-26,-53-1,80 0,-54-52,27-27</inkml:trace>
  <inkml:trace contextRef="#ctx0" brushRef="#br1" timeOffset="112970.4615">18812 6773,'0'0,"0"26,0 1,-27 26,27 26,-52 27,52 0,-53 0,53 26,0-53,0 1,0-27,53 26,26-52,-26-27</inkml:trace>
  <inkml:trace contextRef="#ctx0" brushRef="#br1" timeOffset="113344.4829">19103 6879,'0'-27,"0"27,79-53,-26 53,27 0,-27 0,-1 53,1-26,-53-1,27 27,-27-26,0 26,-27 52,-52-52,26 0,0 0,0-26,53 26,0-27,0 0,27 27,26-53,26 27,0-27,1 0,-1 0</inkml:trace>
  <inkml:trace contextRef="#ctx0" brushRef="#br1" timeOffset="113575.4961">19103 7196,'0'-26,"26"26,1 0,26 0,0 0,0 0,26 0,-53 0,1 0</inkml:trace>
  <inkml:trace contextRef="#ctx0" brushRef="#br1" timeOffset="113802.5091">19606 6799,'53'0,"26"53,-53 0,-26 0,53 27,-53 52,0-26,-26 0,-1-1,-26-25,1-1,25-26,-26-26</inkml:trace>
  <inkml:trace contextRef="#ctx0" brushRef="#br1" timeOffset="114454.5464">19473 7170,'0'0,"27"0,52 0,-26 0,26 0,-26 0</inkml:trace>
  <inkml:trace contextRef="#ctx0" brushRef="#br1" timeOffset="114995.5773">20399 6852,'0'-26,"0"-1,53 27,0 0,0 0,0 0,26 27,-52-27,-1 53,-26 0,0-27,0 27,0 0,-53 53,1-53,-1 26,26-26,27 0,0-27,0 27,0-26,0-1,53-26,53 53,0-53,-53 0,-27 0</inkml:trace>
  <inkml:trace contextRef="#ctx0" brushRef="#br1" timeOffset="115238.5912">20452 7302,'0'-26,"0"26,53 26,27-26,25 0,28 0,-27 0,-1 0,-25 0</inkml:trace>
  <inkml:trace contextRef="#ctx0" brushRef="#br1" timeOffset="115768.6215">20135 6429,'26'0,"-26"-26,27 26,-27-53,26 53,27 0,0 0,-27 0,27 0,27 53,-1-53,-26 0</inkml:trace>
  <inkml:trace contextRef="#ctx0" brushRef="#br1" timeOffset="116020.636">21167 6032,'26'-79,"1"79,-27-27,0 107,0-27,0 26,0 0,0 1,0-1,0 1,-80 25,80-25</inkml:trace>
  <inkml:trace contextRef="#ctx0" brushRef="#br1" timeOffset="119083.8112">7646 8413,'0'-52,"27"52,26 52,26-25,54 26,25 0,27 0,-26-53,-53 53,-53-53,0 0,-27 0,-26 0,-53 0</inkml:trace>
  <inkml:trace contextRef="#ctx0" brushRef="#br1" timeOffset="119338.8257">8916 8519,'0'-53,"-26"53,-27 0,0 0,-26 27,-27-1,53 27,0-26,0-27,27 79,26-53,0 1</inkml:trace>
  <inkml:trace contextRef="#ctx0" brushRef="#br1" timeOffset="119593.8403">8361 8704,'26'0,"1"0,26 27,-53-1,0 54,0-27,0 0,0 26,0 0,0 1,0-27,0 26,26-53,-26 1,0 26,0-27</inkml:trace>
  <inkml:trace contextRef="#ctx0" brushRef="#br1" timeOffset="119894.8575">9684 8546,'0'-27,"0"27,-53 0,-27 27,54 26,26 0,-79 52,79 1,-27 53,27-53,0 0,0-1,53 1,53-26,0-80,53 0</inkml:trace>
  <inkml:trace contextRef="#ctx0" brushRef="#br1" timeOffset="120530.8939">10054 8678,'0'0,"0"-53,53 53,-26-26,-1 26,53 0,-26 0,0 0,0 26,-26 1,-27 25,53 1,-53 0,0 0,0 27,-27-27,27-1,0 1,0 0,0 27,0-54,0 1,27-27,52 52,0-52,-52 0</inkml:trace>
  <inkml:trace contextRef="#ctx0" brushRef="#br1" timeOffset="120770.9077">10028 9022,'0'-26,"0"26,53 0,0 0,-1 0,1 0,0 0,0 0,27 0,-1 0,0 0</inkml:trace>
  <inkml:trace contextRef="#ctx0" brushRef="#br1" timeOffset="120980.9197">10927 8546,'0'79,"27"-52,-27 25,26 28,-26-27,53 26,-53 27,0 0,-53 26,-26 0,-27-26,53-79</inkml:trace>
  <inkml:trace contextRef="#ctx0" brushRef="#br1" timeOffset="121424.9451">12383 9710,'0'0,"0"-53,26 53,80-26,-80 26,1 0,-1 0,27 0,-53 0,27 0,-27 26</inkml:trace>
  <inkml:trace contextRef="#ctx0" brushRef="#br1" timeOffset="121587.9544">12515 9974,'26'0,"27"-52,27 52,-54 0,0 0,1 0,-27 26</inkml:trace>
  <inkml:trace contextRef="#ctx0" brushRef="#br1" timeOffset="122329.9967">14579 8704,'0'-52,"-27"52,-26 79,0 0,-53 54,1-1,25 0,1-52,52 25,-26-25,53-27,-26 0</inkml:trace>
  <inkml:trace contextRef="#ctx0" brushRef="#br1" timeOffset="122548.0093">14023 8996,'0'-27,"0"-26,53 53,0 80,53-28,-1 54,28 0,-54-27,27 1,-27-1,1-79</inkml:trace>
  <inkml:trace contextRef="#ctx0" brushRef="#br1" timeOffset="122872.0278">15875 8572,'-53'0,"27"0,-27 27,0 26,0 26,0 0,0 1,53 52,-53 0,53 27,0 0,27-53,26-1,-1-52,28-53</inkml:trace>
  <inkml:trace contextRef="#ctx0" brushRef="#br1" timeOffset="123456.0612">16140 8704,'26'0,"-26"-52,27 52,25 0,-25 0,26 0,-27 0,27 52,-53-25,53 26,-53 53,0-53,0 0,-26-27,-27 53,26-52,-26 26,53 26,0-52,0 25,80-52,26 53,-27-53,-26 0</inkml:trace>
  <inkml:trace contextRef="#ctx0" brushRef="#br1" timeOffset="123688.0745">16034 8996,'79'-27,"-26"27,-26 0,-1 0,27 0,-27 0,27 53,27-53,-27 53,-1-53,28 53,-27-53,-27 0</inkml:trace>
  <inkml:trace contextRef="#ctx0" brushRef="#br1" timeOffset="123928.0882">17013 8678,'53'0,"-53"26,79 27,-26 53,-27 0,-26 26,53-52,-53 26,0-1,-79 28,-27-27,0-1,-105 1,78-53</inkml:trace>
  <inkml:trace contextRef="#ctx0" brushRef="#br1" timeOffset="124844.1406">18309 8308,'0'0,"-53"0,0 79,0-26,27 26,-27 27,53 0,-53 26,53 1,0 25,27 1,26 0,52-53,54-27,0-26,0-53,-80 0</inkml:trace>
  <inkml:trace contextRef="#ctx0" brushRef="#br1" timeOffset="125884.2001">18997 8493,'0'53,"0"26,0 0,0 27,0 0,0 26,0-26,0-26,0-1,79-26,-79 0,27-53,-27 53,26-53,27 0,-53 0</inkml:trace>
  <inkml:trace contextRef="#ctx0" brushRef="#br1" timeOffset="126188.2174">19659 9234,'26'-27,"27"27,0 0,53 0,-27 0,27 0,-27 0,-26 0,-26 0</inkml:trace>
  <inkml:trace contextRef="#ctx0" brushRef="#br1" timeOffset="126428.2312">19870 9022,'27'-26,"-1"26,1 0,-27 0,0 52,0-25,0 52,0-26,0 27,0-1,0 0,0 1,0-54</inkml:trace>
  <inkml:trace contextRef="#ctx0" brushRef="#br1" timeOffset="127080.2685">21458 8916,'-80'0,"54"-26,-1 26,-25-53,-1 53,26 0,-26-27,27 27,-1 0,-26 0,27 0,26 27,-53-27,53 79,0-52,-53 26,53-27,27 27,-1-27,27-26,0 53,-27-53,27 0,0 0,0-53,-26 27,25-53,-52 26,53 26,-53-26,0 53,0 27,0 26,0 26,0-26,0 0,0 0,53 0,-53 0,27-27,26-26</inkml:trace>
  <inkml:trace contextRef="#ctx0" brushRef="#br1" timeOffset="127568.2964">22093 8678,'79'0,"-26"26,26 27,-26-26,-53 26,53-27,-53 1,0 26,0-27,0 27,0-27,-79-26,79 53,0-26,0 26,0-27,26 1,27-27,27 79,25-79,-25 53,-27-53,-27 0</inkml:trace>
  <inkml:trace contextRef="#ctx0" brushRef="#br1" timeOffset="127792.3093">22146 9128,'0'-27,"53"27,-27-53,27 53,26 0,1 0,26 0,-54 0,1 0,-26 27</inkml:trace>
  <inkml:trace contextRef="#ctx0" brushRef="#br1" timeOffset="128260.336">21881 8281,'27'0,"25"0,-25 0,-1 0,54 0,-27 0,0 0,-1 0,1 27,0-27</inkml:trace>
  <inkml:trace contextRef="#ctx0" brushRef="#br1" timeOffset="128482.3487">22569 8122,'0'27,"0"52,0 1,0 25,0 54,-26-27,26-52</inkml:trace>
  <inkml:trace contextRef="#ctx0" brushRef="#br1" timeOffset="128888.3719">23389 8493,'27'0,"-27"53,53 26,-53 80,0-53,0 52,0-25,0 25,0-25,-53-1,-27-26,-26 0,-26 0,-27-54</inkml:trace>
  <inkml:trace contextRef="#ctx0" brushRef="#br1" timeOffset="131480.5202">4233 10530,'0'-53,"0"27,27 26,-27 79,0 27,0 26,0 27,0-53,0 0,0-27,0 27,0-27,26-26,27-53</inkml:trace>
  <inkml:trace contextRef="#ctx0" brushRef="#br1" timeOffset="131741.5351">4577 10662,'0'-53,"0"80,0 52,27 1,-27 26,0 52,0-78,0-1,0 0,53-26,-53 0,0 0,0 0</inkml:trace>
  <inkml:trace contextRef="#ctx0" brushRef="#br1" timeOffset="131953.5473">4260 11165,'26'-53,"1"53,-27-26,79 26,-52 0,-1 0,27 0,-53 0,53 0,-53 53</inkml:trace>
  <inkml:trace contextRef="#ctx0" brushRef="#br1" timeOffset="132266.5652">5239 10689,'0'-27,"-27"27,1 0,-54 53,54 0,26 53,-79 0,79 0,0 0,0 26,0-53,79-26,0 27,1-28,79 1,26-53,-79 0</inkml:trace>
  <inkml:trace contextRef="#ctx0" brushRef="#br1" timeOffset="133031.6089">5689 10980,'0'-53,"26"53,0-26,54 26,-1-53,27 53,0 0,-27 0,-52 0,-27 26,26 27,-26 0,0 0,-26 53,-27-27,-27 27,28-27,-1-26,53 0,0-26,0 25,26-52,53 0,1 0,26 0,26 0,0 0,-105 0</inkml:trace>
  <inkml:trace contextRef="#ctx0" brushRef="#br1" timeOffset="133286.6233">5741 11350,'0'-26,"0"26,27 0,26 53,0-53,26 0,27 0,0 0,26 0,-26-27,0-26</inkml:trace>
  <inkml:trace contextRef="#ctx0" brushRef="#br1" timeOffset="134576.6973">6800 10901,'26'-53,"27"53,27 0,-28 0,1 26,53 1,-53 52,27 0,-28 27,1 0,-53 26,0-26,0-27,-79 27,0 0,-27-27,26-26,1 0,26-53,27 27,-27-27,53 0,26 0</inkml:trace>
  <inkml:trace contextRef="#ctx0" brushRef="#br1" timeOffset="134883.7149">7911 11536,'27'0,"-1"0,0 0,54 0,-27 0,0 0,-27 0,-26 26</inkml:trace>
  <inkml:trace contextRef="#ctx0" brushRef="#br1" timeOffset="135025.723">8070 11879,'26'0,"27"0,-26 0,-1 0,53 0,-26 0,-26 0</inkml:trace>
  <inkml:trace contextRef="#ctx0" brushRef="#br1" timeOffset="136152.7874">9763 10636,'0'-27,"27"27,26 0,-27 0,0 0,27 27,-26 26,26-27,-27-26,27 80,0-80,53 26,-53-26,-27 0,27 0,-26 0,-27 0,0-26</inkml:trace>
  <inkml:trace contextRef="#ctx0" brushRef="#br1" timeOffset="136489.8064">10769 10689,'0'0,"0"0,-27 0,-26 53,27-53,-1 0,-52 0,26 0,27 0,-1 0,-26 0,53 26,0 27,-26-53</inkml:trace>
  <inkml:trace contextRef="#ctx0" brushRef="#br1" timeOffset="136864.8282">10372 10821,'0'27,"0"26,0-1,53-25,-53 26,0 26,26 1,-26-1,53-26,-53 0,0 0,26 0,-26 0,53-53,-53-27</inkml:trace>
  <inkml:trace contextRef="#ctx0" brushRef="#br1" timeOffset="137297.8529">11113 10768,'-27'0,"-52"53,26 0,0 53,53 0,-80 26,80 0,0-26,0-26,0-28,27 1,26 0,26-53,27 27,-27-27,1 0,-1 0</inkml:trace>
  <inkml:trace contextRef="#ctx0" brushRef="#br1" timeOffset="137868.8853">11589 10689,'0'-27,"0"1,53 26,0 0,52 0,-25 0,-1 0,-26 26,-26-26,-27 80,0-27,0-27,0 27,-80 0,27 0,27-27,-27 27,53-26,0 26,0-27,0 1,53 25,0-52,26 53,0-53,1 0,-27 0,0 0</inkml:trace>
  <inkml:trace contextRef="#ctx0" brushRef="#br1" timeOffset="138175.9032">11589 11033,'53'0,"-27"0,27 0,26 0,54-53,-27 53,-1 0,-25-27,-1 27,-52 0,-1 0</inkml:trace>
  <inkml:trace contextRef="#ctx0" brushRef="#br1" timeOffset="138379.9148">12488 10689,'0'-27,"27"27,-27 27,0 26,26 0,-26 26,0 0,0 54,0-27,0 52,-53-52,0 26,1-105</inkml:trace>
  <inkml:trace contextRef="#ctx0" brushRef="#br1" timeOffset="139315.9683">10292 12065,'0'-53,"0"53,53 0,27 0,52 0,53 0,106 0,53 0,53 0,79-53,-105 53,-1 0,-105-53,-54 53,-78-53,-80 53,-53 0,-80 0,80 0,-26 0</inkml:trace>
  <inkml:trace contextRef="#ctx0" brushRef="#br1" timeOffset="139946.0043">11589 12356,'0'0,"0"53,-53 0,0-1,0 28,0-27,27 0,-27 26,0-26,26 0,27 0,-53 0</inkml:trace>
  <inkml:trace contextRef="#ctx0" brushRef="#br1" timeOffset="140194.0186">11192 12435,'53'-53,"-53"27,26 52,-26 54,53-1,-53 0,80 1,-1 26,27-27,-53-26,0-27,26 27,-53-53</inkml:trace>
  <inkml:trace contextRef="#ctx0" brushRef="#br1" timeOffset="140556.0393">12303 12356,'-26'0,"-27"0,53 0,-27 53,27 0,-53 26,53 0,0 1,-26 26,26-27,0 0,0 1,106 25,-80-78,27-27,0 0</inkml:trace>
  <inkml:trace contextRef="#ctx0" brushRef="#br1" timeOffset="141064.0684">12621 12488,'26'-53,"53"53,-52 0,-1 0,27 27,-26-27,-27 52,26-52,-26 80,0-54,0 27,-26-26,26 26,-53-27,53 1,0 25,0 1,79 0,1-53,-1 0,0 0,-26 0,0 0,-53-26</inkml:trace>
  <inkml:trace contextRef="#ctx0" brushRef="#br1" timeOffset="141318.0829">12621 12673,'-27'0,"-26"0,80 0,26 0,52 0,1 0,53 0,-53 0,0 0,26-26,-53 26,-52 0</inkml:trace>
  <inkml:trace contextRef="#ctx0" brushRef="#br1" timeOffset="142182.1323">13626 12435,'-53'0,"80"0,-1 0,27 53,26-27,-26 27,0 0,27 27,-54-27,-26 26,53 0,-53 1,-79 26,-27 26,26-53,1-26,53-53,-1 27,27 26,0-53,27 0</inkml:trace>
  <inkml:trace contextRef="#ctx0" brushRef="#br1" timeOffset="145011.2941">15319 11668,'0'-27,"27"27,-1-26,27 26,0 0,27-53,-28 53,1 0,0 0,-53 0,0 53,-26-53</inkml:trace>
  <inkml:trace contextRef="#ctx0" brushRef="#br1" timeOffset="145255.3081">15478 11879,'0'-26,"53"26,0 0,-27 0,1 0,26 0,0 0,0 26</inkml:trace>
  <inkml:trace contextRef="#ctx0" brushRef="#br1" timeOffset="148193.4761">17330 11059,'0'-26,"0"52,0 54,0 25,0 1,0 0,27 26,-27-52,0-1,53 1,-53-1,53-26,-27-27</inkml:trace>
  <inkml:trace contextRef="#ctx0" brushRef="#br1" timeOffset="148464.4913">17859 11721,'53'0,"-53"-27,27 27,26 0,-27 0,54 0,-1 0,27 0,-27 0,-26 0,-27 0,-26-53</inkml:trace>
  <inkml:trace contextRef="#ctx0" brushRef="#br1" timeOffset="148718.5062">18045 11430,'0'-27,"26"27,-26-26,27 26,25 26,-52 27,0 0,0 26,0 1,0-1,0 27,27-27,-27-26,79 0,-52 0,-1-53</inkml:trace>
  <inkml:trace contextRef="#ctx0" brushRef="#br1" timeOffset="149326.5409">19209 11641,'0'-53,"0"27,0 0,0-27,0 26,-27 27,27-53,-26 53,-54 0,54 0,-53 0,26 80,0-27,0-1,26 28,27-27,0 0,0-27,0 27,53-53,27 0,-27 0,0 0,-27 0,27-26,-53-1,53-26,-53-26,0 26,53 26,-53-25,0 104,0-25,0 26,0-27,26 54,-26-27,0-1,53 1,-53 27,27-27,26-53</inkml:trace>
  <inkml:trace contextRef="#ctx0" brushRef="#br1" timeOffset="149903.5739">20003 11430,'0'-27,"0"27,26 0,27 0,26 0,27 0,-27 0,-26 0,-26 27,-27 26,0-27,0 1,0-1,-27 27,1-27,-27 27,53-26,-26 26,26-27,0 1,0 25,52-52,1 53,27-53,26 0,52 53,-78-53,-27 0</inkml:trace>
  <inkml:trace contextRef="#ctx0" brushRef="#br1" timeOffset="150161.5887">20267 11774,'-26'0,"26"0,53 0,26 0,27 0,53 0,-27 0,0 0,-79-80</inkml:trace>
  <inkml:trace contextRef="#ctx0" brushRef="#br1" timeOffset="150638.616">19659 10927,'0'-53,"0"0,0 27,52 26,-25 0,26 0,26 0,27 0,26 0,-52 0,-27 0</inkml:trace>
  <inkml:trace contextRef="#ctx0" brushRef="#br1" timeOffset="150833.6271">20479 10477,'26'-26,"27"26,-53 26,0 27,0 0,0 26,27 1,-27 52,0-53</inkml:trace>
  <inkml:trace contextRef="#ctx0" brushRef="#br1" timeOffset="152442.7192">21881 11668,'27'-27,"-1"27,27-53,-27 53,27 0,0 0,27 0,-1 0,-53 0,-26 27,0-1,0-26</inkml:trace>
  <inkml:trace contextRef="#ctx0" brushRef="#br1" timeOffset="152587.7275">22066 12012,'80'0,"-1"-27,0 27,-26 0,-26 0,26 0</inkml:trace>
  <inkml:trace contextRef="#ctx0" brushRef="#br1" timeOffset="153795.7966">23865 10530,'0'-26,"0"-1,27-26,26 53,26 0,27 0,0 0,0 27,-53-27,-27 53,-26 0,0-27,0 0,0 27,-53 27,0-27,-26 26,26-52,26 25,27-25,0-1,0 27,0-26,53 26,53-53,27 26,25-26,-52 0,-27 0,-52 0</inkml:trace>
  <inkml:trace contextRef="#ctx0" brushRef="#br1" timeOffset="154103.8142">23918 10848,'-53'-27,"53"27,53 0,27 0,26 0,26 0,27 0,-54 0,1 0,-26 0,-54 0</inkml:trace>
  <inkml:trace contextRef="#ctx0" brushRef="#br1" timeOffset="154447.8339">24924 10848,'53'0,"0"0,26 0,27 0,0 0,26 0,-53 0,-52 0,-27-80</inkml:trace>
  <inkml:trace contextRef="#ctx0" brushRef="#br1" timeOffset="154696.8481">25188 10583,'27'0,"-27"26,0 1,0 26,26 0,-26 0,0 0,0 52,0-25,-53-27,53 0,0-27</inkml:trace>
  <inkml:trace contextRef="#ctx0" brushRef="#br1" timeOffset="155303.8828">26644 10609,'0'-52,"-27"-1,27 26,-53 27,-53 0,1 53,25 26,-26 1,53-27,0 0,53 0,0-27,0 1,27 25,-1-52,27 0,-26 0,26-26,0 0,-27-27,-26 0,53 0,-53 0,0 106,0-27,0 1,0 26,53-27,-53 27,0 0,26 26,-26-52</inkml:trace>
  <inkml:trace contextRef="#ctx0" brushRef="#br1" timeOffset="156271.9382">24236 11774,'0'-53,"0"26,79 27,27 0,53 0,105 0,54 0,132 0,-1 0,54 0,-53 0,-53 0,-133 0,-78 0,-81 0,-78-26,-27 26,0 26</inkml:trace>
  <inkml:trace contextRef="#ctx0" brushRef="#br1" timeOffset="158222.0497">25294 12144,'0'-53,"27"27,-1 26,53 0,1 0,-54 0,1 26,52 54,-79-1,0-53,0 1,0 26,-26-27,26 1,-53 26,53-27,-53 27,53-27,0 1,0 26,53-27,0-26,26 53,27-53,0 0,-53 0,-27 0</inkml:trace>
  <inkml:trace contextRef="#ctx0" brushRef="#br1" timeOffset="158484.0647">25215 12382,'0'-26,"26"26,1 0,-1 0,27 0,0 0,0 0,0 26,26-26,27 27,-53-27,0 53,-27-53</inkml:trace>
  <inkml:trace contextRef="#ctx0" brushRef="#br1" timeOffset="163298.3401">2434 14499,'0'-27,"-53"-52,53 53,0 78,0 54,0 0,0 26,0-26,27 53,-27-53,0-27,53-26,-53 0,0 0,26-53,-26 26,53-26</inkml:trace>
  <inkml:trace contextRef="#ctx0" brushRef="#br1" timeOffset="163538.3535">2831 14552,'0'-27,"0"-26,0 27,0 52,53 80,-53-26,0-1,53 0,-53 1,0 26,0-1,0-25,0-1,-27 1</inkml:trace>
  <inkml:trace contextRef="#ctx0" brushRef="#br1" timeOffset="163778.3675">2487 15134,'0'-27,"0"27,0-53,79 53,1-26,-1 26,1-53,-1 53,-26 0,0 0,26 0,-52 0</inkml:trace>
  <inkml:trace contextRef="#ctx0" brushRef="#br1" timeOffset="164071.384">3519 14605,'0'-27,"0"27,0 80,0-1,-53-26,53 26,0 1,0 25,0 28,0-27,27-27,-1-26,27-27,0-26,26 53,1-53</inkml:trace>
  <inkml:trace contextRef="#ctx0" brushRef="#br1" timeOffset="164444.4056">3916 14711,'53'0,"0"-53,-27 53,54 53,-80-27,52 27,-52 0,27-27,-27 27,0-26,0-1,0 27,0-27,0-26,0 53,0-26,0-27,53 0,0 0,26 0,0 0,1 0,-54 0,-26 0</inkml:trace>
  <inkml:trace contextRef="#ctx0" brushRef="#br1" timeOffset="164684.4193">3836 15081,'0'-27,"0"27,27 0,52 0,1 0,26 0,-1-52,28 52</inkml:trace>
  <inkml:trace contextRef="#ctx0" brushRef="#br1" timeOffset="164909.4322">4604 14605,'53'0,"-27"0,27 53,-26 0,-27-1,79 1,-79 0,0 53,0-27,-27 1,-25-1,-1 54,-27-28</inkml:trace>
  <inkml:trace contextRef="#ctx0" brushRef="#br1" timeOffset="165682.4763">5794 14472,'0'-26,"-26"26,-27 26,53 54,-53 26,53-1,0 54,27 0,-27-27,79-26,-79-53,53 0,-53 0,26-53,1 0,-27-53,53-26,-53 26,26 0,-26 0,53 53,-26 0,25 53,1-27,-26 27,26-26,-27 25,-26-25,53-1,-53 27</inkml:trace>
  <inkml:trace contextRef="#ctx0" brushRef="#br1" timeOffset="166110.5009">6747 15002,'-27'0,"1"0,0 0,-27 0,26 52,-26 28,53-27,0-27,0 27,0-26,0-27,53 0,-26 0,-1 0,27 0,-27-53,27 0,-53 26,27 27,-27 0,53 53,-53-26,26-1,1 27,26-53,-1 27,-25-27</inkml:trace>
  <inkml:trace contextRef="#ctx0" brushRef="#br1" timeOffset="166461.5209">7541 14763,'0'-26,"0"26,-80 26,1 54,79-27,0-27,0 1,26 26,27-27,0 27,0-53,26 53,-52-53,-1 53,-26 0,-26 0,-1-53,-25 79,25-26</inkml:trace>
  <inkml:trace contextRef="#ctx0" brushRef="#br1" timeOffset="168457.6352">8837 14499,'0'-27,"0"1,27 26,52 0,-26 0,26 0,-26 0,0 26,-26 27,-27-26,52 26,-52 0,0 26,0-26,-52 0,52 0,-53 26,53-26,0-27,0 27,53-53,26 0,27 0,79 0,-26 0,-53 0,-54 0,1 0</inkml:trace>
  <inkml:trace contextRef="#ctx0" brushRef="#br1" timeOffset="169387.6883">9102 14790,'26'0,"27"0,53 26,0-26,26 0,106 0,-26 0,-1-26,-25 26,-28-79,-52 79,-26-53,-80 0,-27 53,-26 0,27 26,-27 1,26 26,27-27,-26 0,26 27,0-26,0-1,26-26,1 80,26-80,26 0,-26 0,0 0,0-27,0 27,26-53,-26 53,-26 0,26-53,-1 53,1 0,-53 27,0 26,0-27,0 1,-26 26,-27-27,27 27,26-80,52-52,28 26,-1-53,53 27,1 0,-1 26,-26 53,-27 0,-26 0,-26 0,52 0,-53 53,27-27,-53 27,53 26,-26-52,26 26,-27-53,27 26,-26-26,-27 0,26-53,-26 0,0 0,-53 1,27-28,-54 54,54 26,-1 0,-26 0,53 53,-53 52,53-52</inkml:trace>
  <inkml:trace contextRef="#ctx0" brushRef="#br1" timeOffset="170287.7399">14314 14737,'0'-79,"0"52,-26-26,26 27,-53 26,0-53,0 53,0 0,-27 0,1 0,0 0,26 26,0 27,53 27,0-27,0-1,0-25,79-27,-26 53,27-53,-1 0,0-27,-26 1,27-27,-54 27,27 26,-27 0,27 26,0 0,-26 27,26-26,26 26,-53-53</inkml:trace>
  <inkml:trace contextRef="#ctx0" brushRef="#br1" timeOffset="170512.7527">14896 14314,'27'79,"-27"27,0-27,0 27,0 0,0 0,52 26,-52-53,0 1,0-54</inkml:trace>
  <inkml:trace contextRef="#ctx0" brushRef="#br1" timeOffset="170702.7636">14790 14684,'53'0,"0"0,-26 0,25 27,-25-1,-1-26</inkml:trace>
  <inkml:trace contextRef="#ctx0" brushRef="#br1" timeOffset="171368.8014">16854 14843,'26'-27,"1"27,52 0,-26 0,0 0,26 0,1 0,-1 0,-26 0</inkml:trace>
  <inkml:trace contextRef="#ctx0" brushRef="#br1" timeOffset="171853.8291">18018 14711,'0'0,"0"-53,-26 53,26-53,-80 53,54 0,-1 0,-26 0,27 0,0 0,26 26,-27-26,27 53,0-26,0-1,27-26,25 79,1-79,0 0,27 0,-27 0,-27-26,27-27,-53 27,26 26,-26 26,80 27,-80-27,53 54,-53-27,26-53</inkml:trace>
  <inkml:trace contextRef="#ctx0" brushRef="#br1" timeOffset="172117.8443">18838 13996,'53'0,"-26"27,26-1,-53 27,0-27,0 1,-80 52,-26-26</inkml:trace>
  <inkml:trace contextRef="#ctx0" brushRef="#br1" timeOffset="172551.8693">17198 13361,'-53'27,"0"26,27-1,-27-25,53 26,-53-27,53 27,0 0,53 0,26-53,0 0</inkml:trace>
  <inkml:trace contextRef="#ctx0" brushRef="#br1" timeOffset="174002.9523">20055 14181,'-26'0,"26"-53,-53 53,-26 0,52 0,-26 80,27-27,26 0,-53 0,53-27,0 0,0 27,26-53,27 0,0 0,0-79,27 53,-54-27,27 26,-53 54,-27 26,27 26,0-53,0 1,27 26,-1-53,1 0,-1 0,27 0,-26-27,26-26,-53 27,52 26,-52 0,27 53,-27 0,0 26,0 1,0 25,0 1,0 53,0-53,0-27,0-26,0 0,0-53</inkml:trace>
  <inkml:trace contextRef="#ctx0" brushRef="#br1" timeOffset="175381.0312">21590 13943,'0'-26,"0"26,0 79,0 27,0 0,0 0,0 26,53-26,-53 26,0-79,0 0,0-27,0 27,0-79,-27-1,27-26,0 27,0-27,0 0,0 0,0-26,0-27,0 27,27 26,26 0,-27 0,27 26,-26 27,26-52,0 52,-1 26,-52 0,53 27,-53 0,0 0,-26 0,-1 26,-52-26,26 0,-53 27,27-1,26-26</inkml:trace>
  <inkml:trace contextRef="#ctx0" brushRef="#br1" timeOffset="175673.0479">22119 14658,'80'0,"-54"0,27 0,0 0,0 0,0-80,-53 54,0-1,-27 27,-26 0,0 0,0 0,27 0,-27 0,27 80</inkml:trace>
  <inkml:trace contextRef="#ctx0" brushRef="#br1" timeOffset="176244.0803">22569 14922,'0'-26,"26"-27,1 53,52-53,1 26,25-25,-25-28,-1 27,-26-53,27 27,-28-53,-52-1,80-25,-80 78,0 1,-27 26,1 53,-27 0,0 53,0 79,53 27,-79 0,79-27,0-26,0 26,26-52,27-28,0 1,26-53,1 0,-1 0,27-79,-27-27,-26-26,0 0,-53 79,0 26,0-26,-26 53,-1-26,-26 26,27 0,-1 0,27 79,-52 1,52-1,0 0,26 1,27-1,-27-26,54-27,-27 27,26 27,80-54,0-26</inkml:trace>
  <inkml:trace contextRef="#ctx0" brushRef="#br1" timeOffset="178104.1869">25321 14631,'0'-26,"0"-27,0 26,0 1,-27 26,27-53,-53 53,27 0,-27 0,0 26,0 27,0-53,53 80,-26-80,26 53,0-27,26-26,27 0,0 0,0 0,0 0,26-26,-52 26,-27-53,53 53,-1 26,-52 1,0-1,27 27,-27-27,53 27,-27-53</inkml:trace>
  <inkml:trace contextRef="#ctx0" brushRef="#br1" timeOffset="178373.2023">25982 14128,'0'-52,"0"78,0 27,0 26,0 1,0-1,0 0,0 1,0-27,0 26,0-26,0 0,0-27</inkml:trace>
  <inkml:trace contextRef="#ctx0" brushRef="#br1" timeOffset="178578.214">25770 14525,'0'-26,"27"26,26 0,-27 0,1 0,26 0,-27 0,27 0,-27 0</inkml:trace>
  <inkml:trace contextRef="#ctx0" brushRef="#br1" timeOffset="179702.2783">26088 14525,'-27'0,"54"0,-1 0,27 0,0 0,27 0,-54 0,1 0</inkml:trace>
  <inkml:trace contextRef="#ctx0" brushRef="#br1" timeOffset="180675.3339">27728 14128,'0'-52,"0"25,0 27,27 0,26 0,-27 0,1 0,52 27,-53 25,27-25,-53 26,0 26,0-26,0 0,-26 26,-27-26,27 27,-27-54,53 27,-27-26,27-1,53 27,0-53,53 0,0 0,0 0,-27 0,-26 0,-27 0</inkml:trace>
  <inkml:trace contextRef="#ctx0" brushRef="#br1" timeOffset="180984.3514">27675 14261,'53'0,"27"0,26 0,79 0,0 0,-26 53,-53-53,52 53,-52-53,-26 52</inkml:trace>
  <inkml:trace contextRef="#ctx0" brushRef="#br1" timeOffset="181231.3658">29210 14499,'53'0,"0"0,26 0,-52 0,26 0,-27 26,-26 1</inkml:trace>
  <inkml:trace contextRef="#ctx0" brushRef="#br1" timeOffset="181374.3739">29184 14869,'79'0,"0"-26,1 26,26 0,52 0,-52 0,-27 0</inkml:trace>
  <inkml:trace contextRef="#ctx0" brushRef="#br1" timeOffset="182131.4173">30586 14631,'-27'0,"27"27,-53-27,1 79,52-53,0 1,0 26,0 0,79 0,-53-53,27 0,-26 0,26 0,-27 0,-26 0,27 0,-27-53,0 26,0-26,0 27,0-1,0-25,0 52,-27 0,-26 0,27 0,-1 0,27 26,0 27,0-27</inkml:trace>
  <inkml:trace contextRef="#ctx0" brushRef="#br1" timeOffset="182379.4313">31459 15002,'26'0,"1"26</inkml:trace>
  <inkml:trace contextRef="#ctx0" brushRef="#br1" timeOffset="182971.4653">30586 14658,'-27'0,"27"0,-26 0,26 53,-53-53</inkml:trace>
  <inkml:trace contextRef="#ctx0" brushRef="#br0" timeOffset="196341.23">1588 16748,'0'-27,"0"54,0 52,-53 1,53-1,0-26,0 26,0-52,0-1,0 27</inkml:trace>
  <inkml:trace contextRef="#ctx0" brushRef="#br0" timeOffset="196567.243">1905 16827,'0'-26,"0"26,0 53,0 26,0 0,0 1,0-1,0-26,0-26,0-1</inkml:trace>
  <inkml:trace contextRef="#ctx0" brushRef="#br0" timeOffset="196897.2618">1376 16589,'26'27,"27"-27,-26 0,-1 0,54 0</inkml:trace>
  <inkml:trace contextRef="#ctx0" brushRef="#br0" timeOffset="197091.2729">1773 16616,'0'-27,"26"27,27 0,-53 27,27-27</inkml:trace>
  <inkml:trace contextRef="#ctx0" brushRef="#br0" timeOffset="197310.2855">2037 16483,'53'53,"-26"-53,-1 53,27 0,-26-27,25 27,-52 27,27-1,-27 0,0 1,-27-1,-52 27,26-53,0 26,27-79</inkml:trace>
  <inkml:trace contextRef="#ctx0" brushRef="#br0" timeOffset="197595.3015">2672 17383,'27'0,"-1"0,27 0</inkml:trace>
  <inkml:trace contextRef="#ctx0" brushRef="#br0" timeOffset="199590.4159">4604 16827,'0'27,"-27"-27,-26 26,-26-26,26 0,0 0,0 0,27 0,26 0,-53 0,53-26,0-27,26 53,1-27,26 27,0 0,26 0,-26 0,-27 0,27 0,-26 53,-27-26,53 26,-53 26,0 0,-53 27,0-26,26-28,-26 1,1-26,-1-27,0 0,0 0,26 0,-26-27,53 1</inkml:trace>
  <inkml:trace contextRef="#ctx0" brushRef="#br0" timeOffset="199971.4377">5715 16483,'-53'0,"0"0,0 27,27-1,-27 54,53-28,-53 28,53-1,0 1,0 52,0-26,0-27,0-26,0 0,0-27,0 27,0-26</inkml:trace>
  <inkml:trace contextRef="#ctx0" brushRef="#br0" timeOffset="200174.4493">5239 17171,'0'-53,"26"53,27-26,27 26,25 0,1 0,0 0,26-53,-52 53</inkml:trace>
  <inkml:trace contextRef="#ctx0" brushRef="#br0" timeOffset="201419.5203">6985 16589,'0'-26,"0"26,53 0,0 0,0 0,0 0,0 53,-27-1,-26 28,53-27,-53 0,0 26,0-26,-26-53,26 53,-53-53,53-27,0-26,0-26,26 26,27-26,-27-27,-26 53,80 27,-80-27,26 53,-26 79,0-26,0 26,0-26,0 0,0 0,0 0,0-27,0 1,0 26,0-27,53-26,0 27,26-27,1 0</inkml:trace>
  <inkml:trace contextRef="#ctx0" brushRef="#br0" timeOffset="201818.5433">8255 16351,'0'-27,"0"-25,-53 52,27 79,-27-26,0 26,26 54,-26-28,53 28,-79-28,79 1,0-53,0 0,0 0,0-26,53-27,0 52,26-52,1 0,25-52,-25-1</inkml:trace>
  <inkml:trace contextRef="#ctx0" brushRef="#br0" timeOffset="202141.5618">8467 17039,'0'0,"0"0,0 79,0-26,0 0,53-53,0 0,-27-79,-26 26,0-27,53 54,-53-1,0-25,26 52,-26 52,80-25,-80-1,53 27,-53-26,79 26,-79-27,53-26</inkml:trace>
  <inkml:trace contextRef="#ctx0" brushRef="#br0" timeOffset="202387.5759">9208 16404,'0'0,"0"53,52 26,-52 53,80-26,-80-26,53 25,-53-52,53 0,-53 27,0-27,-27 0,-26-1,-79-25,53-27,26 0</inkml:trace>
  <inkml:trace contextRef="#ctx0" brushRef="#br0" timeOffset="202634.59">9763 16959,'53'-26,"0"26,-53-53,79 53,-52 0,52 0,-26 0,0 0,-27 0,-26 27</inkml:trace>
  <inkml:trace contextRef="#ctx0" brushRef="#br0" timeOffset="202769.5977">10054 17198,'53'0,"0"0,0-27,0 27,-27 0,1 0</inkml:trace>
  <inkml:trace contextRef="#ctx0" brushRef="#br0" timeOffset="203557.6428">11351 16272,'0'52,"0"28,0 26,0 26,0-26,0 0,26-27,-26 0,79-52,-52-27,-1 0,27 0,0 0,27-80,-27-25,-1-54,1 0,-53 27,53 52,-53 1,0 53,-26 26,26 79,-53-26,53 0,0 0,-27 26,27 1,0-1,0 0,0-26,0 0,53 0,-53-27,53-26</inkml:trace>
  <inkml:trace contextRef="#ctx0" brushRef="#br0" timeOffset="204157.6771">12594 15981,'0'-27,"0"27,-53 53,0 53,27-27,-27 53,53-26,-79 53,79-53,0 0,0 26,79-53,-26 1,26-54,1-26,-1 0</inkml:trace>
  <inkml:trace contextRef="#ctx0" brushRef="#br0" timeOffset="204509.6972">13018 16721,'0'27,"0"26,0 0,52 0,-52-1,27-25,26-27,-53 0,0-79,0-27,0-27,26 54,-26 26,0 0,53 53,0 0,-26 27,25-1,-25 54,26-28,-27 1,-26 0,80 53,-80-79</inkml:trace>
  <inkml:trace contextRef="#ctx0" brushRef="#br0" timeOffset="204741.7105">13917 15848,'0'27,"27"26,-27 26,0 27,0 53,0-27,0-26,-27 52,27-52,-26 0,26-53,-53-27,-53 54,53-80,0 0</inkml:trace>
  <inkml:trace contextRef="#ctx0" brushRef="#br0" timeOffset="204943.7221">14790 16986,'27'0,"-27"53,0 53,0-80,-27 1,-26 26,27-53</inkml:trace>
  <inkml:trace contextRef="#ctx0" brushRef="#br0" timeOffset="205799.771">17939 16245,'26'0,"-26"-53,0 27,0-1,0-52,0 52,0 1,0-27,0 27,-53-1,0 27,27-53,-27 53,27 0,-27 80,0 25,0 1,53 53,0 0,0 0,0-1,26 1,27 0,0-53,-26-1,-27-52,52-26,-52-27,-79 0</inkml:trace>
  <inkml:trace contextRef="#ctx0" brushRef="#br0" timeOffset="206167.7921">17357 16933,'0'0,"53"-53,0 53,26-53,80 53,26-79,0 79,0-53,0 53,-26-53,-53 53,-53 0,0 0,-80 0,1 0,26 0,0 53,0-27,0 27,0-26,0-1,0 27,0-26,0-1,0 27,0-27,53-26</inkml:trace>
  <inkml:trace contextRef="#ctx0" brushRef="#br0" timeOffset="206357.8029">18971 16272,'0'-27,"0"27,26 53,-26 79,0 1,79-1,-26-53</inkml:trace>
  <inkml:trace contextRef="#ctx0" brushRef="#br0" timeOffset="206563.8147">19394 16959,'26'53,"-26"-53,80 0,-80-53,53 53,-27 0,27-26,26 26,-26 0,0 0,0 0,0 0,-26 0,26 53,-53 0,0-27</inkml:trace>
  <inkml:trace contextRef="#ctx0" brushRef="#br0" timeOffset="207073.8439">21008 16801,'0'0,"0"-80,-53 80,0-26,27 26,-27 0,-27 0,1 26,-27 1,27 26,-1 0,54 26,26-26,0 0,0-27,53-26,26 0,27 0,26-26,-52-27,-1-53,0-26,-26 26,-53-53,53 0,-53 54,0 25,0 27,0 0,-26 1,26 25,-27 80,27 26,0 1,0-1,0 27,0 0,53 26,-53-26,0 0,0 52,53 28,-53-133</inkml:trace>
  <inkml:trace contextRef="#ctx0" brushRef="#br0" timeOffset="207937.8933">23283 15954,'0'27,"0"25,53 1,-53 27,0-1,0 0,27-26,-27-26,53-27,-53 53,53-53,-27 0,0 0,27-53,-26 0,-27 0,79-26,-79 52,0 1,27-27,-27 26,0 54,0 26,0 26,0-26,0 0,0 26,0 1,0-1,53 0,-53 1,0-1,-27-26,1 0,-27 26,0-52,0-27,0 0,27 0,-1 0,27-53,0 26,0 1</inkml:trace>
  <inkml:trace contextRef="#ctx0" brushRef="#br0" timeOffset="208349.9169">24580 15901,'-80'27,"54"26,-27 52,27-25,-27 52,53-26,-53 26,53-26,0 0,53 0,0-53,26-1,27-25,0-27,-27 0,-26 0</inkml:trace>
  <inkml:trace contextRef="#ctx0" brushRef="#br0" timeOffset="208731.9387">24924 16668,'26'27,"-26"-1,53 27,-53-26,0-1,27-26,-27 80,0-133,53-27,-53 27,0-26,52 26,-52 0,27 53,-27-53,53 53,-27 0,1 27,26-1,-53 1,53 52,-53-26,0 0,0 0,0 0,0 26,0-26</inkml:trace>
  <inkml:trace contextRef="#ctx0" brushRef="#br0" timeOffset="209173.9639">26009 15795,'0'27,"79"26,-53 0,27 52,0 28,0 25,0 1,-53-53,27 26,-27-26,0-26,-27-28,1 1,-54-26,54-27,-1 0,27 53,-53-53,106 0,-26 0,-1-53</inkml:trace>
  <inkml:trace contextRef="#ctx0" brushRef="#br0" timeOffset="209352.9743">27067 16854,'26'0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1024" units="cm"/>
        </inkml:traceFormat>
        <inkml:channelProperties>
          <inkml:channelProperty channel="X" name="resolution" value="28.31858" units="1/cm"/>
          <inkml:channelProperty channel="Y" name="resolution" value="28.36565" units="1/cm"/>
        </inkml:channelProperties>
      </inkml:inkSource>
      <inkml:timestamp xml:id="ts0" timeString="2021-06-03T05:39:23.470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1296 476,'0'0,"0"26,0 27,0-26,-52-1,52 54,0-27,0-27,-27 27,27-27,0 1,0-1,0 54,0-54,0-26,53 27,0-27,-27 0,27 0,-26 0,26 0,0 0,26 0,-53-53,1 53,52 0</inkml:trace>
  <inkml:trace contextRef="#ctx0" brushRef="#br0" timeOffset="360.0206">1270 741,'0'0,"53"0,0 0,0 0,0 0,-27 0,27 0,-26 0,-1 0,27 0,-27-80,-26 54</inkml:trace>
  <inkml:trace contextRef="#ctx0" brushRef="#br0" timeOffset="714.0409">1323 476,'0'0,"26"0,27 0,0 0,0 0,0 0,0 0,0 0,26 0,1-53,-27 53</inkml:trace>
  <inkml:trace contextRef="#ctx0" brushRef="#br0" timeOffset="1404.08">2566 476,'0'-27,"0"27,-52 53,25 0,-26 27,27-27,-27 0,53-27,-53 27,0 0,27 0,-27-27</inkml:trace>
  <inkml:trace contextRef="#ctx0" brushRef="#br0" timeOffset="1718.0983">2143 555,'0'-26,"27"26,-27 26,79 27,-26-26,-27-1,27 27,0 0,0 0,26-27,-26 27,-26-26,26 26,0-27</inkml:trace>
  <inkml:trace contextRef="#ctx0" brushRef="#br0" timeOffset="2108.1205">2963 529,'0'0,"0"53,0 0</inkml:trace>
  <inkml:trace contextRef="#ctx0" brushRef="#br0" timeOffset="2288.1309">2990 1032,'26'0</inkml:trace>
  <inkml:trace contextRef="#ctx0" brushRef="#br0" timeOffset="2460.1407">3201 688,'0'-27,"27"27,-27 27,0 26</inkml:trace>
  <inkml:trace contextRef="#ctx0" brushRef="#br0" timeOffset="3189.1823">1402 1481,'53'0,"0"0,27 0,52 0,53 0,27 0,-1 0,54 0,-53 0,-27 0,-26 0,-80 0,-53 0,1 0,26 0,-80 27,-26-27</inkml:trace>
  <inkml:trace contextRef="#ctx0" brushRef="#br0" timeOffset="6900.3947">5080 793,'0'-26,"0"52,0 1,0 26,0 0,0 0,0 0,0-1,0 28,0-27,0 0,0-27,0-26,0-79,0 26,0-27,0 1,0-27,79 27,-26 0,-26-1,26 27,-27 0,-26 0,53 53,-53-53,53 53,-53 53,26 27,-26-1,53 27,-53 0,0-27,53 27,-53-27,27 1,-27-27,0-27,0 27,0-26,0-27,-27 0</inkml:trace>
  <inkml:trace contextRef="#ctx0" brushRef="#br0" timeOffset="7156.4093">5159 1111,'0'-27,"0"27,0 0,53 0,0 0,-26 0,26 0,26 0,0 0</inkml:trace>
  <inkml:trace contextRef="#ctx0" brushRef="#br0" timeOffset="8326.476">7144 582,'0'79,"0"1,-53-1,53 0,0 27,0-27,0 1,0-27,0-27,26-26,1 0,26 0,-53 0,53 0,26 0,-53 0,1 0,26 0,26 0,-26 0,26 0,27-53</inkml:trace>
  <inkml:trace contextRef="#ctx0" brushRef="#br0" timeOffset="8670.4957">8202 767,'0'-53,"0"80,0 25,27 1,-27 0,0 0,0 27,0-28,0 1,52 0,-52 0</inkml:trace>
  <inkml:trace contextRef="#ctx0" brushRef="#br0" timeOffset="8926.5106">7911 608,'27'0,"25"0,1 0,27 0,-27 0,0 0,-1 0,1 0,0 27,0-27,-26 0</inkml:trace>
  <inkml:trace contextRef="#ctx0" brushRef="#br0" timeOffset="9234.5282">8890 793,'26'0,"-26"53,80-26,-80 26,53 0,-53 0,0-1,26 28,-26-54,0 1,0 26</inkml:trace>
  <inkml:trace contextRef="#ctx0" brushRef="#br0" timeOffset="9420.5388">9049 608,'-27'0</inkml:trace>
  <inkml:trace contextRef="#ctx0" brushRef="#br0" timeOffset="11438.6543">10821 714,'0'-53,"0"27,0-1,-26 27,-53 0,52 0,-26 0,27 0,-1 0,27 27,-79-27,79 53,0-27,26 1,27-27,27 105,-27-78,-27 26,27 0,-53 0,26-1,-26-25,0 26,-52-53,-28 0,27 0,0 0,27 0,-27-27,53 1</inkml:trace>
  <inkml:trace contextRef="#ctx0" brushRef="#br0" timeOffset="11948.6834">11192 714,'26'0,"-26"53,0 0,27-53,-27 53,53 0,-27-53,27 0,0-27,-53-26,53-26,-53 53,0-1,0 54,53-1,-53 53,0-26,26 27,-26 25,0-25,53 26,-53-27,0 0,-26-26,26 0,-80 0,27-26,27-27,-27 0,53-27,-26-26</inkml:trace>
  <inkml:trace contextRef="#ctx0" brushRef="#br0" timeOffset="13028.7452">12197 846,'-26'-53,"-27"53,0 0,27 27,-27-27,53 26,0 1,0 26,26-53,27 26,0-26,53 80,-27-54,-26 27,-53-27,53 27,-53-26,0-1,-26 27,-54-26,54-27,-27 79,0-79,26 0,1 0,26-79</inkml:trace>
  <inkml:trace contextRef="#ctx0" brushRef="#br0" timeOffset="13468.7704">12779 529,'0'-53,"0"79,0 27,0 0,0 0,0 0,0 26,0 1,0-1,0-26,53-26,0 25,27-52,-1 0,0 0,1 0,-27-26,-27-53,-26 26,0 0,0 26,0-26,-26 53,-27 0,0 27,53 26,0-27,-27 1,27 26,0-27,0 27,0-27,80-26,-27 53,26-53,0 0,1 0,-27 0,-27-26</inkml:trace>
  <inkml:trace contextRef="#ctx0" brushRef="#br0" timeOffset="13935.7971">13573 979,'27'0,"-1"0,27 26,-27 27,-26-27,53 27,-53-26,53-27,-53 26,27-26,-27-53,0 0,53 1,-53 25,26 27,-26 27,27-27,-27 52,0-25,26-27,-26 79,53-132,-53 0,26 27,-26-27,53 53,0 53,-26-53,-27 53,53-27,-53 27,0-26</inkml:trace>
  <inkml:trace contextRef="#ctx0" brushRef="#br0" timeOffset="14543.8319">12409 714,'0'0,"26"0,1-26,26 26,0 0,0-53,26 53,0 0,1 0,-1 0,53 53,-52-53</inkml:trace>
  <inkml:trace contextRef="#ctx0" brushRef="#br0" timeOffset="15669.8963">14711 476,'26'0,"-26"0,53 79,-53 1,27-1,-27 27,53 53,-53-1,0-25,0-54,0-26,0 0,53-53,-53-27,0-52,52 0,-52-27,53 0,-53 80,27 26,-27-27,26 27,27 0,-26 27,52 25,-53 1,27 0,0 0,-26-26,-27 26,53 0,-53-53</inkml:trace>
  <inkml:trace contextRef="#ctx0" brushRef="#br0" timeOffset="16109.9214">15901 1084,'0'-52,"0"52,-26-27,-53 27,52 0,-26 53,27-27,26 54,0-54,0 1,0 26,0-53,53 0,-27 0,1 0,26-27,-53 1,52-27,-25 26,26 54,-53-1,26 27,-26-26,53 26,-53-27,53-26</inkml:trace>
  <inkml:trace contextRef="#ctx0" brushRef="#br0" timeOffset="16470.9421">16722 873,'0'-53,"-27"53,1 0,-1 0,-26 26,27-26,26 53,-53 0,53-26,0-1,0 27,0-27,53 1,-27-27,27 53,0-53,-26 0,-27 26,0 27,-27-26,-79 26,27-27,0 27,-1-53</inkml:trace>
  <inkml:trace contextRef="#ctx0" brushRef="#br0" timeOffset="19434.1113">17674 582,'0'-53,"0"79,0 27,0 0,0 0,0 26,0 1,0-1,0 1,0-1,0-53,-53 1,53 26,0 0,27-53</inkml:trace>
  <inkml:trace contextRef="#ctx0" brushRef="#br0" timeOffset="19943.1407">18124 635,'0'-27,"26"27,-26 0,0 80,0 25,0 28,0-27,0-1,0-52,0 0,0-26,53-80,-53 53,27 26,-1 27,80 0,0 0,0-53,-27 0,-26 0,0 0,0-53,-53 0,53-53,-53 53,0 27,0-1,-27 27,1-52,-27 52,27 0,26 0,-53 52,53-25,0 26,0 26,53-26,-27 0,53 0,1-53,-1 26,-26-26,-27 0</inkml:trace>
  <inkml:trace contextRef="#ctx0" brushRef="#br0" timeOffset="20317.1621">17489 714,'0'0,"26"53,27-53,27 53,78-53,54 0,79 0,-53 0,-52-27</inkml:trace>
  <inkml:trace contextRef="#ctx0" brushRef="#br0" timeOffset="21270.2166">20135 635,'0'-27,"0"1,0-1,-27-52,27 52,-53-25,1 52,52-27,-53 27,0 0,-27 53,80 26,-53 1,53 26,0-1,0 28,0-27,0-1,0-25,0-27,0 26,0-52,0 25</inkml:trace>
  <inkml:trace contextRef="#ctx0" brushRef="#br0" timeOffset="21540.232">19579 1058,'0'-26,"27"26,-27 0,53 0,-27 0,27 0,0 0,53 0,52 0,28 0,-28-27</inkml:trace>
  <inkml:trace contextRef="#ctx0" brushRef="#br0" timeOffset="21819.248">20638 926,'-53'0,"0"0,26 26,-26 27,53 0,0 0,27-53,26 0,-53 0,0-79,0 26,0 26,0 1,0 26,-27 0,27 26,0 1,53 26</inkml:trace>
  <inkml:trace contextRef="#ctx0" brushRef="#br0" timeOffset="22470.2852">20955 1137,'0'27,"-26"-27,26 26,0 27,-27-53,54 0,25 0,28-79,-27-1,26-78,-26-1,-53 0,53 80,-53 52,0-26,0 53,-106 80,80-1,-27 54,53-28,-53 28,53-1,0-26,0-27,0 1,53-54,-27-26,27 53,27-53,-28-27,28-25,26-81,-1-26,28-52,-80 52,-53 80,26 26,-26 26,0 27,-53 0,27 0,-1 27,-26 52,0-26,53 0,-26 26,26-26,0-26,0 26,0 0,53-27,0 27,0-27,26 27,-52-53,-27 27</inkml:trace>
  <inkml:trace contextRef="#ctx0" brushRef="#br0" timeOffset="22966.3134">22040 926,'-27'26,"-26"27,53 0,-26-27,26 27,0-26,0 26,79-53,-26 0,-26 0,26-53,-53 0,26-26,-26 26,0 26,0-52,-79 79,52 0,1 0,26 26,0-26,26 0</inkml:trace>
  <inkml:trace contextRef="#ctx0" brushRef="#br0" timeOffset="23378.3371">22251 952,'0'27,"0"52,0-53,0 27,53-26,-26 26,26-53,0 0,0-27,-53 1,26-27,-26 0,0 79,53 27,-27-26,54-27,-54 0,27-53,-53 0,0 0,0 0,0 0,0 27,0 26</inkml:trace>
  <inkml:trace contextRef="#ctx0" brushRef="#br0" timeOffset="23730.3573">23204 873,'0'53,"0"0,0-27,-53 27,53-27,0 1,0 26,0 0</inkml:trace>
  <inkml:trace contextRef="#ctx0" brushRef="#br0" timeOffset="23918.3681">23230 741,'53'-27,"-53"-26,53 53,-53 53</inkml:trace>
  <inkml:trace contextRef="#ctx0" brushRef="#br0" timeOffset="24265.3879">23389 1164,'0'26,"27"-26,-27 80,0-54,0 1,0-1,0 53,26-79,27 0,-53-52,53 25,-27 1,27-27,-26 53,-27 0,53 0,-53 53,53-53,0 0</inkml:trace>
  <inkml:trace contextRef="#ctx0" brushRef="#br0" timeOffset="24878.423">24209 899,'-53'-26,"-26"26,53 0,-27 0,26 26,27 27,-53-26,53 26,0-27,53-26,27 0,-54 0,1 0,25-53,-25-26,-27 105,53 1,-53-1,0 27,26 0,-26 0,0 26,0-26,0 27,-26 25,-27-25,26-27,-25 0,25-53,1 26,-27-26,26 0,-26 0,53-53,-26 0,26 27,0-1,0-26,26 53,27-53,-26 53,26-52,26 52,0 0,-26 0,0 0</inkml:trace>
  <inkml:trace contextRef="#ctx0" brushRef="#br0" timeOffset="26041.4895">25268 820,'0'-27,"0"27,0-26,-53 26,0 0,26 0,1 0,-53 0,79 26,-27-26,27 80,0-54,0 1,0 26,0-27,27 27,-27-27,79 1,-79 26,0-27,0 1,-26 26,-1-53,-26 53,-26-53,52 53,1-53,26-27</inkml:trace>
  <inkml:trace contextRef="#ctx0" brushRef="#br0" timeOffset="26459.5134">25532 1005,'-26'0,"26"27,-53-27,53 52,0 1,0 0,26-53,27 53,-26-53,26 0,-27-26,-26-1,53-26,-53 0,0 1,0 25,0 54,0-1,0 53,0-26,0 0,0 0,0 27,0-28,0 1,-26 0,-1 0,-79-26,27-27,0 79,26-79,0 0</inkml:trace>
  <inkml:trace contextRef="#ctx0" brushRef="#br0" timeOffset="27008.5448">26167 952,'0'-26,"-26"26,26-27,-27 27,1 0,26 0,-53 0,53 80,0-54,0 27,0-27,0 1,26 26,-26-27,0 27,0-26,0-1,-26 27,-27 0,27-53,26 26,-53-26,53 0</inkml:trace>
  <inkml:trace contextRef="#ctx0" brushRef="#br0" timeOffset="27510.5735">26723 582,'-27'0,"1"0,-27 0,53 26,-53 1,53 26,-53 52,53 1,-53-26,53-1,0 0,0-26,0 27,0-54,53-26,27 27,-1-27,0 0,-26 0,0-27,27 1,-80-27,26 26,-26 1,0 26,-53 0,27 0,26 26,0 27,-27-26,27 26,0 26,27-79,52 0,-26 0,0 0</inkml:trace>
  <inkml:trace contextRef="#ctx0" brushRef="#br0" timeOffset="27937.598">27252 1296,'0'0,"0"53,0 0,0-27,0 27,53-79,-27-1,1 27,-27-52,53 52,-27 0,-26 52,0-25,27-27,26 0,-53 0,53 0,-53-53,26 53,-26 26,53 27,-53-26,0 26</inkml:trace>
  <inkml:trace contextRef="#ctx0" brushRef="#br0" timeOffset="28462.628">26432 793,'0'-26,"-27"26,80 0,27 53,78-53,1 79,0-79,-53 53,-53-53</inkml:trace>
  <inkml:trace contextRef="#ctx0" brushRef="#br0" timeOffset="29701.6989">28469 767,'0'-26,"0"-27,0 53,0-53,-53 53,53-53,-53 53,27 0,-27 0,53 53,-26-27,26 1,-53 52,53-26,0 26,0 1,-27 25,27 1,0 27,0-28,27 28,-27-54,0 0,26-26,-26-26,0 26,0-27,0-26</inkml:trace>
  <inkml:trace contextRef="#ctx0" brushRef="#br0" timeOffset="29964.7139">28072 1323,'0'-27,"53"27,0 0,-26 0,-1 0,53 0,-26 53,27-53,-27-26</inkml:trace>
  <inkml:trace contextRef="#ctx0" brushRef="#br0" timeOffset="30667.7541">28654 1084,'0'-26,"-26"26,-1 0,27 0,0 53,-26-27,26 27,0 0,0 27,0-54,0 1,0 25,26-52,54 0,-54-79,-26 26,80-26,-80 26,0 0,0 106,0 26,0 1,0-1,0-26,0-27,26 27,27-53,-26-79,25 26,-52 0,53 0,0 106,-53-26,0-1,27-26,-27 53,26-53,27 0,-53-27,53 27,-53-79,26 79,27 53,-53-27,27 27,-27-26,0-1</inkml:trace>
  <inkml:trace contextRef="#ctx0" brushRef="#br0" timeOffset="31065.7769">29792 1243,'0'-26,"-26"26,-27 0,26 0,1 0,-27 26,0-26,53 53,-26 0,26-26,0-1,26 27,27-53,53 53,-27-53,-26 0,0 0,-27 0</inkml:trace>
  <inkml:trace contextRef="#ctx0" brushRef="#br0" timeOffset="31365.794">30189 714,'0'-53,"0"0,0 0,0 53,0 27,0 52,-53-26,53 26,0 1,0-1,0 1,0 25,0 1,27 0,-27-27,0-26,0 0</inkml:trace>
  <inkml:trace contextRef="#ctx0" brushRef="#br0" timeOffset="31763.8168">30057 1217,'-53'0,"106"0,0 0,0 0,-1 0,1 0,0 0,27 0,-54-27,1 27,-27-53,0 80,0 26,0-27,0 27,0 0,0-26,0-1,0 27,0-27,0 27,0-26,-27-27</inkml:trace>
  <inkml:trace contextRef="#ctx0" brushRef="#br0" timeOffset="31928.8262">30586 1005,'0'-53,"0"27,0-1,0 54,-27-1</inkml:trace>
  <inkml:trace contextRef="#ctx0" brushRef="#br0" timeOffset="32701.8705">30956 1270,'0'-27,"-26"-26,-1 0,1 53,-27 0,27 0,-1 0,-26 0,27 53,26-26,0 26,26-53,-26 26,80-26,-54 0,27 0,-27 0,-26 0,0 27,0 26,0-27,0 0,0 27,27-53,-27 53,53-53,0 0,-27-53,27 0,-53 1,53-1,-53 26,53 54,-53 26,0-27,0 0,0 27,26-26,-26 26</inkml:trace>
  <inkml:trace contextRef="#ctx0" brushRef="#br0" timeOffset="32881.8807">31644 1270,'53'0,"-53"26</inkml:trace>
  <inkml:trace contextRef="#ctx0" brushRef="#br0" timeOffset="33045.89">31591 1640,'0'53,"0"-27,0 1</inkml:trace>
  <inkml:trace contextRef="#ctx0" brushRef="#br0" timeOffset="37072.1202">10530 2116,'0'-53,"0"80,0-1,0 1,0 26,0 26,0 27,0-27,0 1,0-1,0-26,0 0,0 0,0 0,27-53</inkml:trace>
  <inkml:trace contextRef="#ctx0" brushRef="#br0" timeOffset="37350.1363">10874 2116,'0'0,"27"53,-27 0,0 0,0 26,0 1,0-27,0 53,0-53,0-1,0 1,0 0,0 0</inkml:trace>
  <inkml:trace contextRef="#ctx0" brushRef="#br0" timeOffset="37590.15">10583 2593,'0'-53,"27"53,-1 0,1 0,-1 0,54 0,-28 0,1 0,-26 0</inkml:trace>
  <inkml:trace contextRef="#ctx0" brushRef="#br0" timeOffset="37944.1703">11483 2196,'0'132,"0"-53,0 1,0-1,0 27,0 0,0 26,0-53,53-26,-53-26</inkml:trace>
  <inkml:trace contextRef="#ctx0" brushRef="#br0" timeOffset="38856.2222">12065 2249,'0'-27,"0"27,79 0,-52 0,26 0,0 0,-27 0,1 53,-27 0,53-53,-53 79,0-52,0 26,0 26,-27-52,27-1,-26 27,26-27,0 1,0 26,0-27,0-26,53 53,26-53,-26 0,26 0,-26 0</inkml:trace>
  <inkml:trace contextRef="#ctx0" brushRef="#br0" timeOffset="39104.2365">12091 2540,'27'0,"26"0,26 0,27 0,53 0,-27 0,27 0</inkml:trace>
  <inkml:trace contextRef="#ctx0" brushRef="#br0" timeOffset="40769.3319">13123 2169,'27'0,"26"0,0 0,-27 27,27 26,-27 0,-26 26,53 0,-53 1,0-1,0-26,0 26,0-26,-26 0,-1 0,-25 0,25-27,-26 27,27-53,26 27,-27-27,1 0,26 0</inkml:trace>
  <inkml:trace contextRef="#ctx0" brushRef="#br0" timeOffset="41173.355">14023 2646,'26'0,"-26"-53,27 53,52 0,-26 0,-53 26,27-26,-27 27</inkml:trace>
  <inkml:trace contextRef="#ctx0" brushRef="#br0" timeOffset="41339.3645">14155 2884,'53'0,"-26"0,26 0,-27 26</inkml:trace>
  <inkml:trace contextRef="#ctx0" brushRef="#br0" timeOffset="42089.4073">15875 2222,'0'27,"53"26,-53-1,0 28,53 26,-53-27,26 0,-26-26,0 0,0 0,0 27</inkml:trace>
  <inkml:trace contextRef="#ctx0" brushRef="#br0" timeOffset="42358.4228">16669 2831,'26'0,"1"0,26 0,26 0,0 0,-26 0,0 0,-26 0</inkml:trace>
  <inkml:trace contextRef="#ctx0" brushRef="#br0" timeOffset="42621.4378">16801 2698,'0'-26,"0"0,27 52,-27 0,0 27,0 27,0-27,26 26,-26 0,0 1</inkml:trace>
  <inkml:trace contextRef="#ctx0" brushRef="#br0" timeOffset="44937.5703">17912 2302,'53'0,"-26"0,26 0,0 0,-1 0,1 0,-26 0,-27 79,53-26,-53 0,0 0,0 0,-53 26,53-53,-53 27,53-26,0-1,0 27,0-26,53 26,26-53,-26 0,26 52,-26-52,-26 0</inkml:trace>
  <inkml:trace contextRef="#ctx0" brushRef="#br0" timeOffset="45208.5858">18098 2698,'26'0,"0"0,27 0,27 0,-1 0,0 0,1 0,-27 0</inkml:trace>
  <inkml:trace contextRef="#ctx0" brushRef="#br0" timeOffset="45774.6182">18018 1931,'27'0,"-1"0,-26 0,79 0,-52 0,-1 0,1 0</inkml:trace>
  <inkml:trace contextRef="#ctx0" brushRef="#br0" timeOffset="46109.6372">18627 1772,'79'0,"-52"0,25 0,-52 80,0-54,0 27,0-26,-26-1,-27 53,53-52,0-1,27-26,-1 0,27 0,-27 53,1-53,-27 27</inkml:trace>
  <inkml:trace contextRef="#ctx0" brushRef="#br0" timeOffset="47556.7198">15690 3519,'53'0,"-53"-27,26 27,27 0,0 0,53 0,-80 0,27 0,27 0,-1 0,27 0,53 0,-27 0,27 0,-1 0,-25 0,25 0,-25 0,25 0,28 0,-54 0,27-26,26 26,0 0,0 0,-52 0,25 0,-52 0,-26 0,-1 0,27 0,26 26,-26-26,-27 0,1 53,-54-53,1 0,25 0,-25 0,-1 0,-26 0</inkml:trace>
  <inkml:trace contextRef="#ctx0" brushRef="#br0" timeOffset="49289.8192">15822 4048,'-53'0,"53"53,0-27,27 54,-27-28,0 28,0-27,0 26,0-26,0 26,-27-26,27 0,-26-26</inkml:trace>
  <inkml:trace contextRef="#ctx0" brushRef="#br0" timeOffset="49536.8333">16325 4577,'26'-26,"1"26,26 0,-27 0,27 0,0 0,26 0,-26 0,-26-53</inkml:trace>
  <inkml:trace contextRef="#ctx0" brushRef="#br0" timeOffset="50285.8762">17251 4365,'0'27,"0"-27,0 53,-53 0,53-27,0 1,0 25,0-25,0-1,53-26,-27 53,27-53,0 0,0 0,-26-26,25-1,-52-26,0 1,0 25,0-26,-26 53,-27-53,27 53,-27 0,0 0,53 27,0-1,26-26,-26 53,0 0</inkml:trace>
  <inkml:trace contextRef="#ctx0" brushRef="#br0" timeOffset="50495.8882">17886 4683,'26'0</inkml:trace>
  <inkml:trace contextRef="#ctx0" brushRef="#br0" timeOffset="51403.9402">18362 4471,'-26'0,"-1"-26,-26-1,27-52,26 52,-53 1,53-27,-53 27,53-1,0-52,0 52,0 27,53 0,-27 0,1 0,26 53,-53-26,26 52,-26-26,0 0,0 0,-26 0,26 26,-27-52,27-1,0 53,0-79,27 0,26 0,26-26,-53-1,-26-25,53 25,-53 1,-26-27,-53 53,52 0,1 0,-27 0,26 0,27 0</inkml:trace>
  <inkml:trace contextRef="#ctx0" brushRef="#br0" timeOffset="52055.9773">18918 4180,'0'-26,"53"26,-53-53,79 53,-53 0,27 26,-26-26,26 53,-53-26,26 52,-26-26,0 0,0 0,-26 26,26-26,0-27,0 1,0 26,0 0,53-53,26 0,0 0,1 0,-27 0</inkml:trace>
  <inkml:trace contextRef="#ctx0" brushRef="#br0" timeOffset="52281.9903">19024 4577,'26'-26,"27"26,-27 0,54 0,-27 0,26 0</inkml:trace>
  <inkml:trace contextRef="#ctx0" brushRef="#br0" timeOffset="52889.0248">18812 3836,'26'-26,"27"26,0 0,-26 0,-1 0,27 0,-27 0,27 53,-26-53,-1 0</inkml:trace>
  <inkml:trace contextRef="#ctx0" brushRef="#br0" timeOffset="53158.0405">19500 3757,'0'-27,"53"27,-53 53,0 0,0 0,0 0,0 26,0 1,0-27,0-27</inkml:trace>
  <inkml:trace contextRef="#ctx0" brushRef="#br0" timeOffset="53924.0843">21325 3254,'53'0</inkml:trace>
  <inkml:trace contextRef="#ctx0" brushRef="#br0" timeOffset="60996.4888">2752 5715,'0'0,"0"-27,0 1,0-27,0 26,-27 27,-26 0,27 0,-1 0,-26 53,27-26,26-1,-79 27,79-26,0 26,0-1,53-52,-1 0,1 0,0 0,-26 0,26-52,-27 52,-26 26,53 27,0 0,0-53,-27 53,1-53,26-27</inkml:trace>
  <inkml:trace contextRef="#ctx0" brushRef="#br0" timeOffset="61222.5016">3175 5609,'26'26,"-26"1,80-1,-80 27,53-26,-53 52,0-26,0 0,0 26,0 1,-53-1,0 27,-79 0,79-106</inkml:trace>
  <inkml:trace contextRef="#ctx0" brushRef="#br0" timeOffset="62256.5609">4551 5212,'26'0,"27"26,-53 54,0 26,53 52,-53 54,0-53,0-27,0 0,0-26,53-26,-53-27,0-1,0-78,-26-27,26 0,0 0,-27-26,27 26,0 0,0 0,0 0,0-26,53 26,-53 26,79-25,-52 25,-1 27,27 0,-53 27,0-1,0 27,0-27,0 27,0-26,-53 52,53-52,-26-1,26 53,-27-79</inkml:trace>
  <inkml:trace contextRef="#ctx0" brushRef="#br0" timeOffset="63381.6252">5212 6138,'0'0,"80"53,-54-53,1 0,-27-27,53-25,-53 25,-27 27,27-53,-26 53,26-26,0-1,0-52,0 26,0-26,0-1,26 27,-26 27,27 26,-27-53,0 53,-53 26,53 27,-27-26,27 52,0-26,0 0,0 26,27-26,-27 27,53-27,-53-1,79 1,-53-26,27-27,27 53,-1-53,0-27,1-26,-1 0,-26 1,-26 25,-27 1,0 26,0 26,-27 1,27 25,0-25,0-1,0-26,53 53,-27-53,1 0,26 0,-53-26,0-27,0 26,0 1,-27 26,1-53,-1 53,-52 0,79-53,53 0,0 0,53-52,-27 25,27 27,-53 53,0 53,-53 0,26 0,-26 0,0 0,53 26,-53-26,0 0,0 26,0-26,0 0,0 0,0-26,-26 26</inkml:trace>
  <inkml:trace contextRef="#ctx0" brushRef="#br0" timeOffset="63592.6373">6271 6112,'0'-27,"26"27,27 0,0 0,26 0,1 0,-27 0,0 0</inkml:trace>
  <inkml:trace contextRef="#ctx0" brushRef="#br0" timeOffset="67191.8431">7673 5424,'0'26,"-53"27,53 0,0 26,-26 1,26-1,0 0,-53-26,53 0,0 0,0-26,0-1,26-26</inkml:trace>
  <inkml:trace contextRef="#ctx0" brushRef="#br0" timeOffset="67707.8727">8017 5503,'26'0,"-26"-26,0 78,0 28,0-1,0 54,0-28,0-25,-26 26,26-80,0 0,0 27,26-53,-26-53,27 53,26 80,0-54,26 27,27-26,-27-27,1 0,-1 0,-26 0,-27 0,-26-53,53 0,-53 26,-26-26,-27 53,26 0,1 0,-53 0,79 27,0 79,26-80,1-26,78 53,-25-53,-1 0,-26 53</inkml:trace>
  <inkml:trace contextRef="#ctx0" brushRef="#br0" timeOffset="68122.8964">7488 5741,'53'0,"-27"0,1 0,-1 0,53 0,-26 0,0 0,27 0,-1 0,53 0,-26 0,53 53,-53-53,0 0</inkml:trace>
  <inkml:trace contextRef="#ctx0" brushRef="#br0" timeOffset="69166.9561">9657 5318,'0'-27,"0"27,0 80,0-1,0 53,0 1,0 25,0 28,0-1,0-53,0-26,27 0,-27-53,0-27,0 27,0-106,0-26,0 26,0 0,0 0,0 0,0-26,0 26,0-27,0 28,0-1,0 26,53-26,-53 27,53-27,0 26,-27-25,27 52,-27-27,27 27,0 0,-53 53,0-27,0 1,-26 26,-1-27,-26 27,-26 27,53-28,-27 1,53 0,0-26,53-27</inkml:trace>
  <inkml:trace contextRef="#ctx0" brushRef="#br0" timeOffset="69441.9719">10345 6164,'0'27,"-79"26,79-27,26 27,27-53,-26 0,26-53,-53-26,26 26,-26-26,0 52,-26-26,-27 53,-27 27,80 52,0-52</inkml:trace>
  <inkml:trace contextRef="#ctx0" brushRef="#br0" timeOffset="69988.0031">10557 6350,'26'0,"-26"53,80-53,-54 0,27 0,0-27,26 1,-26-54,27 1,-27-53,0-54,-53 1,52 53,-52 53,0 52,0 1,0 26,-26 0,-27 53,53 26,-53 53,53-26,0 79,0-79,0-27,0 1,0-1,53-26,0-26,0-27,0 0,26 0,-26-53,0-27,-53 1,26 26,-26 0,0-26,-26 79,-27 0,0 0,27 53,-27 0,53-1,-27 1,27 27,0-27,0 0,53 0,0-1,27 1,52-53,-53 0</inkml:trace>
  <inkml:trace contextRef="#ctx0" brushRef="#br0" timeOffset="70365.0247">12091 6112,'-26'0,"0"0,-27 0,53 26,0 27,0-27,26 1,1 26,-27-27,0 27,-53 27,-80-28,1 1,53-53</inkml:trace>
  <inkml:trace contextRef="#ctx0" brushRef="#br0" timeOffset="71376.0824">13097 5556,'-53'0,"27"79,-27-52,26-1,27 27,0-26,0-1,0 27,53-53,0 0,0 0,0-53,0 53,-53-26,0 26,0 53,0-1,26-25,-26 26,27-27,26-26,-27 53,27-53,26 0,-26-26,0-1,27-52,-28 0,1-1,-53 133,0-26,0-1,0 27,0 26,0-26,0 0,-26 26,26 27,0 0,-53-26,53-28,0-25,0 26,-26-53</inkml:trace>
  <inkml:trace contextRef="#ctx0" brushRef="#br0" timeOffset="74991.2893">14870 5635,'26'0,"27"0,0 0,0 0,0 0,0 0,-27 53,-26 0,0 0,0 26,0 1,-26-1,-27-26,0 53,0-53,26 0,27 0,0-27,0 27,27-53,26 53,26-53,27 0,-27 0,27 0,-79 0,26 0</inkml:trace>
  <inkml:trace contextRef="#ctx0" brushRef="#br0" timeOffset="76351.3671">14949 6112,'0'0,"53"0,26 0,54 26,-1-26,27 0,-54 0,-52 0,-26 0,26 0,-27 0,-26-26,27 26,-27-80,53 1,-53 26,0 26,26-25,-26 25,-26 27,-27 0,0 0,0 0,53 0,-27 0,27 53,-26-27,26 1,0 26,-53-27,53 27,0-26,0-1,26 27,1 0,26-53,-27 0,27 0,0 0,26 0,1 0,-1 0,-52 0,-1-27,27 27,-53 27,0 26,0-27,0 27,0-26,-26-1,26 27,0-106,26 0,-26 0,53 0,-53 27,26 26,-26-27,80 27,-54 0,27 0,0 0,0 0,53 53,-27-53,1 53,-27-53,-1 0,-25 0,-54 27,1 26,26 26,0-52,53-27,-27 0,1 0,26 0,-53-53,26 0,-26 0,0 0,0 26,-26 27,-27-26,0 26,0 0,0 0,27 0,26 0,0 53,0-27,53-26</inkml:trace>
  <inkml:trace contextRef="#ctx0" brushRef="#br0" timeOffset="76732.3889">17489 6059,'0'-53,"53"53,-80 0,1 0,0 0,26 0,-53 53,53-27,0 1,0 25,0-25,0-1,26-26,1 80,25-80,-25 26,-27 1,0 26,-27-27,-25-26,-28 53,27-53,27 0</inkml:trace>
  <inkml:trace contextRef="#ctx0" brushRef="#br0" timeOffset="77948.4584">18785 5847,'-52'0,"-1"0,-53 53,53 26,0-52,53-1,0 27,0 0,79-53,1 0,-1-26,-26-1,0-26,-53 0,79 0,-79 0,-26 53,-1 0,1 0,-27 0,27 27,-1-1,27 54,0-80,79 53,107-53,25 0,27-27,-52-26,-28-26,81-27,25-26,-79 52,-105 27,-80 1,-53 52,26 0,1 0,-27 0,26 52,-25 28,52-27,-27 26,27 1,0 25,0 1,0 0,0 26,0 54,0-54,0 0,0-53,0-26,-26-26,-1-27</inkml:trace>
  <inkml:trace contextRef="#ctx0" brushRef="#br0" timeOffset="78143.4696">20055 6270,'0'0,"53"0,27 0,-1 0,27 0,26 0,53 0,27 0</inkml:trace>
  <inkml:trace contextRef="#ctx0" brushRef="#br0" timeOffset="78737.5034">21960 5424,'0'-27,"-26"27,-27 27,53 52,0 27,0 0,0 26,0-26,0-27,0 1,0-1,0-53,27-26</inkml:trace>
  <inkml:trace contextRef="#ctx0" brushRef="#br0" timeOffset="78968.5165">22251 5582,'0'-53,"0"106,0 53,0 0,0 0,0-27,0 1,0-1,0-26,0 0,0 0,-26-53</inkml:trace>
  <inkml:trace contextRef="#ctx0" brushRef="#br0" timeOffset="79170.5283">21908 5953,'0'0,"52"0,1 0,0 0,0 0,27 0,-1 0,0 0,-26 0</inkml:trace>
  <inkml:trace contextRef="#ctx0" brushRef="#br0" timeOffset="79429.5431">23019 5503,'26'0,"-26"26,-26 27,26 27,-53-1,0 1,0 25,53-25,0-1,0 0,53-26,26 0,80-53,-27 0</inkml:trace>
  <inkml:trace contextRef="#ctx0" brushRef="#br0" timeOffset="79867.5682">23945 5424,'26'0,"27"-53,0 53,26 0,27 26,0 27,-79-26,-27-1,53 27,-53 0,0 0,-80 26,27-26,-26 0,26 26,26-52,27 26,-52-53,52 53,79-27,27-26,26 0,0 53,-26-53,-53 0</inkml:trace>
  <inkml:trace contextRef="#ctx0" brushRef="#br0" timeOffset="80137.5836">24130 5821,'0'-27,"0"27,0 0,79 53,54-53,-27 0,26 0,0 0,0 0,27 0,-79-26,-28-27</inkml:trace>
  <inkml:trace contextRef="#ctx0" brushRef="#br0" timeOffset="80459.602">25321 5503,'26'0,"-26"79,0 1,53-1,-53 1,0 25,0-25,0-1,-26 27,-27-53,0 0,26 0,1-53,26 26,0-26,26 0,27 0,0 0</inkml:trace>
  <inkml:trace contextRef="#ctx0" brushRef="#br0" timeOffset="80617.6111">25956 6191</inkml:trace>
  <inkml:trace contextRef="#ctx0" brushRef="#br1" timeOffset="96633.5271">5477 7593,'0'0,"0"53,0 27,0 25,-27 28,27-28,0-25,-52-1,52 1,0-1,0 0,0-26,0-26,0-1,26-26</inkml:trace>
  <inkml:trace contextRef="#ctx0" brushRef="#br1" timeOffset="96934.5444">5821 7778,'0'-52,"0"-1,0 26,53 27,-53-26,0 26,0 53,0 26,0 27,0-27,0 1,0 25,0-25,0-1,0-26,0 0,0-27,0 27,0-26,-27-27</inkml:trace>
  <inkml:trace contextRef="#ctx0" brushRef="#br1" timeOffset="97209.5601">5450 8175,'0'-26,"0"26,53 0,0 0,53 0,-27 0,27 0,0-53</inkml:trace>
  <inkml:trace contextRef="#ctx0" brushRef="#br1" timeOffset="97924.601">6535 7752,'-26'0,"26"0,-53 53,0 53,53 0,-53 26,53 0,-53 27,53 0,0-80,0 0,53-26,0 0,0-53,26 0,-26 0,0 0,-26 0</inkml:trace>
  <inkml:trace contextRef="#ctx0" brushRef="#br1" timeOffset="98477.6326">6747 8069,'26'0,"1"0,-1 0,54 0,-1 0,0 0,-26 0,-26 0,26 0,-53 80,-53-1,0-26,0 0,-26 26,26-26,0 0,53-26,0 26,53 0,26-53,27 0,0 0,-27 0,-26 0,0-27,-53 1</inkml:trace>
  <inkml:trace contextRef="#ctx0" brushRef="#br1" timeOffset="98769.6493">6668 8361,'0'-27,"26"27,27 0,0 0,0 0,-27 53,27-53,26 0,1 0,26-26,-27 26,0-27,-26 27,0-79</inkml:trace>
  <inkml:trace contextRef="#ctx0" brushRef="#br1" timeOffset="99843.7107">7779 7990,'0'-53,"26"53,1 27,-1-1,27 53,0-26,0 0,0 53,-53-53,26 0,-26 26,0 1,-26 26,-27-27,0-26,27 0,-27-27,26-26,27 53,-26-53,-27 0,53-26,53-1</inkml:trace>
  <inkml:trace contextRef="#ctx0" brushRef="#br1" timeOffset="100293.7364">8493 8440,'27'0,"-27"-27,26 27,27 0,26 0,-52 0,-1 0,27 0,-53 0,0 27</inkml:trace>
  <inkml:trace contextRef="#ctx0" brushRef="#br1" timeOffset="100435.7444">8705 8731,'79'0,"-26"0,26-27,-52 27,26 0</inkml:trace>
  <inkml:trace contextRef="#ctx0" brushRef="#br1" timeOffset="103353.9114">10451 7778,'0'-26,"27"0,-1 26,0 0,27 0,27 0,-27 0,0 0,-1 26,1-26,-53 79,27-26,-27 27,0-27,-27 26,-26 27,-26 0,26-1,27-52,26-26,0 26,0-27,53-26,52 0,1 0,27-26,-54-27,-26 26,-53 1,0-27</inkml:trace>
  <inkml:trace contextRef="#ctx0" brushRef="#br1" timeOffset="103577.9243">10610 8149,'0'-27,"0"27,79 0,-26 0,26 0,1 0,-1 0,-26 0,-26 0,26 0</inkml:trace>
  <inkml:trace contextRef="#ctx0" brushRef="#br1" timeOffset="103937.9446">11430 7434,'0'-26,"26"26,54 53,-80 0,0-27,0 1,0 26,-27 0,-26-27,53 27,53-53,27 0,-1-26,1 26,25-53,-25 53</inkml:trace>
  <inkml:trace contextRef="#ctx0" brushRef="#br1" timeOffset="104583.9819">12012 8202,'0'0,"53"0,26 0,1 0,26 0,-1 0,54-53,-53 53,-27 0,-26 0,-106 0</inkml:trace>
  <inkml:trace contextRef="#ctx0" brushRef="#br1" timeOffset="104814.9951">12435 7911,'0'-27,"0"27,0 53,0 27,0 52,0-53,0 1,0-1,0 0,0 1,0-27</inkml:trace>
  <inkml:trace contextRef="#ctx0" brushRef="#br1" timeOffset="105094.011">13388 7540,'26'-26,"-26"26,0 53,0 26,-26 53,26-26,-79 53,79-27,-27 1,27-28,-53 1,53-79</inkml:trace>
  <inkml:trace contextRef="#ctx0" brushRef="#br1" timeOffset="106293.0796">10107 9048,'0'0,"53"0,0 0,79 0,53 0,27 0,26 0,106-79,-53 79,0 0,-26 0,-1 0,27 0,1 0,-54 0,26 0,-52 0,-27 0,-53 0,27 0,-53 0,-53 0,26 0,-52 0,-27 27</inkml:trace>
  <inkml:trace contextRef="#ctx0" brushRef="#br1" timeOffset="108962.2323">9472 9631,'0'-27,"0"1,53 26,26 0,1 0,-27 0,-27 0,-26 0,53 26,-53 27,0 26,-53 1,0-1,0 53,-26-26,26-53,53-26,-26 26,26-27,26 27,27-53,26 0,27 0,0 0,-27 0,-52-53,-1 53,-26-26</inkml:trace>
  <inkml:trace contextRef="#ctx0" brushRef="#br1" timeOffset="109201.2459">9393 9922,'26'-53,"54"53,-28 0,-25 0,-1 26,27-26,-26 53,26-53,0 53,26-53,0 0</inkml:trace>
  <inkml:trace contextRef="#ctx0" brushRef="#br1" timeOffset="110028.2933">10874 9578,'-26'0,"-1"53,-25 26,52 0,-53 27,0 53,53 26,-53-26,53-80,0-26,26 0,1-27,52-26,-26 0,26 0,-26 0</inkml:trace>
  <inkml:trace contextRef="#ctx0" brushRef="#br1" timeOffset="113341.4827">11218 9736,'0'-26,"0"-1,27 27,26 0,0 0,0 0,-1 0,1 0,-53 0,27 0,-27 80,0-1,0-26,-53 0,0 26,-26-26,26 0,0 27,53-54,0 1,0 25,53-52,53 0,-1 0,-25 0,-27 0,-27 0,-26-26</inkml:trace>
  <inkml:trace contextRef="#ctx0" brushRef="#br1" timeOffset="113666.5014">11218 9948,'27'26,"26"-26,0 0,26 0,27 0,0 0,0-26,-27 26,-26 0,-27 0</inkml:trace>
  <inkml:trace contextRef="#ctx0" brushRef="#br1" timeOffset="113911.5154">12065 10054,'53'0,"-27"0,27 0,-26 0,26 0,-27 0,27-53</inkml:trace>
  <inkml:trace contextRef="#ctx0" brushRef="#br1" timeOffset="114339.5399">12779 9789,'-26'0,"-27"0,27 53,-27 0,26 26,27-52,0-1,0 1,0 52,27-79,-1 0,27 0,0-26,-27-1,-26-26,53-26,-53 26,0 27,-26-27,-1 26,-26 27,1 0,52 0,0 53,52-53</inkml:trace>
  <inkml:trace contextRef="#ctx0" brushRef="#br1" timeOffset="114579.5536">13361 10001,'0'-53,"27"53,26 26,0-26</inkml:trace>
  <inkml:trace contextRef="#ctx0" brushRef="#br1" timeOffset="115345.5974">13811 9895,'0'-26,"-26"-27,-1 26,-26-26,27 27,26-1,-26 27,26-52,0 25,0 1,0-27,52 53,1-27,0 27,0 0,-53 53,0-26,0 26,0 26,-26 0,-54 27,1 0,53-53,26-27,0 1,0 52,52-79,1 0,0-26,0-1,-53-26,27 27,-27-1,0-26,-27 53,27-26,-53 26,0 0,0 0,53 0,0 53</inkml:trace>
  <inkml:trace contextRef="#ctx0" brushRef="#br1" timeOffset="115831.6252">14473 9498,'0'27,"0"26,0 0,53-1,-53 28,0-1,0 1,0-1,0 27,-53-27,-27 27,27-53,1 0,-1-53,53 53,26-53,1 0,-27-27,0 1</inkml:trace>
  <inkml:trace contextRef="#ctx0" brushRef="#br1" timeOffset="117434.7167">13335 9974,'0'0,"0"0</inkml:trace>
  <inkml:trace contextRef="#ctx0" brushRef="#br1" timeOffset="119659.8442">15663 8784,'53'0,"27"0,-80 0,53 0,-53 53,0 0,0-27,0 1,0 26,-53-27,-27 27,27-53</inkml:trace>
  <inkml:trace contextRef="#ctx0" brushRef="#br1" timeOffset="121159.93">17568 7964,'0'-27,"0"-26,27 53,-1-26,54 26,-27 0,-1 0,-25 0,26 26,-27 27,-26-26,53-1,-53 53,0-26,-53 27,27-27,-27 26,26-26,27 0,-52 0,52-27,0 1,26 52,27-79,26 0,1 0,26 0,-1 0,1-26,-53 26,-26 0,-27-53</inkml:trace>
  <inkml:trace contextRef="#ctx0" brushRef="#br1" timeOffset="122171.9879">17568 8175,'27'0,"52"0,1 53,25-53,54 53,26-53,1 0,25 0,-26 0,-79 0,-53 0,27-26,-80-54,0 54,0-1,-27 27,27-53,-53 53,27 0,-27 0,-27 0,80 27,-52 26,52 0,-53 0,53-27,0 1,0 26,79-1,-26-52,26 0,1 0,25 0,-25 0,-1-52,1 52,-54 0,27 0,-53 0,0 52,-53 54,53-53,-53 0,53 0,-53-53,53 26,0-26,80-79,-27 0,52-27,1 27,-53 52,-26 27,25 0,-52 0,0 79,0 1,27-1,26 27,-27-80,27-26,-26 0,-1 0,27 0,-26-79,-27 0,0-1,0 1,-27 53,-26-27,0 53,-53 0,27 0,26 0,27 26,26 1,-53-1,53 53,53-79,26 0,-26 0</inkml:trace>
  <inkml:trace contextRef="#ctx0" brushRef="#br1" timeOffset="122561.0101">20638 8122,'0'-53,"-27"53,1 0,-1 0,27 27,0 26,0-27,0 1,0 26,0-27,0 27,53 0,-26-53,-27 53,26-53,-26 26,0 27,0-53,-79 27,26-27,26 53</inkml:trace>
  <inkml:trace contextRef="#ctx0" brushRef="#br1" timeOffset="123350.0552">21378 8043,'0'-26,"0"78,0 1,0 27</inkml:trace>
  <inkml:trace contextRef="#ctx0" brushRef="#br1" timeOffset="123491.0633">21431 8546</inkml:trace>
  <inkml:trace contextRef="#ctx0" brushRef="#br1" timeOffset="124533.1229">22834 7567,'79'0,"-26"0,-27 0,27 0,-26 26,-27 27,53 0,-53 0,0 0,-27 26,27-26,-26-26,26 26,0-1,0 1,26-53,27 53,26-53,27 0,27 0,-81 0</inkml:trace>
  <inkml:trace contextRef="#ctx0" brushRef="#br1" timeOffset="124760.1359">22622 7831,'26'0,"1"0,-1 0,27 0,53 0,0 0,0 0,0 0,-1 0,1-79</inkml:trace>
  <inkml:trace contextRef="#ctx0" brushRef="#br1" timeOffset="125060.153">23627 7434,'53'0,"27"0,-27 0,-1 0,-52 53,0 27,0-54,-52 1,25 26,1-53,26 53,0-27,53-26,26 0,27 0,0 0,-1 0,-52 0</inkml:trace>
  <inkml:trace contextRef="#ctx0" brushRef="#br1" timeOffset="125569.1822">24368 7858,'0'0,"27"0,26 0,-27 0,27 0,53 0,52 0,1-53,-53 53,-27 0,-26 0,-26 0</inkml:trace>
  <inkml:trace contextRef="#ctx0" brushRef="#br1" timeOffset="125831.1971">24924 7567,'-53'-27,"53"-26,26 133,-26-54,0 27,27 27,-27 52,0-53,0 1,0-1,0-26</inkml:trace>
  <inkml:trace contextRef="#ctx0" brushRef="#br1" timeOffset="126695.2464">25876 7355,'0'-53,"0"106,0 26,0 54,0-27,0-1,0 1,0 27,0-28,53-25,-53 26,0-53,27-53</inkml:trace>
  <inkml:trace contextRef="#ctx0" brushRef="#br1" timeOffset="127010.2646">26405 7911,'53'0,"0"-53,27 53,25 0,54 0,-79 0,-27 0,-53 0</inkml:trace>
  <inkml:trace contextRef="#ctx0" brushRef="#br1" timeOffset="127167.2736">26458 8440,'80'-53,"26"53,26-79,-53 79,-26 0,0 0</inkml:trace>
  <inkml:trace contextRef="#ctx0" brushRef="#br1" timeOffset="128896.3725">28522 7778,'-26'0,"-1"0,27 27,-26-27,26 79,-53-79,53 80,0-27,0-1,0 28,26-54,1-26,-27 27,53-27,0 0,-1 0,-25 0,-1 0,-26 0,53-27,-53-26,27 0,-27-26,53 26,-53 0,0 0,0 0,-27 27,1 26,-1-53,-26 53,27 0,-1 27,-25-1,25 27,-26-53,53 53</inkml:trace>
  <inkml:trace contextRef="#ctx0" brushRef="#br1" timeOffset="132511.5792">21458 9234,'0'-53,"-27"53,27-27,0 27,53 0,0-53,0 53,0 0,0 0,-27 0,27 53,-53-26,27 26,-27 0,0 26,0 27,-53-27,53 1,-53-28,53-25,0 26,0 0,53-27,0-26,26 0,-26 0,-27 0,1 0,-27 0</inkml:trace>
  <inkml:trace contextRef="#ctx0" brushRef="#br1" timeOffset="132825.5972">21431 9657,'-26'0,"26"-26,53 26,26 0,27-53,53 53,-27 0,27-53,-1 53,-52 0,-53 0</inkml:trace>
  <inkml:trace contextRef="#ctx0" brushRef="#br1" timeOffset="133035.6092">22410 9578,'0'53,"0"-53,-53 52,53-25,-53-27,53 106,0-80,0 27,27-53,-1 0,27 0,-26 0,52 0,-79-53,0 0,0 0,-53 0,27 27,-1 26,-26 0,0 0</inkml:trace>
  <inkml:trace contextRef="#ctx0" brushRef="#br1" timeOffset="133961.6622">22992 9710,'0'0,"53"0,0 0,-53 0</inkml:trace>
  <inkml:trace contextRef="#ctx0" brushRef="#br1" timeOffset="134108.6706">23098 9948,'27'0,"52"0,-53 0</inkml:trace>
  <inkml:trace contextRef="#ctx0" brushRef="#br1" timeOffset="135631.7577">23918 9392,'0'53,"27"27,-27-1,0 0,0 1,0-27,26 0,-26 0,0 26,0-53,53 1,-53 26,0-27,-26-26,-54 0,54 0,-1-26,-25-1,52-52</inkml:trace>
  <inkml:trace contextRef="#ctx0" brushRef="#br1" timeOffset="135804.7676">23998 9075,'0'-27,"0"1,0 26,0-53,-80 132,80 1,0-27</inkml:trace>
  <inkml:trace contextRef="#ctx0" brushRef="#br1" timeOffset="135975.7774">25056 9974,'53'0,"-27"0,-26 27,0-1,0 27,-52 27,-1-54</inkml:trace>
  <inkml:trace contextRef="#ctx0" brushRef="#br1" timeOffset="136762.8223">26220 9207,'0'-26,"27"-27,26 53,26 0,0 26,1 27,-54-26,-26 26,0-1,0 28,0-1,0-26,-53 0,27 26,26-52,-53-1,53 27,0-26,26 26,54-53,-1 0,0 0,1 0,-27 0</inkml:trace>
  <inkml:trace contextRef="#ctx0" brushRef="#br1" timeOffset="136989.8353">26353 9604,'-53'-53,"53"53,79 0,-26 0,26 0,1 27,-1-27,0 0,-26 0</inkml:trace>
  <inkml:trace contextRef="#ctx0" brushRef="#br1" timeOffset="137176.8461">26988 9604,'0'53,"0"0,0-27,0 1,0 26,0-27,0 1,0 26</inkml:trace>
  <inkml:trace contextRef="#ctx0" brushRef="#br1" timeOffset="137453.8619">27517 9604,'53'0,"0"0,-1 0,1 0,0 0,-26 0,26 0,-53 0</inkml:trace>
  <inkml:trace contextRef="#ctx0" brushRef="#br1" timeOffset="137602.8703">27570 9869,'53'0,"-1"0,1 0,27 0,-27 0,0 0,-27 0</inkml:trace>
  <inkml:trace contextRef="#ctx0" brushRef="#br1" timeOffset="137934.8891">28787 9551,'26'0,"-26"0,106 0,-53 0,0 0,0 0,0 0,0 0,-27 0</inkml:trace>
  <inkml:trace contextRef="#ctx0" brushRef="#br1" timeOffset="138697.9331">29686 9128,'0'-53,"0"79,0 1,0-1,0 27,0 0,0 26,53-26,-53 27,0 26,0-27,0-26,0 0,0-27,-26 27,-1-53,1 0,-27 0,0 0,53-26,0-1,0 1,0-1</inkml:trace>
  <inkml:trace contextRef="#ctx0" brushRef="#br1" timeOffset="138907.9451">29792 8731,'0'0,"-26"0,26 26</inkml:trace>
  <inkml:trace contextRef="#ctx0" brushRef="#br1" timeOffset="143758.2225">3942 11192,'0'0,"0"52,0 28,53-1,-53 54,27-28,-27 1,0 26,53-26,-53-26,0-1,53 53,-53-52,52-1,-52 0,0-26,0 27,0-27,0-106,0-27,-52 1,52 0,-53-27,53-53,-53 0,53 27,0 0,0 52,0 27,0 1,26 25,-26-26,53 27,-26 26,25-53,1 53,0 26,-53 1,53 26,-53 26,0-26,0 0,0 0,-26 0,-1 26,-52-26,26 0,27 26,26-52,-53-27,53 26,26-26</inkml:trace>
  <inkml:trace contextRef="#ctx0" brushRef="#br1" timeOffset="144017.2373">4683 11879,'0'27,"-26"-1,-27 54,53-54,0 1,0 26,26-53,-26-27,27-26,-27 0,0 0,0 0,0 27,0 26,-27 0,27 53,0-27</inkml:trace>
  <inkml:trace contextRef="#ctx0" brushRef="#br1" timeOffset="144571.269">4868 12197,'53'0,"0"0,27-53,25-26,-52 26,27-53,-27 0,-53 0,0-52,0 52,0 26,0 27,-27 53,1 0,-27 0,53 53,-80 27,80 26,-53 26,53 0,0 0,53-26,0 0,-26-53,26 0,-27 0,27-53,-26 0,25 0,28-106,-27 27,-27-1,-26 1,53-1,-53 54,0 0,-26 26,-54 0,54 26,26 27,-53 26,53 1,0-27,0-27,0 1,26-27,54 79,-1-79,27 0,26 0,27 0,-53-79</inkml:trace>
  <inkml:trace contextRef="#ctx0" brushRef="#br1" timeOffset="144926.2893">6403 11932,'53'-53,"-53"27,-27 26,1 0,-27 0,27 79,26-52,-53 26,53 0,26-53,53 26,-26-26,0 53,0-53,-53 27,27-27,-27 52,0 1,-53-26,-53 26,0 0,-53-53,54 0</inkml:trace>
  <inkml:trace contextRef="#ctx0" brushRef="#br1" timeOffset="145645.3303">4604 12012,'-53'0,"26"0,27 26,-53 27,53-26,0 26,0-27,27 27,-1-53,27 0,-26 0,26 0,-53-53,0 27,0-27,0 0,0 26,-53 27,53-26,-53 26,26 0</inkml:trace>
  <inkml:trace contextRef="#ctx0" brushRef="#br1" timeOffset="146440.3759">7250 11959,'26'0,"-26"26,0 27,0-26</inkml:trace>
  <inkml:trace contextRef="#ctx0" brushRef="#br1" timeOffset="146589.3841">7408 12514,'27'-26</inkml:trace>
  <inkml:trace contextRef="#ctx0" brushRef="#br1" timeOffset="147983.4639">10451 11827,'0'-53,"27"53,25-27,1 27,0 0,0 0,27 0,-54 27,27 26,-53-27,26 27,-26 0,0 0,0 26,0-26,0 0,0-27,0 54,0-54,0 1,27-27,26 0,53 0,-27 0,0 0,-26 0</inkml:trace>
  <inkml:trace contextRef="#ctx0" brushRef="#br1" timeOffset="148269.4803">10583 12091,'80'0,"-27"-53,26 53,0 0,27 0,27-26,-28 26,-25 0</inkml:trace>
  <inkml:trace contextRef="#ctx0" brushRef="#br1" timeOffset="148478.4925">11615 12012,'53'0,"-53"-53,27 53,52 0,-53 0,27 0,-26 26,-27 1</inkml:trace>
  <inkml:trace contextRef="#ctx0" brushRef="#br1" timeOffset="148637.5016">11615 12303,'80'0,"-27"-27,-27 27,27-53,-27 53,1 0,26 0,0 0</inkml:trace>
  <inkml:trace contextRef="#ctx0" brushRef="#br1" timeOffset="148945.5192">12594 12012,'-26'26,"26"27,-53-26,53 26,0-27,0 0,26-26,27 0,-26 0,26 0,26 0,-79-79,53 0,-53-1,0 27,0 0,-53 53,26-26,1 26,-27 0,27 0,-1 0,27 26,-53-26</inkml:trace>
  <inkml:trace contextRef="#ctx0" brushRef="#br1" timeOffset="149117.5289">13494 12223,'0'27,"0"52,-27-52,-26 26,27-27</inkml:trace>
  <inkml:trace contextRef="#ctx0" brushRef="#br1" timeOffset="150287.596">14552 11747,'-26'-53,"26"27,0-1,26 27,1 0,-1-53,53 53,-26 0,-26 27,26-27,-53 79,26-26,-26 0,0 0,0 26,0 27,0-53,-53 0,53-26,0 25,0-25,0-1,27-26,26 53,52-53,1 0,0 0,-53 0,-53-26</inkml:trace>
  <inkml:trace contextRef="#ctx0" brushRef="#br1" timeOffset="150611.6145">14711 11985,'-53'0,"79"-53,1 53,26 0,0-26,26 26,0-53,27 53,53 0,-27-53,-52 53,-54 0</inkml:trace>
  <inkml:trace contextRef="#ctx0" brushRef="#br1" timeOffset="150804.6255">15690 11853,'53'-26,"0"26,0 0,-27 0,27 0</inkml:trace>
  <inkml:trace contextRef="#ctx0" brushRef="#br1" timeOffset="150960.6343">15796 12091,'26'0,"1"0,-1 0,27 0,0 0,-27 0</inkml:trace>
  <inkml:trace contextRef="#ctx0" brushRef="#br1" timeOffset="151329.6556">16775 11800,'0'0,"-27"0,27 79,0-52,0 26,0-27,0 1,53 26,-26-53,-1 0,27 0,-27-27,-26 1,0-27,0-27,0 28,0-28,-53 54,27 26,-27-53,0 53,80 26</inkml:trace>
  <inkml:trace contextRef="#ctx0" brushRef="#br1" timeOffset="151606.6714">17304 11959,'26'0</inkml:trace>
  <inkml:trace contextRef="#ctx0" brushRef="#br1" timeOffset="152536.7243">17780 11827,'0'-53,"-53"26,27-52,-27-1,53 28,-27 52,27-27,0-26,0 27,0-1,0-26,0 27,0 26,27 0,26 0,-27 0,27 0,-53 0,53 0,-53 53,0-27,0 27,0-26,0 26,0-27,-53 27,27-27,-1 27,-26-26,27-1,26 27,-53-26,53 25,0-25,0-1,0-26,53 53,0-53,26 0,-26 0,0 0,-27-53,-26 0,0 27,0 0,-53-54,-26 80,53 0,26 0</inkml:trace>
  <inkml:trace contextRef="#ctx0" brushRef="#br1" timeOffset="153293.7679">16880 11774,'0'0,"-52"0,52 0,0 26,-53-26,53 53</inkml:trace>
  <inkml:trace contextRef="#ctx0" brushRef="#br1" timeOffset="156647.9595">25083 11456,'0'27,"0"26,0-1,0 1,0 27,52-27,-52 0,0 26,0 0,0 1,0 26,0 26,0-53,27 1,-27-1,0 0,0 1,53-1,-53 0,0 1,53-1,-53-26,26 0,-26 0,0 26,53-26,-53-26,0 26,27 0,-27-1,0 1,0 0,0 27,0-27,0-1,52 1,-52 0,0 27,0-27,0 0,27-1,-27 1,0 0,53-26,-53 26,26-27,-26 1,0 25,0 1,53 0,-53 0,0 0,0 27,0-28,0 1,0 0,0 0,0 79,0-52,0-1,0 1,0-1,0 0,0 1,0-1,0 0,0-26,0 0,27 27,-27-27,0 0,53-1,-53 28,0-54,0 1,26 26,-26-27,0 1,0 25,0 1,53 0,-53-26,0 52,0-52,0-1,0 1,0 25,26-52,-26 27,0-27</inkml:trace>
  <inkml:trace contextRef="#ctx0" brushRef="#br1" timeOffset="158125.0442">19341 14790,'0'0,"27"0,25 0,-25 0,-1 0,27 0,-26 0,-1 0,27 0,-26 0,25 0,28 0,-1 0,27 0,26-53,-26 53,0 0,53 0,0-53,-27 53,27 0,79-53,-27 53,-25-53,25 53,27-53,-26 53,0-79,52 79,-52 0,0 0,52 0,-52 0,0 0,26 0,-27 0,1 0,0 0,-1 0,1 53,0-53,-1 0,-25 53,78-53,-52 0,-1 0,1 0,26 0,-79 0,79 0,-26 0,-27 0,0 0,0 0,-26 0,26 0,1 0,-1 0,-26 0,-27 0,27 0,26 0,-53 0,-26 0,26 0,0 0,-26 0,27 0,-28 0,1 0,-26 0,25 0,-25 0,-1 0,54-27,-28 27,1 0,-26 0,-1 0,0 0,27-53,-26 53,-1 0,-26 0,0 0,-27 0,27 0,-26 0,-1 0,-26 0</inkml:trace>
  <inkml:trace contextRef="#ctx0" brushRef="#br1" timeOffset="159873.1442">28628 14499,'26'0,"-26"-27,0 1,0 26,0-53,-26 53</inkml:trace>
  <inkml:trace contextRef="#ctx0" brushRef="#br1" timeOffset="160137.1593">28549 14049,'0'-53,"0"0,0 0,-53 0,53 27,0-1,0 1,-27 26,27-53,-26 53</inkml:trace>
  <inkml:trace contextRef="#ctx0" brushRef="#br1" timeOffset="160266.1667">28284 13388,'-26'-53,"-27"26,26 27</inkml:trace>
  <inkml:trace contextRef="#ctx0" brushRef="#br1" timeOffset="160419.1755">27887 13044,'0'-53,"0"26,-79-26</inkml:trace>
  <inkml:trace contextRef="#ctx0" brushRef="#br1" timeOffset="160615.1867">27014 12514,'0'-52,"-53"52,53-53,-53 53</inkml:trace>
  <inkml:trace contextRef="#ctx0" brushRef="#br1" timeOffset="160877.2017">26141 12118,'0'-53,"-27"53,27-27,0 1,-53 26,27 0</inkml:trace>
  <inkml:trace contextRef="#ctx0" brushRef="#br1" timeOffset="161139.2166">24818 12012,'0'0,"-27"0,27-27,-26 27,-27 0,0 0,0 0</inkml:trace>
  <inkml:trace contextRef="#ctx0" brushRef="#br1" timeOffset="161305.2261">23892 12171,'-27'0,"27"26,-52 0</inkml:trace>
  <inkml:trace contextRef="#ctx0" brushRef="#br1" timeOffset="161415.2324">23813 12276,'-27'0,"27"27,-79-1</inkml:trace>
  <inkml:trace contextRef="#ctx0" brushRef="#br1" timeOffset="161559.2407">23019 13176,'-27'0,"1"0,26 26,-53 1</inkml:trace>
  <inkml:trace contextRef="#ctx0" brushRef="#br1" timeOffset="161755.2519">22543 14128,'0'80,"0"-54,0 1,0 52,0-26,0-27</inkml:trace>
  <inkml:trace contextRef="#ctx0" brushRef="#br1" timeOffset="161965.2639">22543 15107,'52'53,"1"-53,-53 27,0 26,0 26</inkml:trace>
  <inkml:trace contextRef="#ctx0" brushRef="#br1" timeOffset="162137.2737">22807 15742,'27'53,"-27"-26,0 26,26-53</inkml:trace>
  <inkml:trace contextRef="#ctx0" brushRef="#br1" timeOffset="162339.2853">23098 16113,'53'0,"0"53,-27-27,27 27,-53 0,27-27,-27 27,53 0,-27-26,54 26</inkml:trace>
  <inkml:trace contextRef="#ctx0" brushRef="#br1" timeOffset="162497.2943">23574 16563,'27'79,"26"-26,-27-53,27 53,-26-53,26 53,-1-53,28 79,-27-79,0 27,0-27,-27 0,27 52,0-52,26 0,27 0,-27 53,1-53</inkml:trace>
  <inkml:trace contextRef="#ctx0" brushRef="#br1" timeOffset="162685.3051">25559 17092,'53'0,"-27"0,1 0,26 0,-27 0,0 0,27 0,-26 0,-1 0,27 0,-26 0</inkml:trace>
  <inkml:trace contextRef="#ctx0" brushRef="#br1" timeOffset="162797.3113">26194 17012,'26'-26,"27"26,0 0,-26 0</inkml:trace>
  <inkml:trace contextRef="#ctx0" brushRef="#br1" timeOffset="162912.3181">26564 16933,'27'0,"-27"-26,79 26,-26-53,-27 0,27 53,27-53,-27 53,26-80</inkml:trace>
  <inkml:trace contextRef="#ctx0" brushRef="#br1" timeOffset="163059.3262">27570 16589,'26'-26,"53"-27,-52 26,-27-26,53 27,-53-1</inkml:trace>
  <inkml:trace contextRef="#ctx0" brushRef="#br1" timeOffset="163219.3356">28416 15901,'0'-26,"0"-27,0 53</inkml:trace>
  <inkml:trace contextRef="#ctx0" brushRef="#br1" timeOffset="163598.3573">28469 15531,'0'-53,"0"26,0 1,0-53,0 26,27 53,-27-53,0 26,26-26,-26 0,0 0,0 53,0-52,0-1,-26 53,26-53,0 26,0-26,0 27</inkml:trace>
  <inkml:trace contextRef="#ctx0" brushRef="#br1" timeOffset="163860.3723">28575 14684,'0'-26,"0"-1,26 27,-26-53,0 27,0-1,0-26,0 53,0-26,0-1,53 27,-53 0</inkml:trace>
  <inkml:trace contextRef="#ctx0" brushRef="#br1" timeOffset="165207.4493">25744 16801,'0'-27,"0"-26,0 27,0 26,0 53,0-27,0 1,0 26,0 26,0-26,0 0,53 0,-53 0,26 26,-26-26,80 0,-80 0,53 26,-53 1,53-1,-53-26,0 26,0-52,0-1,0 1,26-27,-26 79,0-53,26-26,-26 27,0-27</inkml:trace>
  <inkml:trace contextRef="#ctx0" brushRef="#br1" timeOffset="166381.5165">25056 11059,'0'-53,"27"53,-27 27,0-1,0 1,0 26,0 0,0 26,0-53,0 27,0-26,0-1,0 1,0 26,0-27,0 1,0 52,0-79</inkml:trace>
  <inkml:trace contextRef="#ctx0" brushRef="#br1" timeOffset="168262.6239">31591 14314,'80'0,"-54"0,1 26,52-26,-53 27,1-27,-27 79,53-79,-53 26,53-26,-53 27,0-1,0 27,0-26,-27 26,1-27,-27 27,-27 26,54-52,26 26,0-53</inkml:trace>
  <inkml:trace contextRef="#ctx0" brushRef="#br1" timeOffset="170192.7345">31036 15240,'-27'53,"27"26,0 0,-26 1,26-1,0 0,0 1,0-27,0 0,0-27,0 1,0 26,0-133,0 27,0 0,0-53,0-52,0-1,0-26,26 52,-26 81,27-1,26 0,-1 53,-52 0,53 79,-53 0,0 1,0 26,0 0,0-1,0-25,0 26,0-54,0-25,0-1,27-26,52 53,1-53,25-26,28-27,-54 26,27-52,-53 26,0-26,-53 26,0 26,-27-25,1 52,-27 0,-26 26,26-26,26 53,27-27,-79 27,79-26,0 26,0 0,0-27,0 0,53 27,-27-26,27 26,26-53,27 53,-26-53</inkml:trace>
  <inkml:trace contextRef="#ctx0" brushRef="#br1" timeOffset="170476.7507">32279 15187,'-53'79,"53"1,-53-1,0 53,53-26,-79 26,79-26,-53-26,53 25,0-52,0 0,0-26,0 26</inkml:trace>
  <inkml:trace contextRef="#ctx0" brushRef="#br1" timeOffset="170843.7717">32332 15610,'53'0,"-53"-26,26 26,27 0,0 0,0 0,-53 26,0 1,0 25,0 1,-26 0,-1 27,27-27,-53-27,53 27,0-27,27-26,26 0,26 0,1 0,-1-26,-26 26,-27 0,-26-53</inkml:trace>
  <inkml:trace contextRef="#ctx0" brushRef="#br1" timeOffset="171041.783">32411 15928,'0'-53,"0"53,0-27,53 27,0-53,0 53,27-26,-27 26,-1 0,1-53,-26 53,-27-27,53 1</inkml:trace>
  <inkml:trace contextRef="#ctx0" brushRef="#br1" timeOffset="171233.794">32888 15557,'26'0,"1"0,26 27,-27-1,-26 53,0-26,0 0,0 27,-53-1,-53 27,-26 0,53-53,26-53</inkml:trace>
  <inkml:trace contextRef="#ctx0" brushRef="#br1" timeOffset="172492.8659">25030 10901,'-27'0,"27"26,-79 0,52 54,-26-1,53-26,-53 0,53 0,-52-27</inkml:trace>
  <inkml:trace contextRef="#ctx0" brushRef="#br1" timeOffset="172710.8785">24924 11059,'53'0,"-27"0,27-26,-26 26,25 0,28 0,-54 0,1 0,26 0</inkml:trace>
  <inkml:trace contextRef="#ctx0" brushRef="#br1" timeOffset="173280.9111">25718 10662,'0'0,"52"53,-52 0,0 27,0-27,0-1,0-25,0 26,0-27</inkml:trace>
  <inkml:trace contextRef="#ctx0" brushRef="#br1" timeOffset="173498.9233">25612 10636,'0'0,"53"0,-27 0,1 0,25 0,-25 0</inkml:trace>
  <inkml:trace contextRef="#ctx0" brushRef="#br1" timeOffset="173689.9343">25612 11271,'26'0,"27"0,0 0,0-27,-27 27,27-26,-26-53</inkml:trace>
  <inkml:trace contextRef="#ctx0" brushRef="#br1" timeOffset="174172.9621">26035 11165,'53'0,"-27"0,-26 53,27-53,-27 26,0 1,53-27,-53-27,26-25,-26-1,53 53,-53-27,27 54,-27-1,0 1,26-27,53 0,-79-80,53 27,-53 0,27 53,-27-26,0 26,53 0,-53 79,26 1,-26-54,0 1,27-27</inkml:trace>
  <inkml:trace contextRef="#ctx0" brushRef="#br1" timeOffset="174766.9961">26829 10662,'0'27,"-53"26,53 26,0-26,0 0,0 26,0 1,53 26,-27-54,27 1,0-53,0 53</inkml:trace>
  <inkml:trace contextRef="#ctx0" brushRef="#br1" timeOffset="175163.0188">27226 10742,'53'0,"-27"0,27 0,-27 0,1 53,26-53,-53 26,26-26,-26 27,0 26,0-27,-26 0,-27 27,26-26,27 26,-53-27,53 1,0 52,53-79,27 0,-1 0,1 0,-1 0,-26 0,-27 0</inkml:trace>
  <inkml:trace contextRef="#ctx0" brushRef="#br1" timeOffset="175420.0335">27279 11006,'0'-53,"0"80,26-27,27 26,0-26,0 0,0 0,26 0,-52 0,-1 0</inkml:trace>
  <inkml:trace contextRef="#ctx0" brushRef="#br1" timeOffset="175704.0497">28019 10662,'0'27,"0"26,0 0,0 26,0-26,0 0,0 0,0 0,0 0,0 0,0-27,-53-26,27 79,-27-79,27 0</inkml:trace>
  <inkml:trace contextRef="#ctx0" brushRef="#br0" timeOffset="189648.8473">25294 11985,'0'-26,"0"-1,0-26,0 53,0-26,-53 26,53-26,-26 26,-1 0,27-53,-26 53,-27 0,27 0,-1 0,27 26,-53-26,27 0,26 27,-27-27,-26 0,53 26,-26-26,26 53,0-27,-27-26,27 27,0 26,-53-27,53 1,0 26,0-27,0 1,27 52,26-53,-27-26,54 53,-27-53,-27 27,27-27,-27 0,1 0,26 0,-27 0,-26 0,27-53,-27 26,53 1,-53-27,0 0,0 27,0-27,0 26,0 1,0-1,0 27,0-53,0 80,0-1</inkml:trace>
  <inkml:trace contextRef="#ctx0" brushRef="#br0" timeOffset="192201.9933">26035 17065,'-53'-53,"53"27,0-1,-26-25,26 25,-53 27,26-26,1 26,-27 0,26 0,1 0,-27 0,53 26,-26-26,26 53,-53 0,53-27,-27 27,27-26,0-1,0 27,0 0,-26-53,26 53,0-27,0 27,53-26,0-27,-53 53,53-53,-27 0,27 0,-27 0,1 0,26 0,-27-27,1 27,-27-26,53 26,-53-27,0-26,26 53,-26-26,0-27,26-26,-26 26,0 26,0 1,0-27,0 53,0-27,-26 27,26 0,0 53,26-53</inkml:trace>
  <inkml:trace contextRef="#ctx0" brushRef="#br0" timeOffset="194674.1347">25744 14419,'0'0,"-53"0,27 53,-27-26,26 26,1-27,-27 27,26-26,27-1,-53-26,53 53,0-79,0-27,0 26</inkml:trace>
  <inkml:trace contextRef="#ctx0" brushRef="#br0" timeOffset="194989.1528">25426 14419,'0'-26,"27"26,-1 26,54 1,-27 26,-27-53,27 26,-26-26,-1 53,53-26,-52-27,-1 26,27 27</inkml:trace>
  <inkml:trace contextRef="#ctx0" brushRef="#br0" timeOffset="196508.2396">28205 14393,'0'-26,"0"26,-53 0,0 0,26 79,-26-53,0 27,1-26,-1 26,0-27,26 27,-52-26,105-27</inkml:trace>
  <inkml:trace contextRef="#ctx0" brushRef="#br0" timeOffset="197007.2682">27781 14340,'0'-26,"0"26,0 26,0 1,0 25,27-52,-27 53,79-53,-52 53,-27 0,52-26,-52-1,80 27,-80-26,26-27,-26 52,27 1,26-53,-80 0</inkml:trace>
  <inkml:trace contextRef="#ctx0" brushRef="#br0" timeOffset="198919.3776">25030 14869,'-53'0,"26"0,1 0,26 0,-53 53,53 0,0 0,0 0,0 0,0-27,0 27,26-53,-26 27,27-27,-27 26,26-26,1 0,26 0,-27 0,27 0,-53-26,26 26,-26-53,0 26,0 1,0-27,0 26,0 1,0-27,0 27,0-1,0 27,0-26,-52 26,52-53,-27 53,27-27,-26 27,-27 0,53 27,-27 26,27-27,-53 1,53 26,0-27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1024" units="cm"/>
        </inkml:traceFormat>
        <inkml:channelProperties>
          <inkml:channelProperty channel="X" name="resolution" value="28.31858" units="1/cm"/>
          <inkml:channelProperty channel="Y" name="resolution" value="28.36565" units="1/cm"/>
        </inkml:channelProperties>
      </inkml:inkSource>
      <inkml:timestamp xml:id="ts0" timeString="2021-06-03T05:43:03.692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1852 846,'0'106,"0"-53,53-26,-53 25,0 1,26-53,-26-26,0-27,0 27,27 26,-27 26,0-26</inkml:trace>
  <inkml:trace contextRef="#ctx0" brushRef="#br0" timeOffset="1424.0815">1879 661,'0'-26,"0"52,0 54,0-1,0 0,0 1,0-27,0-1,0 1,52 27,-52-54,27-52,-27-27,0 0,53 26,-53-52,26 79,27 0,0 0,-26 0,-27 53,53-27,-53 1,0 26,0-27,0 1,-27-27,-26 0,0 0,0 0,27 0,-1 0</inkml:trace>
  <inkml:trace contextRef="#ctx0" brushRef="#br0" timeOffset="1689.0966">2434 741,'53'26,"-26"-26,25 53,-52 0,53-27,-53 1,0 26,0 0,0-1,0 28,-53 52,-52 0,-1 1,-26-1,-1-53,54-79</inkml:trace>
  <inkml:trace contextRef="#ctx0" brushRef="#br0" timeOffset="2048.1172">1535 899,'0'27,"0"26,0 0,-53 52,53-52,0 27,0-1,26 0,1 1,52-54,-26 27,0-53,26 0,-26 0</inkml:trace>
  <inkml:trace contextRef="#ctx0" brushRef="#br0" timeOffset="2768.1583">3519 767,'0'-26,"0"26,0 52,0 1,0 0,0 0,0 0,0 26,26-26,-26 0,0-26,53 26,-53-27,27-26</inkml:trace>
  <inkml:trace contextRef="#ctx0" brushRef="#br0" timeOffset="3098.1772">3493 714,'0'-26,"52"26,-25 0,-1 0,27 0,0 53,-26-1,26 1,-53 0,26 0,-26 0,0 26,0-26,0 0,-26-26,-1 26,-26-53,27 53,-1-53,27 53,-79-53,52 0</inkml:trace>
  <inkml:trace contextRef="#ctx0" brushRef="#br0" timeOffset="3509.2007">3942 1217,'27'0,"26"0,-27 0,1 0,26 0,-1-27,-25 1,-27-1,53-26,-53 27,0-27,-27 53,-26 0,27 0,-27 27,53-1,-26 53,26-26,0 0,0-26,0 26,53-53,26 26,27-26,26 0,27-79,-27-1</inkml:trace>
  <inkml:trace contextRef="#ctx0" brushRef="#br0" timeOffset="3922.2243">4895 582,'0'-53,"0"79,0 80,0 0,0 0,0 0,0-1,26 1,-26-26,53-27,0 0,-26-53,25 52,1-52,0-26,27-53,-54 26,-26-27,80-26,-80 80,-53 26,26 0,1 53,26 26,0-26,0 0,0-26,26 26,54-53,25 26,1-26,-26 0,-1-26,-53-27</inkml:trace>
  <inkml:trace contextRef="#ctx0" brushRef="#br0" timeOffset="4222.2415">4445 820,'0'0,"26"0,54 0,-27 0,53 0,26 0,53 0,-26 0,-27 0,27 0,-53 0,-53 0</inkml:trace>
  <inkml:trace contextRef="#ctx0" brushRef="#br0" timeOffset="5310.3038">5450 1243,'27'0,"-1"0,27-79,-53 26,0 26,0 1,0 0,0 26,-53 0,27 26,-27-26,53 53,-53-53,53 26,-26-26,26 53,0-26,26-27</inkml:trace>
  <inkml:trace contextRef="#ctx0" brushRef="#br0" timeOffset="5654.3234">5715 1137,'106'27,"-106"26,53 0,-53 0,53 26,-53-26,0 0,0-27,0 27,0-79,-27-27,27-27,0 1,0 26,0-26,27 26,-1 26,1 27,26 0,-27 0</inkml:trace>
  <inkml:trace contextRef="#ctx0" brushRef="#br0" timeOffset="6134.3509">6350 1243,'26'0,"1"0,-27 53,53-26,-53-1,0 27,0-27,0 1,0 26,26-53,-26-53,53 0,-53 27,53 26,-53-53,27 53,-1 0,-26 26,53-26,-53 53,26-53,-26 26,27-26,26-26,-53 0,26-27,-26 0,53 53,-26 0,26 26,-53 27,79-26,-79 25,26 28,-26-27</inkml:trace>
  <inkml:trace contextRef="#ctx0" brushRef="#br0" timeOffset="6591.3769">7382 1217,'26'26,"-26"27,0-26,0 26,0-1,0 28,0-54,0 1,0 26</inkml:trace>
  <inkml:trace contextRef="#ctx0" brushRef="#br0" timeOffset="6764.3869">7541 952,'0'-53,"0"80,-27-27</inkml:trace>
  <inkml:trace contextRef="#ctx0" brushRef="#br0" timeOffset="7513.4298">7699 1323,'0'0,"0"53,27 26,-27-26,79 0,-79 0,27 0,-27-27,0 27,0-80,0-25,0-28,53 27,-53 0,26 27,1-27,25 53,-25 26,26 1,-27 52,-26-52,53-1,-53 54,0-28</inkml:trace>
  <inkml:trace contextRef="#ctx0" brushRef="#br0" timeOffset="7890.4513">8546 1640,'27'0,"-1"-53,27 53,0-53,-27 53,-26-79,53 26,-53 27,0-1,0-26,-26 53,-27 0,26 0,27 53,-53-26,53 25,0 1,0 27,0-27,53-27,27 27,-1-53,80 0,0 0</inkml:trace>
  <inkml:trace contextRef="#ctx0" brushRef="#br0" timeOffset="8624.4933">9763 741,'-53'-53,"53"53,0 105,0-25,0 26,0-1,0-25,-26 26,26 26,0-53,0 1,0-27,0-27,0-26,0 27,53-27</inkml:trace>
  <inkml:trace contextRef="#ctx0" brushRef="#br0" timeOffset="9142.5229">10319 714,'0'106,"0"-27,0 27,0 0,0 53,-27-53,27-27,0-26,0 0,0-27,27 1,-27 26,26-27,54 80,-54-106,53 26,1-26,26 0,-1 0,1-79,-53 26,0-26,-53-1,27 27,-27-26,-27 79,1-26,-27 26,53 26,0 27,0 0,0 26,0-26,79 26,-52-52,26 26,-27-53,0 26,27-26,-26 0,-27-53</inkml:trace>
  <inkml:trace contextRef="#ctx0" brushRef="#br0" timeOffset="9494.5431">9843 1058,'0'0,"79"0,-26 0,-27 0,27 0,0 0,-26 0,25 0,28 0,52 79,27-26,-27-53,-26 0</inkml:trace>
  <inkml:trace contextRef="#ctx0" brushRef="#br0" timeOffset="10566.6044">9499 979,'0'-27,"26"27,-26 27,53-27,-27 26,1-26,26 53,0-53,26 0,0 26,1-26</inkml:trace>
  <inkml:trace contextRef="#ctx0" brushRef="#br0" timeOffset="12112.6928">12647 1508,'0'-27,"0"1,0-53,0 52,0 1,0-27,-53 53,53-53,-53 53,27-27,-1 27,-26 0,27 0,-27 0,27 53,-1-26,-26 26,53 0,-26-27,26 0,0 54,0-80,53 0,26 0,27 0,0-53,-27-26,0 26,-26 0,0-53,-53 53,53-26,-53-1,0 1,0 26,0 26,0 27,0 27,-53 26,53 26,0 1,-26 25,26-25,0-1,0 1,0-28,0 1,53 0,0-53,0 27,26-27</inkml:trace>
  <inkml:trace contextRef="#ctx0" brushRef="#br0" timeOffset="12352.7066">13309 1217,'0'53,"0"0,0-27,0 1,0 25,0-25,52 26,1-27,0-26,0 0,-53-26</inkml:trace>
  <inkml:trace contextRef="#ctx0" brushRef="#br0" timeOffset="12522.7163">13494 952,'0'-53,"0"53,-27 53,27 0</inkml:trace>
  <inkml:trace contextRef="#ctx0" brushRef="#br0" timeOffset="12875.7365">14367 741,'0'-53,"0"0,-53 53,-26 0,52 0,1 26,-54 1,27 26,27-1,-27 28,53 52,-53-26,53-27,0 1,0-1,27 0,-27-26,26-26,-26 26,53-27,-53 27</inkml:trace>
  <inkml:trace contextRef="#ctx0" brushRef="#br0" timeOffset="13162.7529">13785 1164,'0'-27,"53"27,-27 0,27 0,0 0,26 0,1 0,-1 0,27 0,0 0</inkml:trace>
  <inkml:trace contextRef="#ctx0" brushRef="#br0" timeOffset="13595.7777">15002 820,'0'-27,"0"-52,-27 26,27 27,0-27,-79 26,53 27,26-26,-53 26,0 26,26 27,27 53,-79 26,79-26,-53 26,53-26,0 0,0-26,0-1,0 27,0-53,0 0,0-1,26 1,-26-26,0-1</inkml:trace>
  <inkml:trace contextRef="#ctx0" brushRef="#br0" timeOffset="14834.8485">14314 1296,'0'0,"79"0,1 0,26 0,26 0,53-53,0 53,0 0,-26-53,-79 53,-27-26,-27 26,-26-80,0 28,0-1,-26 53,-27 0,-27 0,27 0,27 0,-27 26,53 27,-27 0,27 26,0 1,27-1,52-26,-26-27,0-26,0 0,0 0,0 0,-27 0,-26-26,80-27,-80 0,26 53,1 0,26 27,-53 26,0 26,0-26,0-27,0 1,0 52,-27-79,27-53,27-26,-27 26,52 26,-52-25,53 25,-26-52,-1 79,27 0,-26 0,-1 0,54 26,-1-26,0 0,27 0,0 0,26-26,-26-27,0 26,-80 27,-26-79,0 52,-26 27,-1 0,-25 0,25 0,1 0,-27 27,0 52,53-26,0 0,0 0,0 0,0-27,26 27,1-53,26 27,0-27,-1 0,1 0,27 0,-54-27,27-52,-53 53,0 52,0 27,27-53,-27 53,26-53,27 0,0-53,-53 26,53 1,-53-53,53 79,-27 53,27-27,26-26,-52 0,26 0,0 0,0 0</inkml:trace>
  <inkml:trace contextRef="#ctx0" brushRef="#br0" timeOffset="15742.9005">18203 1111,'0'-27,"0"-25,0 52,-26 0,-1 0,-25 0,25 0,-26 52,-26-25,52 26,27 26,-53-26,53 0,53 0,27 0,52-53,106 53,-26-53,-53-27,-80 1,0-27,-26 0,-53 0,0 0,0 27,0-27,-53 53,27 0,-1 0,27 26,-53 1,53 26,0 0,27 0,-1-1,27 28,-26-27,26 0,0 0,-1-53</inkml:trace>
  <inkml:trace contextRef="#ctx0" brushRef="#br0" timeOffset="16552.9468">19817 1243,'-26'0,"52"0,54-53,-27 53,-27-53,27 0,-53 27,26 0,-26-27,0 26,-26 1,0 26,-27 0,0 53,0-27,26 53,27-26,-53 27,53-27,27 26,-1-52,27-27,80 79,-28-79,-25 0,-1 0,-26 0</inkml:trace>
  <inkml:trace contextRef="#ctx0" brushRef="#br0" timeOffset="17405.9956">20532 979,'0'-53,"0"0,-53 26,26 27,-26 0,53 53,-53-26,53 52,0-26,27-27,-1 27,27-53,0 27,0-27,-26 0,26 0,-53 79,-27-26,27 0,0 0,0 0,0 0,0 0,0-27,27 27,-1-53,27 0,-53-26,53 26,-53-53,0 0,26 0,27 0,0 53,-26-53,25 0,-25 27,-1 26,-26-53,80 53,-80 0,0 53,0 0,0 26,0 0,0-26,0-26,0-1,53-26,26 0,-26-79,26 26,-52 0,-27 0,79 27,-79-1,27 80,-27-26,0-1,79 27,-79-27,26-26,-26 80,53-80</inkml:trace>
  <inkml:trace contextRef="#ctx0" brushRef="#br0" timeOffset="18134.0372">22251 1428,'0'-26,"0"0,-52-54,25 54,-26-27,27 26,-27 27,26-53,-26 53,1 0,52 27,0 52,0-52,0-1,52-26,-25 80,-1-80,27 0,-26 0,-1 0,27 0,0 26,0 80,-53-80,53 1,-27-27</inkml:trace>
  <inkml:trace contextRef="#ctx0" brushRef="#br0" timeOffset="18396.0521">22728 741,'0'-27,"26"-26,-26 133,0-1,53 53,-53-52,0-1,0 27,0 0,0-1,0-25,0-1,-26 1,26-54</inkml:trace>
  <inkml:trace contextRef="#ctx0" brushRef="#br0" timeOffset="18690.069">22622 1349,'26'0,"27"0,0 0,0 0,26 0,1 0,-27 0,0 0,26 0,-52 0,25 27</inkml:trace>
  <inkml:trace contextRef="#ctx0" brushRef="#br0" timeOffset="18906.0814">23336 1376,'0'26,"0"27,0-27,0 1,0 26,0-27,0 27,0-26</inkml:trace>
  <inkml:trace contextRef="#ctx0" brushRef="#br0" timeOffset="19073.0909">23521 1084,'0'-26,"-26"26</inkml:trace>
  <inkml:trace contextRef="#ctx0" brushRef="#br0" timeOffset="21620.2366">23892 1376,'0'0,"0"26,0 27,0-27,0 1,26 26,1-53,-27 26,53-26,-27 0,1 0,-27-26,0-1,0-26,0 27,0-27,53 53,-53-53,26 53,27 0,-27 0,-26 53,80-53,-54 53,-26-27,27-26,-27 53,0 0,0-26,0-27,0-27,26 27,54-53,-54 53,27-79,0 79,-27-27,1 27,52 0,-52 0,-1 0,27 53,-53 0,26-26,-26 26,0-27,53 1,-53 25,27 1,-27-26,0-27</inkml:trace>
  <inkml:trace contextRef="#ctx0" brushRef="#br0" timeOffset="30384.7379">25479 820,'0'-27,"0"-25,-26 52,26 26,0 80,0 0,0 26,0 27,0-53,0-27,0 0,0 1,0-27,0-1,0-25,0-1,53-26,0 0</inkml:trace>
  <inkml:trace contextRef="#ctx0" brushRef="#br0" timeOffset="30715.7569">26009 582,'0'0,"0"106,0-1,-27 81,27 25,-79-25,79-28,0-25,0-28,0-78,0-1,106-52,-80-54,-26 54,53 26,-27 0,1 0,52 26,-26-26,0 80,0-80,26 53,-26-53,-26 0</inkml:trace>
  <inkml:trace contextRef="#ctx0" brushRef="#br0" timeOffset="31133.7808">27040 1640,'0'-26,"0"-27,-52 26,25 27,-26 0,0 0,-26 0,26 0,26 0,-25 53,52-26,0-1,26-26,53 0,-26 0,0 0,-26 0,26 0,0 0,-53 0,26 0,-26 79,53-52,-53-1,53 27,0-26</inkml:trace>
  <inkml:trace contextRef="#ctx0" brushRef="#br0" timeOffset="31396.7958">27358 1058,'0'-53,"0"27,0 26,0 26,53 53,-53 1,0-1,26 1,-26-1,0 0,0 1,0-1,53 27,-53-53,0 0,0-27,0-26</inkml:trace>
  <inkml:trace contextRef="#ctx0" brushRef="#br0" timeOffset="31597.8073">27279 1217,'52'0,"1"0,53 0,0 0,26 0,-79 0,-26 0</inkml:trace>
  <inkml:trace contextRef="#ctx0" brushRef="#br0" timeOffset="32236.8439">25400 1005,'-26'0,"26"-26,-53 26,0-53,26 53,-26 0,106 0,53 0,79 0,27 0,0 53,26-53,-27 0,-25 79,-28-79</inkml:trace>
  <inkml:trace contextRef="#ctx0" brushRef="#br0" timeOffset="33255.9022">29157 1058,'0'0,"0"26,0 27,0 0,0-26,53 26,0-27,53-26,26 0,-53 0,27 0,-26-53,-1 27,-53-27,-26 26,0 27,-52 0,52 27,0 26,-53-27,53 1,0 52,26-52,-26-1,79 27,-79-27,27-26,-27 53,0 0,0-53,-79 53,-27-53,-53 79,0-79</inkml:trace>
  <inkml:trace contextRef="#ctx0" brushRef="#br0" timeOffset="33479.915">29104 688,'27'26,"-27"1,0 52</inkml:trace>
  <inkml:trace contextRef="#ctx0" brushRef="#br0" timeOffset="35130.0093">4233 2460,'27'-53,"-1"53,27-26,0 26,0-53,-27 53,1-53,26 0,-53 0,0 53,-53 0,0 0,27 0,-1 0,27 27,-53-27,53 26,27 27,26 0,-1-27,81 27,-54 0,53 0,-26 0,0-26,-53 26,0-1,-53 1,-106-53,27 53,-1-53,1 0,26 0,0 0,27 0,26 0,26-53,1 53,-27-26</inkml:trace>
  <inkml:trace contextRef="#ctx0" brushRef="#br0" timeOffset="35588.0355">5345 2460,'0'-26,"0"26,-53 0,26 0,-26 0,0 0,-26 0,53 0,26 53,-27-53,27 26,0 1,53-27,0 0,26 0,-26 0,27 0,-54-80,1 80,25 0,-52 27,27-1,-27 1,53 26,0 0,0-53</inkml:trace>
  <inkml:trace contextRef="#ctx0" brushRef="#br0" timeOffset="35866.0513">5794 2037,'0'0,"0"-26,0 52,0 0,0 27,53 27,-53-1,27 0,-27 27,53 27,-53-28,0-25,53-27,-53 26</inkml:trace>
  <inkml:trace contextRef="#ctx0" brushRef="#br0" timeOffset="36300.0763">6297 2540,'0'53,"0"0,53-53,-53 26,26-26,-26 26,53-26,-26 0,26 0,-27 0,-26 0,53-52,-53-28,0 1,0 26,0 26,-26 27,26 53,0 0,0 0,0 0,53-26,-53 25,26-25,-26-1,27 27,-27-26,0-1,0 27,0-26,-53 25,-27-25,-26-27,-26 53,53-53</inkml:trace>
  <inkml:trace contextRef="#ctx0" brushRef="#br0" timeOffset="36474.0862">6324 2116,'0'-53,"0"80,-27 52,-79 54,-52-28</inkml:trace>
  <inkml:trace contextRef="#ctx0" brushRef="#br0" timeOffset="36698.0989">5503 2302,'0'0,"53"-53,-26 53,-1 0,27 53,0-53,0 0,26 26,1-26,-1 0,0 0,-26 0,0 0</inkml:trace>
  <inkml:trace contextRef="#ctx0" brushRef="#br0" timeOffset="37508.1452">7488 2302,'0'-27,"0"-26,0 27,0-1,0-26,-27 53,-26 0,0 0,27 0,0 0,26 53,-80-26,80-1,-53 54,53-1,0 0,0 1,0 26,0-1,0-25,27 26,26-27,0-26,-27 26</inkml:trace>
  <inkml:trace contextRef="#ctx0" brushRef="#br0" timeOffset="37704.1566">7038 2804,'106'0,"-27"0,27-53,26 53</inkml:trace>
  <inkml:trace contextRef="#ctx0" brushRef="#br0" timeOffset="37921.1688">7858 2593,'0'0,"0"26,0 27,27 0,-27 0,26 0,-26 0,0-27,53 27,-53-27,0 1</inkml:trace>
  <inkml:trace contextRef="#ctx0" brushRef="#br0" timeOffset="38097.1789">7990 2328,'0'-26,"0"78,53 1,-53 0</inkml:trace>
  <inkml:trace contextRef="#ctx0" brushRef="#br0" timeOffset="38416.197">8308 2646,'53'52,"0"-52,0 27,-27-27,1 0,26 0,-53-27,0 1,0 0,0-54,0 80,-27 0,-26 0,53 27,-79-1,79 1,0 52,0-26,0 0,26 0,1-27,26-26,52 53,-52-53</inkml:trace>
  <inkml:trace contextRef="#ctx0" brushRef="#br0" timeOffset="38934.2266">9155 2619,'0'-26,"0"-1,-27 27,-26 0,27 0,-27 0,-27 53,54 0,26 0,-53 26,53-26,0-26,27-27,-1 53,27-53,0 0,0-27,-27 1,27-54,-53 1,27 0,-27-27,0 0,0 26,0 1,0 53,0-1,0 27,0 27,0 26,0-1,0 1,0 27,0 26,0-27,53 27,-53-27,0-26,52-53</inkml:trace>
  <inkml:trace contextRef="#ctx0" brushRef="#br0" timeOffset="39660.2685">10398 2090,'0'-53,"-26"53,26 53,-53 0,53 26,0 1,0-1,0 0,0 1,0-27,0 0,26-1,27-52,-26 0,-27-79,79 26,-79 27,53 26,-53-53,26 53,1 0,-27 26,53-26,-53 80,0-54,0 1,0 25,0-25,-53-27,0 53,0-53,0 0,0 0,53-53</inkml:trace>
  <inkml:trace contextRef="#ctx0" brushRef="#br0" timeOffset="40237.3015">10821 2354,'53'0,"-26"27,-27-1,26-26,-26 53,53-53,-53 53,53-53,-26 0,26 0,-27 0,-26-26,53-1,-53-26,0 27,26 26,-26-53,0 27,53 52,-53 0,0 27,53 53,-53 27,0-28,0 28,0-1,0 27,-26-1,26-78,0-54,-53-26,53 27,-27-27,1 0,-27-27,27 1,26-54,-80 28,80-1,0 0,0-27,27 54,-27-1,79 27,-53-79,27 79,-26 0,-1 0,27 0,-26 0,26 0</inkml:trace>
  <inkml:trace contextRef="#ctx0" brushRef="#br0" timeOffset="40929.3411">12224 2037,'0'26,"0"27,0 27,0-1,0 0,0 1,0-1,0 1,0-1,0 0,0 1,0-27,0-27,53-26,-27 0</inkml:trace>
  <inkml:trace contextRef="#ctx0" brushRef="#br0" timeOffset="41446.3706">12700 2037,'0'26,"0"27,0 27,0 26,0-1,0 1,-26 27,26-54,0-26,0 0,26-53,27-27,-27 1,27-27,-53 79,27 54,52-54,-26 27,26-26,1-27,-27 52,26-52,-26 0,0-26,0-53,-53-1,0 1,0 26,0 27,-27 26,-26-80,27 80,-27 0,27 0,26 53,0 26,0 1,0-1,26-26,1-26,25 25,28-52,-27 0,-27 27</inkml:trace>
  <inkml:trace contextRef="#ctx0" brushRef="#br0" timeOffset="41779.3897">11933 2328,'0'-53,"0"27,0 26,79 0,0 0,27 0,53 0,0 0,0 53,-27-1,27 1,-27-53</inkml:trace>
  <inkml:trace contextRef="#ctx0" brushRef="#br0" timeOffset="42998.4594">14896 2381,'0'-27,"0"1,0-27,0 0,-26 27,26-27,-27 53,27-53,-79 53,26 0,26 0,1 0,-27 53,27-27,26 1,0 26,0 0,0-27,26-26,53 0,-26 0,0 0,-26-26,26 26,-53-53,26 53,1 0,-27 0,52 53,-52 26,27-26,-27 0,0 26,0 1,0 25,0 54,0-53,0-27,0 27,-53-53,53-26,-53-27,-26 0,26 0,-27-27,27-52,1 26,52 26,-27-26,27 27,0-1,0-25,0-1,0 26,79 27,1-53,-1 53,1-26,-1 26,0 0,1 0</inkml:trace>
  <inkml:trace contextRef="#ctx0" brushRef="#br0" timeOffset="44430.5413">15161 2672,'0'0,"53"0,-1 0,-25 0,-1 0,27 0,-26 0,26-53,0 0,-53 27,0-27,0 0,0 53,-53 0,0 26,26 1,27 26,-53-53,53 26,0 1,0-1,27 27,26-53,-27 26,27-26,-26 0,-1 0,27 0,-53 0,53 0,-27-26,-26 26,53 0,-53 26,27 27,-1-53,27 0,0-53,0 1,-27 52,1 0,26 0,-27 0,1 79,26-79,0 0,-27 0,-26-53,0 0,0-26,0 52,0-26,-26 53,-1 0,-26 0,53 53,0 0,0 0,0 0,0-27,0 1,53-27,-53 53,53-53,-27 0,27 0,0-53,-26 53,-27-53,26 53,27 79,-53-26,0 0,53 0,-53-26,0 25,0-78,-26 0,26-1,0-26,0 0,0 27,0-1,52 27,1 0,53-53,-26 53</inkml:trace>
  <inkml:trace contextRef="#ctx0" brushRef="#br0" timeOffset="45247.588">17304 2698,'0'-52,"0"52,-53-27,26 27,1 0,-27 0,53 0,-53 0,53 27,0 25,0-52,53 0,-27 0,1 0,26 0,-53 53,26-26,-26-1,0 27,53-53,-53 27,80-27,-54 0,1 0,52-27,-26-52,0-1,-53-25,26-28,-26 1,0 0,0 79,0 26,0 1,0 26,-53 0,0 79,0 27,53 0,0 0,-26 26,26-26,0 0,0 0,0-27,106-26,0 0,79-53,0 0</inkml:trace>
  <inkml:trace contextRef="#ctx0" brushRef="#br0" timeOffset="45899.625">18785 2460,'0'-53,"-52"106,52-26,-27 26,27 0,0 0,0-1,0 1,27 0,25-53,1 0</inkml:trace>
  <inkml:trace contextRef="#ctx0" brushRef="#br0" timeOffset="46065.6348">19024 2275,'0'-26,"52"26,-52 0,0 53</inkml:trace>
  <inkml:trace contextRef="#ctx0" brushRef="#br0" timeOffset="46371.6523">19182 2963,'53'-26,"-26"26,26 0,-53-27,26 27,-26-53,0 27,53 26,-53-53,53 53,-53-27,53 27,-27 0,1 0,26 0,-53 27,26 26,-26-27,0 1,0 52,0-53</inkml:trace>
  <inkml:trace contextRef="#ctx0" brushRef="#br0" timeOffset="46787.676">19950 2196,'0'26,"0"27,0 26,0 1,0 26,0 0,0 26,0 0,0 27,0-53,0-27,0-26,0 0,26-53,-26 26,0-26,0-79,0 0,0-54,0-52</inkml:trace>
  <inkml:trace contextRef="#ctx0" brushRef="#br0" timeOffset="47017.6893">20055 2275,'0'-53,"53"53,0 53,-26-26,26 25,-53-25,26 26,-26-27,0 1,-53 52,0-79,-53 27,27-27,53 0</inkml:trace>
  <inkml:trace contextRef="#ctx0" brushRef="#br0" timeOffset="47347.7082">20241 2593,'0'0,"0"26,0 53,0-26,26 0,-26-26,0 26,53-27,0-26,-53-53,79-26,-79-1,53 1,-26 106,-27-1,0 0,79 27,-26 0,0-53</inkml:trace>
  <inkml:trace contextRef="#ctx0" brushRef="#br0" timeOffset="47639.7246">21140 2143,'0'26,"0"27,0 0,-79 0,79 0,0 53,-27-27,27 1,0-1,0-26,0 0,0 0,0-27</inkml:trace>
  <inkml:trace contextRef="#ctx0" brushRef="#br0" timeOffset="47851.7368">20823 2487,'26'0,"1"0,26 0,-1 0,-25 0,26 0,26 26,-26-26,-26 0</inkml:trace>
  <inkml:trace contextRef="#ctx0" brushRef="#br0" timeOffset="48967.8008">22066 2328,'27'53,"26"26,-27-26,-26 27,79 25,-79-52,0 0,0-26,-26 26,0-27,26-26,0-53,52 0,1 0,-26-26,26 26,-27 27,27-27,-53 53,0 53,0 0,0 26,0-26,0 0,0 26,27-26,-27 0,53 0</inkml:trace>
  <inkml:trace contextRef="#ctx0" brushRef="#br0" timeOffset="49311.8205">23283 2381,'0'0,"-53"0,53 26,-79 54,79-1,-79 27,79 53,-80-27,80-26,0 0,0-27,0-26,0 26,80-52,-27-27</inkml:trace>
  <inkml:trace contextRef="#ctx0" brushRef="#br0" timeOffset="49657.8403">23416 3042,'0'27,"0"26,0-27,0 1,26 26,-26-27,53-26,-27-26,-26-27,80-53,-27 26,-53 28,26-1,-26 79,27 1,-27-1,53 53,-53-26,26-26,-26 26</inkml:trace>
  <inkml:trace contextRef="#ctx0" brushRef="#br0" timeOffset="49889.8536">24209 2434,'53'0,"-53"0,27 53,-27 53,0-1,0 28,-27-1,27-53,-79 1,79-1,-79 1,52-28,-52 28,26-80</inkml:trace>
  <inkml:trace contextRef="#ctx0" brushRef="#br0" timeOffset="51907.969">25215 2275,'0'-53,"-53"0,-26 80,-1 26,27-27,-26 27,52 0,27-27,0 27,27-53,52 0,1 0,25 0,1 0,-53 0,-26 0,-27 53,0 0,0 0,0 0,0 0,0-27,26 1,53-27,-52 0,26-53,-27 26,-26-25,27 52,-27-27,0 27,0 79,0 1,0-1,0 1,0 25,0 28,0-1,0-53,0-26,0 0,0-79,0-1</inkml:trace>
  <inkml:trace contextRef="#ctx0" brushRef="#br0" timeOffset="52718.0153">26988 2513,'0'-26,"52"-27,-52 26,0-26,-26 27,26 0,-53 26,27-80,-27 80,26 0,1 0,-27 0,26 27,-26-1,27 27,0 0,-27 0,53 26,-53-26,53 0,0 0,26 0,27 26,0-26,26 0,1-53,-1 0,27 0,26 0,1-79</inkml:trace>
  <inkml:trace contextRef="#ctx0" brushRef="#br0" timeOffset="53189.0423">27437 2698,'27'-52,"-27"25,-27 27,-26 0,27 0,-1 27,-25 25,52-25,-27 26,27-27,27 27,-1-53,27 0,-27 0,1 0,26-26,-53-1,26-52,-26 52,0-25,53 52,0 0,0 26,26 27,-52-27,-1 27,-26-26,53-27,-53 53,0-27,-26-26,26 53,-80-53,54 0,26-53,0 0,0-26,0 26,26 26,-26-25,27 52,-1 0</inkml:trace>
  <inkml:trace contextRef="#ctx0" brushRef="#br0" timeOffset="53489.0594">27940 2751,'53'0,"-27"27,-26 52,0-52,0-54,27-26,-27 27,0-1,53-52,-27 79,27 53</inkml:trace>
  <inkml:trace contextRef="#ctx0" brushRef="#br0" timeOffset="53896.0827">28496 2778,'-27'0,"27"53,53-53,0 0,0-53,0 26,-27-26,-26 27,0 0,-53 26,0 0,-26 52,26 1,0 27,53-27,0 0,0-27,53 53,0-79,0 0,26 0,1 0,26-26</inkml:trace>
  <inkml:trace contextRef="#ctx0" brushRef="#br0" timeOffset="54270.1041">29210 2593,'0'-27,"-26"27,-27 0,0 0,0 0,-27 27,54-27,26 79,-26-53,26 27,0-26,0 26,52 0,-25-27,26 27,26-27,-52-26,-27 53,0-26,0-27,-53 0,-53 53,0-53,53 0</inkml:trace>
  <inkml:trace contextRef="#ctx0" brushRef="#br0" timeOffset="54676.1272">29342 2354,'27'0,"-27"-26,0 26,0 53,0 26,0 27,0 53,0 0,0-1,0 28,-53-28,53 1,0-27,0 1,-27-107,27 1,0-27,0-53,0-27</inkml:trace>
  <inkml:trace contextRef="#ctx0" brushRef="#br0" timeOffset="55041.1482">29528 2751,'0'0,"52"53,1-53,-26 53,26-53,-53 53,53-53,-53 27,0 25,-53-25,0-27,-27 53,1-53,0 26,-1-26</inkml:trace>
  <inkml:trace contextRef="#ctx0" brushRef="#br0" timeOffset="56602.2375">30163 2804,'0'-26,"0"-1,0-26,0 53,-53 0,0 0,53 53,-53-53,53 53,0-26,26 26,1-53,-1 0,27 0,-26 0,-27-27,26 27,27 53,-53-26,0-1,0 0,0 27,26-53,-26 53,53-79,0-27,-53 0,53 0,-53 27,27 26,52 26,-79 1,53-1,26 80,-26-53,0-53,-26 0,-27-27</inkml:trace>
  <inkml:trace contextRef="#ctx0" brushRef="#br0" timeOffset="57185.2708">31221 2831,'0'-27,"-27"-26,-26 53,27 0,-27 0,0 0,0 53,-26-26,52 26,27-27,-52 1,52 25,0-25,26-1,0-26,54 53,-54-53,1 0,26-26,-27-27,-26 0,79-26,-79-1,53-52,-53 79,0 27,53-27,-53 26,0 27,0 53,-26-26,26 26,0-1,0 28,0 26,26-27,-26 0,0 1,27-54,26-26</inkml:trace>
  <inkml:trace contextRef="#ctx0" brushRef="#br0" timeOffset="57396.2829">31512 2751,'0'27,"0"-1,0 1,-53 26,53-27,0 1,0 25,0 28,0-27,26-53,-26 26,80-26,-54 0</inkml:trace>
  <inkml:trace contextRef="#ctx0" brushRef="#br0" timeOffset="57576.2929">31724 2566,'0'-53,"0"106,0 27,-53 25,0 1,53-26</inkml:trace>
  <inkml:trace contextRef="#ctx0" brushRef="#br0" timeOffset="58216.3298">31618 2989,'0'27,"26"-27,-26 26,80-26,-28 0,-25 0,26-53,-27 1,-26 25,53 27,-53 0,0 27,27-27,-27 52,53-52,-27 0,27 0,0 0,0-52,26-1,-26-53,0 26,-53 28,0-28,0 80,-53 0,0 80,53-28,0 1,0 0,0 0,0 27,0-1,27-26,-27 26,0 1,0-1,0 0,0 1,0-27,-53 26,26-53,-26-26,-26 0,79-52,-53-1,53 0,0-27,0 54,0-27,0 53,0-26,79 26,-26 0,-26 0</inkml:trace>
  <inkml:trace contextRef="#ctx0" brushRef="#br0" timeOffset="61972.5447">7752 3836,'-26'0,"26"27,-27-1,27 27,-53 26,53-26,0-26,0-1,0-26,80 53,-1-53,1 0,-27-26,-1-1,1-26,-53-26,0 26,0 0,0 27,-26-27,-53 53,-1 0,54 0,-27 26,53 1,53-27</inkml:trace>
  <inkml:trace contextRef="#ctx0" brushRef="#br0" timeOffset="62277.5621">8281 4021,'0'27,"27"26,-27 0,53-53,-53 79,26-79,1 0,26 0,-27 0,27 0,-53-53,0 27,53-1,-53-26,0 80,26-1,-26 1,27-27,-27 79,79-79,-52 0,-1 0</inkml:trace>
  <inkml:trace contextRef="#ctx0" brushRef="#br0" timeOffset="62555.578">9049 3704,'0'-27,"0"80,0 0,0 27,0-1,0 0,0 1,0-1,0 0,0-26,0-26</inkml:trace>
  <inkml:trace contextRef="#ctx0" brushRef="#br0" timeOffset="62759.5897">8916 3995,'0'-53,"0"53,53 0,27 0,-1 0,1 0,-1-53</inkml:trace>
  <inkml:trace contextRef="#ctx0" brushRef="#br0" timeOffset="63223.6162">9472 3598,'0'26,"0"27,0 0,0 27,0 26,0 26,0-26,0-1,0 1,0 53,0-53,0-27,0-26,0 0,0-53,0-53,0-79,0-27,0-79,0 53,0 53,0 26,0 26,53 54,-53-1,26 27,-26 0,53 53,-53-26,53 26,-53 0,0 26,0-26,0 26,-53 1,27-80</inkml:trace>
  <inkml:trace contextRef="#ctx0" brushRef="#br0" timeOffset="63547.6347">9816 4048,'53'53,"-53"-27,0 27,0-26,26-1,27 53,0-79,-26 0,-27-53,0-26,53 26,-53 27,0 52,0 1,0 26,53-27,26 53,-26-79</inkml:trace>
  <inkml:trace contextRef="#ctx0" brushRef="#br0" timeOffset="63823.6505">10716 3624,'0'27,"0"52,0-52,0 26,0 0,0 26,0 0,0 1,0 26,0-27,0-26,0-27,-53 27</inkml:trace>
  <inkml:trace contextRef="#ctx0" brushRef="#br0" timeOffset="64017.6615">10425 4048,'26'0,"-26"-27,53 27,-27 0,27-26,0 26,0 0,0 0,0 0,26 0,-52 0</inkml:trace>
  <inkml:trace contextRef="#ctx0" brushRef="#br0" timeOffset="65203.7292">12091 3810,'0'0,"0"53,0 0,27 26,-27-53,53 27,0-26,0-27,0 0,-53 0,79-53,-79 26,0 1,26-27,-26 27,0-1,53 54,-53-1,80 53,-80 1,0-1,26 27,-26 0,0 0,0-1,0-25,0-54,0 1,-26 26,-54-53,54 0,-1-27,27-26,-79 27,79-27,0 26,0 1,0-27,0 27,27 26,-27-53,52 0,-25 53,-1 0,27 0,-26 0,-1 0,27 0,-26-27,-1 27</inkml:trace>
  <inkml:trace contextRef="#ctx0" brushRef="#br0" timeOffset="65727.7594">13573 3651,'0'-53,"-26"53,26-53,-27 53,-52 0,26 0,26 0,-25 53,25-27,1 27,26 0,-53 0,53 0,0 27,0-1,0 0,0 1,0 25,26-25,-26-1,27-26,-27 0,53 26,-53-52,0-1,26 27,-26-26,53 52,0-26,-27-53,-26 0</inkml:trace>
  <inkml:trace contextRef="#ctx0" brushRef="#br0" timeOffset="66073.7792">13785 4471,'26'0,"-26"53,53 26,-53-26,27-53,-27-26,53-53,-53 26,26 0,-26 26,53-52,-27 105,27 27,-53-26,0 26,27-27,-27 27,0-27</inkml:trace>
  <inkml:trace contextRef="#ctx0" brushRef="#br0" timeOffset="66531.8054">14499 3651,'0'-27,"27"80,-27 0,53 0,-53-26,79 52,-79-26,26 0,-26 0,0 0,0 26,53-26,-53 0,0 0,0 26,0-26,27 0,-27 0,0 0,0-27,0 27,-27-53,-26 0,0 0,27 0</inkml:trace>
  <inkml:trace contextRef="#ctx0" brushRef="#br0" timeOffset="67576.8652">15981 3968,'-27'0,"-26"0,27 0,0 0,-1 0,27 27,-53-1,53 27,0-26,27-1,-1-26,27 0,0 0,0 0,0 0,-53-26,0-54,0 27,0 27,0 0,0 26,-53 0,53 0,-27 26,27 27,0-27,0 1,53-27,53 79,0-79,53 0,-80-26,0-1,1-52,-54 26,-26 0,0-26,0 52,0-26,0 53,-26 0,26 53,0 27,-53 52,53 27,0-1,0-25,26-1,-26-26,53 26,-53-53,0-26,0 0,0 0,0 0,-79-53,52 0</inkml:trace>
  <inkml:trace contextRef="#ctx0" brushRef="#br0" timeOffset="67762.8758">16484 4630,'26'0,"0"-53,27 53,0 0,0 0,0 0,0 0,0 0</inkml:trace>
  <inkml:trace contextRef="#ctx0" brushRef="#br0" timeOffset="68541.9204">17754 3677,'0'27,"0"26,0 26,0 27,0 26,0-26,0 0,0 0,0-27,0 1,0-1,0-53,0 1,52-27,-52 53,80-53</inkml:trace>
  <inkml:trace contextRef="#ctx0" brushRef="#br0" timeOffset="69053.9497">18441 3598,'0'106,"0"26,0 27,0 0,0-27,0 27,0-53,0-27,0-53,0-26,0-26,27 26,-27-79,0 131,79 1,-26 0,53 27,-27-27,-26-53,0 0,0 0,-26 0,-1 0,-26-53,0-27,0 27,0 27,-53 26,0-53,27 53,-1 0,27 26,0 54,0-27,0 0,53 0,27-27,-1-26,0 53,-26-53,27 0,-54-27</inkml:trace>
  <inkml:trace contextRef="#ctx0" brushRef="#br0" timeOffset="69433.9714">17304 3757,'0'-53,"-27"0,54 53,132 53,26 0,53 0,79 0,-26 0,0-53,0 79,1-79</inkml:trace>
  <inkml:trace contextRef="#ctx0" brushRef="#br0" timeOffset="70288.0203">20558 3863,'0'-53,"53"53,-53-27,-26 27,-27 0,-27 27,1-27,0 79,52-26,27-27,-53 1,53 52,53-52,0 26,26 0,54 26,-27-26,-54-27,-52 27,27-53,-27 27,-53-1,-26-26,-1 0,-26 53,27-53,26 0,53-26</inkml:trace>
  <inkml:trace contextRef="#ctx0" brushRef="#br0" timeOffset="70708.0443">21193 4021,'0'53,"0"-26,0-1,27 27,-1-26,53-27,-26 0,-53 0,27-53,-27 26,0 1,0 79,53-27,-53 27,0 26,0 1,0-1,-80 1,27 25,-52-52,-1 27,26-1,1-53,26-26,53 53,-26-53</inkml:trace>
  <inkml:trace contextRef="#ctx0" brushRef="#br0" timeOffset="71271.0765">22040 4021,'26'0,"-26"-26,0-1,0-25,-53 52,27 0,-1 0,-25 26,25 0,27 1,-53 26,53-27,0 1,0 26,80-27,-54-26,0 79,80-26,-79 0,-27 0,0 0,0-26,-53 26,0-53,-26 52,52-52</inkml:trace>
  <inkml:trace contextRef="#ctx0" brushRef="#br0" timeOffset="72202.1298">22992 3386,'0'0,"-26"53,26-26,-53 52,53 0,-79 1,79-1,-53 1,53 25,0-25,0-1,0 1,53-1,-1 0,54-52,-26-27,-1 0,0 0,-26 0,0 0,-53-53,80-27,-80 28,0-1,0 26,-27-26,1 53,-1 0,27 0,-53 0,53 106,0-79,0-1,0 0,0 27,0-26,0-1,0 27,53-53,27 0,-54 0,1-26,52 26,-79-27,26 27,-26 0,0 53,27-53,-27 80,0-54,53-26,-53-26,79-27,-52 26,-1 27,27 0,-27 27,-26-1,0 27,0 0,80-79,-27-27,-27 26,27 54,-53-1,27 27,25-27,1 27,0-53,-26 0</inkml:trace>
  <inkml:trace contextRef="#ctx0" brushRef="#br0" timeOffset="72682.1572">22490 3916,'0'0,"0"0,79 105,53-52,53 0,1 0,78 0,27-53</inkml:trace>
  <inkml:trace contextRef="#ctx0" brushRef="#br0" timeOffset="72943.1721">25083 4709,'0'53</inkml:trace>
  <inkml:trace contextRef="#ctx0" brushRef="#br1" timeOffset="93419.3431">3069 6112,'-53'0,"53"-53,-26 53,26 26,0 27,0 0,0 0,0 26,0 27,-53 26,53-52,0-1,0-26,0 0,0 0,0-27,0 1,53-27</inkml:trace>
  <inkml:trace contextRef="#ctx0" brushRef="#br1" timeOffset="93727.3609">3228 6191,'0'-27,"53"27,-53-26,0 52,0 27,0-26,0 52,0 1,0-1,0 0,0 1,0-1,0 0,0-26,0 0,0 0,0-26</inkml:trace>
  <inkml:trace contextRef="#ctx0" brushRef="#br1" timeOffset="93989.3759">2910 6614,'0'-26,"0"26,53 0,-26 0,52 0,-26 0,26 0,-26 0</inkml:trace>
  <inkml:trace contextRef="#ctx0" brushRef="#br1" timeOffset="94838.4244">3889 6112,'0'0,"0"79,0 0,-53 27,53-26,0 25,-52 54,52-80,0 1,26-27,0-27,1-26,52 80,1-80,-27 0,26 0</inkml:trace>
  <inkml:trace contextRef="#ctx0" brushRef="#br1" timeOffset="95356.4541">4419 6270,'0'-26,"0"26,105 0,-52 0,0 0,-26 0,26 0,0 26,-53 27,26-26,-26 26,0 26,-53 27,0-27,27 27,-27-27,53-26,0 0,0-26,0-1,53-26,79 0,-26 0,-27 0,-26 0,0-53,-79 0</inkml:trace>
  <inkml:trace contextRef="#ctx0" brushRef="#br1" timeOffset="95647.4707">4392 6588,'-26'0,"-1"0,54 0,26 0,52 0,1 0,53-53,0 53,-1-53,-52 53,-26-26,-27 26</inkml:trace>
  <inkml:trace contextRef="#ctx0" brushRef="#br1" timeOffset="97455.5742">5662 6244,'53'26,"-53"1,79 26,-52 0,26 0,-27 26,-26-26,53 26,-53 1,0-1,0 0,0 1,-26-27,26-27,-80-26,80 53,-53-53,53 53,-26-53,-1 26,27-26</inkml:trace>
  <inkml:trace contextRef="#ctx0" brushRef="#br1" timeOffset="97875.5981">6720 6667,'53'0,"-53"-53,27 53,26-26,0 26,0 0,-1 0,-25 0,-27 26,0 1,0 26,0-27</inkml:trace>
  <inkml:trace contextRef="#ctx0" brushRef="#br1" timeOffset="98003.6055">6932 6932,'53'0,"0"0,-27 0,27 0,-26 0,-1 0</inkml:trace>
  <inkml:trace contextRef="#ctx0" brushRef="#br1" timeOffset="98813.6518">8229 5503,'79'26,"-26"1,-27 26,27-27,27 27,-1-26,0-27,-26 53,27-53,-54 0,1 0</inkml:trace>
  <inkml:trace contextRef="#ctx0" brushRef="#br1" timeOffset="99195.6737">9419 5688,'0'0,"-26"0,-54 0,27 0,1 53,-1-53,-27 53,27-53,27 27,-27-27,53 26,-53-26,53 53,-53-53,0 26,27-26</inkml:trace>
  <inkml:trace contextRef="#ctx0" brushRef="#br1" timeOffset="99503.6913">8784 5847,'0'-26,"0"52,0 0,0 27,53 0,-53-26,27 26,25 0,-52-27,0 27,27-27,-27 27,0 0,0 27,0-54</inkml:trace>
  <inkml:trace contextRef="#ctx0" brushRef="#br1" timeOffset="99975.7181">9975 5582,'0'0,"0"53,-80 27,80-27,-52 52,52-25,-53 52,53-26,0 0,53 0,-1-53,28 26,52-26,-26-53,26 0</inkml:trace>
  <inkml:trace contextRef="#ctx0" brushRef="#br1" timeOffset="100725.7611">10504 5794,'0'-53,"0"27,53-1,-27 27,27 0,0 0,27 0,-54 0,0 27,-26-1,0 27,0 26,0 1,0-27,0 0,0 0,-52-1,52-25,0-1,0 27,26-26,0-27,27 53,53-53,-26 0,-27 0,-53-53</inkml:trace>
  <inkml:trace contextRef="#ctx0" brushRef="#br1" timeOffset="100975.7755">10557 6059,'0'-27,"26"27,27 27,27-27,25 0,54 0,-26 0,-1-27,-53 27,-26-106</inkml:trace>
  <inkml:trace contextRef="#ctx0" brushRef="#br1" timeOffset="101175.7867">11509 5662,'0'53,"27"0,-27 0,53 26,-53-26,0 0,0 0,0 26,0 27,-106 0,-79 52,26-52</inkml:trace>
  <inkml:trace contextRef="#ctx0" brushRef="#br1" timeOffset="101895.8281">8811 7038,'0'-53,"79"53,0-27,27 27,53 0,26 0,106 0,80 0,105-106,-26 106,26-79,-106 79,-79 0,-79 0,-106 0,-53 0,-53 26,-53 27,-79 27,26-80</inkml:trace>
  <inkml:trace contextRef="#ctx0" brushRef="#br1" timeOffset="102472.8611">9895 7434,'-52'53,"-1"53,-27-26,1 25,26 1,-26-26,26-1,-27-26,27 0,0 0</inkml:trace>
  <inkml:trace contextRef="#ctx0" brushRef="#br1" timeOffset="102705.8745">9366 7805,'0'-27,"0"-25,27 52,-1 26,54 27,-28 26,28-26,-54 0,27 26,0 27,27-53,-28 0,54-53</inkml:trace>
  <inkml:trace contextRef="#ctx0" brushRef="#br1" timeOffset="103027.8927">10742 7461,'-26'0,"-1"53,-26 26,0 1,27-1,-27 53,53-26,0-27,0 1,0-27,79 26,54-26,25-53,-25 53,-1-53,-79 0</inkml:trace>
  <inkml:trace contextRef="#ctx0" brushRef="#br1" timeOffset="103454.917">11033 7673,'0'-27,"53"27,-26 0,25 0,28 0,-27 0,-27 0,-26 27,80 52,-80-26,0 0,0 0,-53 26,53-52,-53-1,53 27,0-27,0 27,53 0,26-53,27 0,-27 0,-26 0</inkml:trace>
  <inkml:trace contextRef="#ctx0" brushRef="#br1" timeOffset="103674.9299">11007 7937,'0'0,"53"0,0 0,-27 0,27 0,0 0,26 0,-26 0,26 0,1 0,-27 0</inkml:trace>
  <inkml:trace contextRef="#ctx0" brushRef="#br1" timeOffset="104451.9743">12039 7514,'26'0,"80"0,-80 0,27 53,0-27,-26 27,26 27,-53-28,26 1,-26 0,0 0,0 27,-26-28,-27 1,26 0,1-53,-27 53,26-53,27 0,0-53</inkml:trace>
  <inkml:trace contextRef="#ctx0" brushRef="#br1" timeOffset="106641.0995">14129 6641,'0'-27,"26"27,1 0,26 0,-27 0,27 0,-53 0</inkml:trace>
  <inkml:trace contextRef="#ctx0" brushRef="#br1" timeOffset="106799.1086">14208 6773,'27'0,"-1"0,1 0,52 0,0 0</inkml:trace>
  <inkml:trace contextRef="#ctx0" brushRef="#br1" timeOffset="106996.1199">14684 6456,'27'0,"-27"0,26 0,-26 79,0-53,53 27,-53 0,0 0,-53 26,0-26,0-26</inkml:trace>
  <inkml:trace contextRef="#ctx0" brushRef="#br1" timeOffset="107797.1657">15875 5741,'0'-26,"53"52,-27-26,-26 80,80-80,-54 52,54-52,-27 53,-1-53,1 53,-26-53,26 0,0 0,0 0</inkml:trace>
  <inkml:trace contextRef="#ctx0" brushRef="#br1" timeOffset="108029.1789">16907 5847,'0'-26,"-53"26,0 0,-26 26,-27 27,26 0,28-27,-1 27,0-26,53-1,-27-26,27 53</inkml:trace>
  <inkml:trace contextRef="#ctx0" brushRef="#br1" timeOffset="108375.1987">16272 5979,'26'0,"-26"27,53 26,-53 26,0-53,0 1,0 26,0-27,0 1,27 26,-27-27,0 27,53 0,-53-27,0 1,0 52,26-79</inkml:trace>
  <inkml:trace contextRef="#ctx0" brushRef="#br1" timeOffset="108787.2223">17621 5582,'-26'53,"26"-26,-53 26,53 26,-79 27,79 0,-53 0,53-27,0-26,0 0,0 0,0-27,0 27,26-53,27 0</inkml:trace>
  <inkml:trace contextRef="#ctx0" brushRef="#br1" timeOffset="110446.3172">18098 5794,'0'-26,"0"-1,-27 27,80 0,0 0,0 0,0 0,-27 0,1 0,-27 0,0 27,0 26,0-1,0-25,0-1,0 27,0-26,0-1,0 27,0 0,0-27,53-26,-27 53,27-53,26 0,1 0,-1 0,0 0,1 0,-54-26</inkml:trace>
  <inkml:trace contextRef="#ctx0" brushRef="#br1" timeOffset="110751.3346">17965 5926,'27'0,"26"-26,26 26,0 0,27 0,-26 0,-1 0,27 0,-27 0,-26 0</inkml:trace>
  <inkml:trace contextRef="#ctx0" brushRef="#br1" timeOffset="110972.3473">18944 5768,'27'0,"26"0,-27 26,-26 27,53-27,-53 27,53 27,-53-27,0 0,-53 26,-53-26,-26 26,26 1,0-80</inkml:trace>
  <inkml:trace contextRef="#ctx0" brushRef="#br1" timeOffset="111907.4008">16351 6905,'0'-53,"53"53,0 0,53 0,79 0,106 0,53 0,53 0,0 0,-27 0,-105 0,-1 0,-78 0,-80 0,-27 0,-26 0,0 0,-27 0,1 0,-27 27,0-1,-53 27,26-53</inkml:trace>
  <inkml:trace contextRef="#ctx0" brushRef="#br1" timeOffset="112395.4287">16907 7382,'0'52,"-106"28,27-1,-27 27,26 0,28-27,-1 1,26-27</inkml:trace>
  <inkml:trace contextRef="#ctx0" brushRef="#br1" timeOffset="112635.4421">16378 7514,'0'-53,"26"53,-26 53,53-27,0 27,-27 27,27-27,0-1,27 28,-27-54,26-26,0 0</inkml:trace>
  <inkml:trace contextRef="#ctx0" brushRef="#br1" timeOffset="112958.4609">17701 7329,'-27'0,"27"26,-53 53,53-26,-79 27,79-1,-53 27,53 26,0-26,0-27,0-26,53 0,-27-53,27 27</inkml:trace>
  <inkml:trace contextRef="#ctx0" brushRef="#br1" timeOffset="113347.4831">17912 7487,'53'0,"-53"0,53 0,-26 53,26-53,-27 80,0-80,-26 53,53-53,-53 53,0-27,0 27,-53-27,1 27,52-26,-27-27,27 53,0 26,53-79,0 0,0 26,0-26,0 0</inkml:trace>
  <inkml:trace contextRef="#ctx0" brushRef="#br1" timeOffset="113565.4956">17912 7831,'53'-53,"-26"53,26 0,0 0,-1 0,28 0,-27 0,0 0,-27 0</inkml:trace>
  <inkml:trace contextRef="#ctx0" brushRef="#br1" timeOffset="113827.5106">18733 7461,'0'79,"26"-26,-26 0,53 0,-53 26,0 1,0-27,0 0,0 0,-27-1,-25 28,-1-54,-53 27,53-53</inkml:trace>
  <inkml:trace contextRef="#ctx0" brushRef="#br1" timeOffset="115079.5822">20399 6747,'53'0,"27"0,-27 0,0 0,-1 0,-25 0</inkml:trace>
  <inkml:trace contextRef="#ctx0" brushRef="#br1" timeOffset="115228.5907">20505 7064,'80'0,"-27"0,26 0,-26 0,-27 0,1 0</inkml:trace>
  <inkml:trace contextRef="#ctx0" brushRef="#br1" timeOffset="115971.6332">22543 5662,'0'-53,"52"79,-52 54,0 26,0 26,-26 27,26-1,-53 28,53-28,0-52,0-53</inkml:trace>
  <inkml:trace contextRef="#ctx0" brushRef="#br1" timeOffset="116218.6474">23178 6508,'52'0,"28"-52,-54 52,27 0,27 0,-1 0,0 0,1-53,-27 53,0-27</inkml:trace>
  <inkml:trace contextRef="#ctx0" brushRef="#br1" timeOffset="116407.6582">23521 6191,'0'0,"0"26,0 27,0 27,0 52,0 0,0-26,0-27</inkml:trace>
  <inkml:trace contextRef="#ctx0" brushRef="#br1" timeOffset="117584.7255">24871 5900,'0'-27,"0"-25,0 25,0 27,79 0,-26 0,0 0,0 27,-27 25,-26-25,53 52,-53-26,0 0,0 0,-26 0,26-27,-79 1,79 26,0-27,0 1,0 26,26-27,53-26,27 79,0-79,0 0,-53 0</inkml:trace>
  <inkml:trace contextRef="#ctx0" brushRef="#br1" timeOffset="117817.7388">24791 6217,'0'0,"80"0,-27 0,0 0,26 0,27 0,0 0,-27 0,-26 0</inkml:trace>
  <inkml:trace contextRef="#ctx0" brushRef="#br1" timeOffset="118184.7598">25109 5529,'0'-26</inkml:trace>
  <inkml:trace contextRef="#ctx0" brushRef="#br1" timeOffset="118558.7812">25109 5503,'0'0,"0"53,0 0,-53 0,53-27,-26 27,26-26,26 26,1-53,52 0,0 0,1 0,-27 0,-27 0,-26-27</inkml:trace>
  <inkml:trace contextRef="#ctx0" brushRef="#br1" timeOffset="119684.8456">24739 5609,'-27'-53,"1"53,26 0,26 0,27 0,0 0,-27 0</inkml:trace>
  <inkml:trace contextRef="#ctx0" brushRef="#br1" timeOffset="120426.888">25135 5556,'0'-27,"0"-25,-26 52,26-27,-53 27,53-26,0-27,-26 53,-1 0,-26 26,27-26,-27 53</inkml:trace>
  <inkml:trace contextRef="#ctx0" brushRef="#br1" timeOffset="121628.9567">22331 7223,'26'0,"1"0,-1 0,1 0,26 0,-27 0,27 0,26 0,54-53,-1 53,53 0,80-53,-54 53,28-53,25 53,1-53,-1 53,1-53,-53 53,52-53,-26 53,0-79,0 79,1-53,-54 53,-79 0,-27 0,-53 0,-26 0,-26 0,26 26</inkml:trace>
  <inkml:trace contextRef="#ctx0" brushRef="#br1" timeOffset="123817.082">22781 7884,'0'-26,"0"105,0 1,0 25,0-25,0 26,0-1,0 28,0-54,0 0,0-26</inkml:trace>
  <inkml:trace contextRef="#ctx0" brushRef="#br1" timeOffset="124036.0945">23045 8599,'53'0,"-26"-27,26 27,-1 0,-25 0,-1 0,27 0,27-53,-27 53</inkml:trace>
  <inkml:trace contextRef="#ctx0" brushRef="#br1" timeOffset="124485.1202">23998 8149,'0'0,"-53"0,-27 53,54 26,26-26,-53 0,53-27,0 27,53-53,0 27,26-27,27 0,-53-53,-27 0,-26 0,53 0,-53 0,0 0,0 27,-105-27,78 53,1 0,-54 0,54 0,26 26,0 1,0-1,53 54</inkml:trace>
  <inkml:trace contextRef="#ctx0" brushRef="#br1" timeOffset="124687.1317">24712 8361,'0'-27,"27"27,-1 0</inkml:trace>
  <inkml:trace contextRef="#ctx0" brushRef="#br1" timeOffset="125385.1716">25321 8202,'-27'-27,"-26"-26,27 27,-54-80,54 80,-27-27,27-27,-27 54,53-1,0-25,26 52,27 52,-26-25,25-1,-25 27,-27-26,79 52,-79-26,27 0,-27-27,0 27,26-53,-26 53,80-53,-54 0,0 0,-26 0,0-79,0 26,-26 53,-53 0,52 0,-26 0,27 0,-1 26,-26 27</inkml:trace>
  <inkml:trace contextRef="#ctx0" brushRef="#br1" timeOffset="126075.2111">25850 7752,'0'-53,"0"53,79 0,-26 27,0-1,0 27,-53-27,53 27,-53-26,0-1,0 27,0 0,-27 0,27-27,-53 27,53-26,0-1,80 54,-27-80,26 0,27 0,-27 0,1 0</inkml:trace>
  <inkml:trace contextRef="#ctx0" brushRef="#br1" timeOffset="126291.2235">25956 8149,'0'-27,"26"27,27 0,0 0,0 0,-27 0,54 0,-54-53</inkml:trace>
  <inkml:trace contextRef="#ctx0" brushRef="#br1" timeOffset="126684.2459">25532 7355,'53'0,"0"0,-26 0,26-26,26 26,-26 0,26 0,-26-53</inkml:trace>
  <inkml:trace contextRef="#ctx0" brushRef="#br1" timeOffset="126884.2574">26326 7064,'0'53,"0"0,0 26,0 27,0 0,-26 0</inkml:trace>
  <inkml:trace contextRef="#ctx0" brushRef="#br1" timeOffset="129885.429">4974 9736,'0'-26,"-26"26,26-27,0 27,53 0,-27 80,27-80,26 53,-26-53,0 53,0-53,0 0,0 26,-27-26</inkml:trace>
  <inkml:trace contextRef="#ctx0" brushRef="#br1" timeOffset="130155.4444">5794 9631,'-26'52,"-1"-52,-25 27,25-27,1 53,-27-53,26 26,1-26,-27 53,53 0,-53-26</inkml:trace>
  <inkml:trace contextRef="#ctx0" brushRef="#br1" timeOffset="130424.4599">5424 9869,'53'0,"-53"26,26-26,-26 53,0-27,27 27,-27-26,0-1,53 27,-53-26,0 26,26 0,-26-1,0 1,0-26</inkml:trace>
  <inkml:trace contextRef="#ctx0" brushRef="#br1" timeOffset="130816.4823">6403 9578,'0'-27,"-27"80,27 0,-52 26,52 1,0-1,0 0,0 27,0-26,0 26,79-27,-26-53,0 27,26-53,-26 53,0-53</inkml:trace>
  <inkml:trace contextRef="#ctx0" brushRef="#br1" timeOffset="131431.5175">6853 9736,'0'-26,"0"-27,53 53,-27 0,1 0,25 0,-25 53,-1-53,-26 79,80-52,-80-1,0 27,0-26,0-1,0 27,0-27,0 1,0 52,26-79,27 0,0 0,26 0,1 0,-54-26</inkml:trace>
  <inkml:trace contextRef="#ctx0" brushRef="#br1" timeOffset="131671.5312">6853 9948,'0'0,"106"0,-80 0,27 0,26 0,27 0,0 0,-27 0,1-26</inkml:trace>
  <inkml:trace contextRef="#ctx0" brushRef="#br1" timeOffset="132510.5792">7673 9631,'26'0,"-26"26,106 27,-79-27,26 54,-53-27,53 26,-53 0,0-26,0 27,0-1,0 0,-27-26,-26 0,27-53,26 53,-53-53</inkml:trace>
  <inkml:trace contextRef="#ctx0" brushRef="#br1" timeOffset="132750.5929">8625 10213,'27'0,"26"0,0-53,0 53,0 0,-27 0,27 0,-27 0,27 0</inkml:trace>
  <inkml:trace contextRef="#ctx0" brushRef="#br1" timeOffset="133972.6628">9922 10001,'0'0,"0"-27,0 1,0 0,-27 26,-25 0,52 52,-27 1,27 0,0 0,-53 0,53-26,27-1,-1-26,1 53,25-53,28 0,-27-26,-27-1,-26-26,53-26,-53 26,0 0,0 26,-26 27,-27-79,26 79,1 0,-27 0,0 0,79 53</inkml:trace>
  <inkml:trace contextRef="#ctx0" brushRef="#br1" timeOffset="134221.6771">10583 10239,'27'0,"52"0,-26 0,-26 0</inkml:trace>
  <inkml:trace contextRef="#ctx0" brushRef="#br1" timeOffset="135031.7233">11192 10027,'-27'0,"27"0,-52 0,52-79,-27 79,27-53,-26 53,26-26,-53 26,53-27,0-26,-27 27,27-1,0-26,0 53,53-26,-26 26,-27 0,53 0,-53 53,52 0,-52-27,53 27,-53 27,0-1,27-26,-27-27,0 27,53-53,-53 27,26-27,-26-27,-53 27,27 0,26-26,0 26</inkml:trace>
  <inkml:trace contextRef="#ctx0" brushRef="#br1" timeOffset="135991.7783">11113 10054,'0'26,"0"1,0 26,0 0,0 26,0-26,26 0,0-27,54-26,-1 0,1 0,-28 0,-25-26,-27-27,53 0,-53 0,0-26,0 52,-53 27,26-53,-25 53,-28 0,27 0,27 0,-1 0,80 0,-26 0</inkml:trace>
  <inkml:trace contextRef="#ctx0" brushRef="#br1" timeOffset="136506.8078">12197 9789,'0'0,"53"0,0 0,0 27,0 26,0-27,-27 27,-26-27,0 1,0 26,0-27,0 1,0 26,0-27,-53 27,53 0,0-27,27-26,26 0,26 0,1 0,-1 0,-26 0</inkml:trace>
  <inkml:trace contextRef="#ctx0" brushRef="#br1" timeOffset="136719.8199">12383 10160,'0'-27,"26"27,27 0,0 0,26 0,-26 0</inkml:trace>
  <inkml:trace contextRef="#ctx0" brushRef="#br1" timeOffset="137251.8503">12065 9392,'0'-26,"53"26,0 0,0 0,0 0,0 0,26-53,-26 53</inkml:trace>
  <inkml:trace contextRef="#ctx0" brushRef="#br1" timeOffset="137437.8609">12700 8943,'26'0,"-26"26,0 53,0 1,53-1,-53 27,0-27</inkml:trace>
  <inkml:trace contextRef="#ctx0" brushRef="#br1" timeOffset="138164.9026">13467 9657,'-26'0,"26"-53,-53 53,106 27,-27-27,27 52,-26-52,26 80,-27-27,1-27,52 27,-53-53,1 0</inkml:trace>
  <inkml:trace contextRef="#ctx0" brushRef="#br1" timeOffset="138404.9163">14235 9683,'0'-26,"0"26,0 53,-27-27,-26-26,0 53,0-53,-26 80,53-80,-1 26</inkml:trace>
  <inkml:trace contextRef="#ctx0" brushRef="#br1" timeOffset="138696.933">13864 9895,'0'-26,"0"52,0 1,-26-27,26 79,0-53,0 54,26-80,-26 53,27-53,-27 53,0-27,0 53,0 1,0-1</inkml:trace>
  <inkml:trace contextRef="#ctx0" brushRef="#br1" timeOffset="139125.9576">14843 9604,'0'-26,"0"26,0 26,-53 27,53-27,-79 27,79 0,-27 53,27-27,0 1,0-1,27-26,-1 27,54-28,-1-52</inkml:trace>
  <inkml:trace contextRef="#ctx0" brushRef="#br1" timeOffset="139852.9992">15240 9736,'0'-26,"26"26,27 0,27 0,-27 0,0 0,-27 0,27 0,-53 79,0-52,0-1,0 27,-26 26,26-26,-53 0,53 0,0-26,0 26,26-53,27 0,26 53,1-53,-27 0,-27-27</inkml:trace>
  <inkml:trace contextRef="#ctx0" brushRef="#br1" timeOffset="140071.0116">15214 10054,'0'-53,"52"53,-52-53,53 53,27 0,-54 0,27 0,0 0,0 0,0 53,-27-53,27 0</inkml:trace>
  <inkml:trace contextRef="#ctx0" brushRef="#br1" timeOffset="141195.0759">16113 9631,'27'0,"-1"0,27 26,-27 27,27 0,-26 0,-27 26,79 0,-79 1,0-27,0 0,0 26,-53-52,53-1,-53-26,53 79,-53-79,27 0,26 27</inkml:trace>
  <inkml:trace contextRef="#ctx0" brushRef="#br1" timeOffset="141504.0936">16907 10027,'53'0,"-27"-53,54 53,-54 0,27 27,-53-1</inkml:trace>
  <inkml:trace contextRef="#ctx0" brushRef="#br1" timeOffset="141645.1017">17092 10318,'27'0,"52"0,-26 0,-27 0,1 0</inkml:trace>
  <inkml:trace contextRef="#ctx0" brushRef="#br1" timeOffset="142447.1475">18838 9657,'0'-26,"-79"105,0-26,26 0,0 26,26-26,-26 0,27 0,26 0,0-27,-53 27,53-26</inkml:trace>
  <inkml:trace contextRef="#ctx0" brushRef="#br1" timeOffset="142695.1617">18441 9657,'27'26,"-27"27,0 0,79 27,-52-1,26-26,-27 0,54 26,-28-52,1-27</inkml:trace>
  <inkml:trace contextRef="#ctx0" brushRef="#br1" timeOffset="143071.1832">19394 9631,'0'-27,"-26"27,26 27,-27 52,27-26,-53 26,53 27,-53 26,53-26,0 0,0 26,53-26,-26-27,26-52,-27-27</inkml:trace>
  <inkml:trace contextRef="#ctx0" brushRef="#br1" timeOffset="143753.2222">19553 9789,'79'0,"-26"0,26 0,-26 27,0-27,-26 0,-27 26,0 1,0 26,0-27,-27 27,1-27,-27 1,53 26,-53-27,53 27,0-26,0-1,0-26,53 79,0-79,26 27,27-27,-27 0,-26 0,-53 26</inkml:trace>
  <inkml:trace contextRef="#ctx0" brushRef="#br1" timeOffset="144023.2377">19632 10054,'27'0,"25"0,1 0,0 0,53 0,-26 0,-28 0,1 0,-26 26,26-26</inkml:trace>
  <inkml:trace contextRef="#ctx0" brushRef="#br1" timeOffset="144421.2604">20294 9657,'26'53,"-26"26,53 1,-53 25,53 1,-53-26,26-1,-26 0,0 1,0-1,-53-26,27-26,-27 25,-26-25,26-27,53 79</inkml:trace>
  <inkml:trace contextRef="#ctx0" brushRef="#br1" timeOffset="146564.3829">21061 10239,'0'-53,"79"53,-52-26,52 26,0 0,27 0,0-53,-27 53,-26 0,-26 0</inkml:trace>
  <inkml:trace contextRef="#ctx0" brushRef="#br1" timeOffset="146790.3959">21458 9922,'0'26,"0"27,0 0,0 0,0 26,26 27,-26-27,0 1</inkml:trace>
  <inkml:trace contextRef="#ctx0" brushRef="#br1" timeOffset="147952.4624">22516 10001,'0'-27,"53"27,-27 0,54 0,26 0,-1 0,-25 0,-1 0,-52 27,-27-1,0 27,0 0,0 0,-53 0,-27 26,54-26,-27 0,53 0,0-26,0-1,0 27,53-53,53 26,-27-26,27 0,0 0,-27 0,-52 0</inkml:trace>
  <inkml:trace contextRef="#ctx0" brushRef="#br1" timeOffset="148193.4762">22886 10424,'0'-26,"0"26,53 0,27 0,-1 0,27 0,-27 0,1 0</inkml:trace>
  <inkml:trace contextRef="#ctx0" brushRef="#br1" timeOffset="148673.5037">22516 9683,'53'0,"0"0,26 0,1 0,-1 0,0-52,-52 52</inkml:trace>
  <inkml:trace contextRef="#ctx0" brushRef="#br1" timeOffset="148976.5209">23257 9419,'79'0,"-52"0,26 0,-53 53,26-27,-26 1,0 26,0-27,0 27,0 0,0-27,0 1,27-27,25 0,-25 0,26 53,26-53,-52 0</inkml:trace>
  <inkml:trace contextRef="#ctx0" brushRef="#br1" timeOffset="149595.5563">25030 9710,'0'26,"-53"54,-27 26,1-27,26 27,-26-53,26 26,-27-26,27 0,1 26,-1-79</inkml:trace>
  <inkml:trace contextRef="#ctx0" brushRef="#br1" timeOffset="149835.5701">24474 9974,'53'27,"-27"26,54 0,-1 26,27 1,26-54,-26 27,0 0,-27 0,-52-53</inkml:trace>
  <inkml:trace contextRef="#ctx0" brushRef="#br1" timeOffset="150159.5887">26167 9498,'-53'27,"27"26,-27-27,27 53,-27-26,53 27,-80 26,80 26,0-26,0 0,0-54,106 28,-27-27,27-53</inkml:trace>
  <inkml:trace contextRef="#ctx0" brushRef="#br1" timeOffset="150712.6203">26644 9631,'0'-27,"26"27,27 0,0 0,-27 0,27 53,-26-53,-1 0,-26 26,0 1,0 52,0-26,-53-26,53 26,-53-27,53 0,0 27,0-26,0-1,0 27,80-26,-27-27,26 53,0-53,-26 0,27 0,-54 26</inkml:trace>
  <inkml:trace contextRef="#ctx0" brushRef="#br1" timeOffset="151009.6373">26511 9842,'27'0,"26"0,0 0,-1 0,1 0,27 0,26 0,52 0,-52 0,0 0,-27 0,-26 0</inkml:trace>
  <inkml:trace contextRef="#ctx0" brushRef="#br1" timeOffset="151215.6491">27755 9551,'0'27,"26"-1,-26 27,0 26,0 1,0 52,-79-26,-27 26,-26 0,-27 27,27-106</inkml:trace>
  <inkml:trace contextRef="#ctx0" brushRef="#br0" timeOffset="163715.3639">5398 11800,'0'0,"26"0,27 0,0 0,-27 0,1 0,26 0,-27 0,27 0,53 53,-80-53,1 0,-1 0,27 0,-26 0,-27 26,-80 27</inkml:trace>
  <inkml:trace contextRef="#ctx0" brushRef="#br0" timeOffset="163964.3783">5530 12197,'53'0,"0"0,-27 0,53 0,1 0,-1 0,1 0,-27 0,-1-26,1 26,-53-53</inkml:trace>
  <inkml:trace contextRef="#ctx0" brushRef="#br0" timeOffset="164195.3913">6271 11959,'53'0,"-1"0,1 26,-26 80,-27-79,0-1,0 27,0-27,0 1,0 26,-27-27,-78 27,-1 0,26-53</inkml:trace>
  <inkml:trace contextRef="#ctx0" brushRef="#br0" timeOffset="166265.5099">8758 11721,'26'0,"-26"53,0 26,0 0,53-26,-53 0,0 0,53 0,-27-53,27 0,-26-26,26-1,-27-26,27-26,-53 26,53 26,-53-25,0 104,53 1,-53 0,0 0,0 0,0 27,0-1,0 27,0-27,0 0,0-26,0-26,-53 26,27-27,-1-26,-26 53,27-53,-1 0,-52 0,52 0,27-79,0 52,0-26,0 27,0-1,53 27,-53-79,53 79,-26-26,26 26,0 0,-53-27,79 27,-26 0,0-53</inkml:trace>
  <inkml:trace contextRef="#ctx0" brushRef="#br0" timeOffset="167020.5531">10345 11509,'-26'0,"-1"0,-26 53,0 0,27 0,26 0,-79 53,79-27,-27 0,27 1,0-27,0 26,0-26,0 0,0 0,0 0,0 0,53-27,0-26,0 0,-27 0</inkml:trace>
  <inkml:trace contextRef="#ctx0" brushRef="#br0" timeOffset="167366.5728">10372 12356,'0'26,"53"-26,-53 53,26-53,-26 53,27-53,-27 26,52-26,-52-52,0-1,27-27,-27 1,0 26,0 0,53 27,-27 26,27 0,-26 0,26 0,-53 53,52-27,-52 0,0 27,0-26,0-1,0 27</inkml:trace>
  <inkml:trace contextRef="#ctx0" brushRef="#br0" timeOffset="168011.6097">10980 11615,'0'0,"53"0,0 26,0 27,0 27,0 52,-53-26,26 0,-26-27,0 0,0 27,-26-26,-27 25,0-52,-53 0,53-26,27-27,-27 53,53-53,0 0,0-80</inkml:trace>
  <inkml:trace contextRef="#ctx0" brushRef="#br0" timeOffset="168302.6263">11695 12514,'53'0,"-1"0,28 0,-54 0,27 0,-26 0,-1 0,27 0,-53 0,53 0</inkml:trace>
  <inkml:trace contextRef="#ctx0" brushRef="#br0" timeOffset="169451.6921">13044 12065,'0'-53,"-26"53,-27 0,53 26,-53 1,53 26,-53 26,53-53,0 54,53-80,0 53,26-53,-26 0,0 0,0-27,-53 1,0-27,0 0,0 27,0-1,-27 27,27-79,-53 79,27-27,26 27,0 27</inkml:trace>
  <inkml:trace contextRef="#ctx0" brushRef="#br0" timeOffset="169660.7041">13547 12329,'0'0,"26"0,27 0,-53 0</inkml:trace>
  <inkml:trace contextRef="#ctx0" brushRef="#br0" timeOffset="170390.7458">14235 12144,'0'-26,"0"-27,-27 53,27-27,-53-26,0 0,27 0,26 27,-53-27,53 0,-27 53,27-53,0 0,0 27,27 26,26 0,-27-27,27 27,0 0,0 0,-26 27,-27-1,52 54,-52-27,-26 26,-27 53,-26 27,-1-53,54 0,26-53,0-27,0 27,26-27,27-26,27 0,-27-52,-27-1,-26 0,53-27,-53 54,-27-1,1 27,0-52,-54 52,54 0,-1 26,-26 27,27-27,26 27</inkml:trace>
  <inkml:trace contextRef="#ctx0" brushRef="#br0" timeOffset="171491.8088">15028 11694,'0'0,"0"53,0 0,27-26,26 52,26-53,-26-26,-27 0,27-26,-53-1,27-25,-27 25,0 1,26 26,-26-53,0 79,53 54,-53-28,27 28,-27-1,0 27,0 26,0 27,0 0,0 0,0-80,-53 0,26-26,-52-53,26 0,0 0,0-26,-26-27,52-53,27 27,0-1,0 1,0 26,0 0,53 0,-26 53,26-26,0 26,-27 0,0 0,27 0,0 0,-53 0,53 0</inkml:trace>
  <inkml:trace contextRef="#ctx0" brushRef="#br0" timeOffset="171836.8283">16113 11641,'0'0,"0"27,-79-1,52 27,-26 27,53-1,-53 0,53 1,0 26,0-27,0 0,53 27,53-27,-26-26,52 0,53-53</inkml:trace>
  <inkml:trace contextRef="#ctx0" brushRef="#br0" timeOffset="172832.8853">16536 11906,'0'26,"0"27,27 27,-27-1,0 0,0 1,0-1,0-52,0-1,0-26,0 27,0-27,0-27,0-26,0-53,0 53,53 1,-53 25,26-26,27 53,-26 27,26-1,-27 27,27 26,-53-26,53-26,-53 26,0-27,0 1,0 25</inkml:trace>
  <inkml:trace contextRef="#ctx0" brushRef="#br0" timeOffset="173484.9228">17171 12356,'53'0,"27"0,-27 0,26 0,0 0,1 0,-1 0,-26 0,-26 0</inkml:trace>
  <inkml:trace contextRef="#ctx0" brushRef="#br0" timeOffset="173792.9404">18283 12091,'0'27,"0"-1,0 27,0 26,0-26,0 0,0 0,0-26,0 25,0-25,0 26</inkml:trace>
  <inkml:trace contextRef="#ctx0" brushRef="#br0" timeOffset="174062.9559">18733 11959,'52'26,"-52"1,27 52,-27-26,53 26,-53-26,0 0,0 27,0-27,0-27,0 27,-53-27,0 27,-53-26,27-27,26 0</inkml:trace>
  <inkml:trace contextRef="#ctx0" brushRef="#br0" timeOffset="174744.9949">19606 12144,'53'-53,"-27"53,53 0,-52 0,26 53,-53-26,26 25</inkml:trace>
  <inkml:trace contextRef="#ctx0" brushRef="#br0" timeOffset="174879.0025">19844 12488,'0'0,"26"0,27 0,0 0,26 0,-52 0</inkml:trace>
  <inkml:trace contextRef="#ctx0" brushRef="#br0" timeOffset="175735.0513">20823 11879,'0'-26,"26"26,27 53,-26 0,25 53,-52-27,53-26,-53 0,0-27,0 54,-53-54,27 27,0-53,26 27,0-54,0-52,52 26,1 0,0-26,27 26,-27 0,0-27,-53 54,0 52,-27 27,27 27,0-27,0-1,0 1,0 0,0 27,27-27,-27-27,52-26</inkml:trace>
  <inkml:trace contextRef="#ctx0" brushRef="#br0" timeOffset="176351.0864">21987 11800,'-53'159,"53"-27,-53 27,53-53,53 26,53-26,53 0,105-27,-52-79</inkml:trace>
  <inkml:trace contextRef="#ctx0" brushRef="#br0" timeOffset="178552.2126">22648 12065,'0'26,"0"27,53 0,-53 0,27 26,-27-26,0-26,0 26,0-106,0 0,0-27,53 1,-53 26,53-26,-53 52,26 27,0 0,27 27,-26 26,26-27,-27 27,1-27,-27 27,53-26,-53-1,0 27,0-26</inkml:trace>
  <inkml:trace contextRef="#ctx0" brushRef="#br0" timeOffset="179422.2624">23389 11800,'0'-53,"0"53,80 27,-28-1,1 53,0 1,0 26,-26-27,-27 0,53 1,-53-1,0 1,-53 25,26-25,-26-27,27-27,-27-26,26 53,1-53,26-26</inkml:trace>
  <inkml:trace contextRef="#ctx0" brushRef="#br0" timeOffset="180036.2975">24553 12329,'0'-26,"53"26,27 0,-27 0,26 0,0 0,1-53,-27 53,0 0,-27 0</inkml:trace>
  <inkml:trace contextRef="#ctx0" brushRef="#br0" timeOffset="180324.3139">24818 12038,'-53'-53,"53"80,0-1,0 1,0 26,0 0,0-1,0 1,0 0,0 0,0 53,0-53</inkml:trace>
  <inkml:trace contextRef="#ctx0" brushRef="#br0" timeOffset="181897.4039">25638 11800,'53'0,"-26"0,52 0,-26 0,0 27,0 25,0 1,-53 27,0-27,0-27,0 1,0 26,-27-53,-26 52,27-52,-1 0,27-26,53-27,-26 27,26-54,-1 27,-25 0,26 0,-53 27,26 26,-26-53,0 80,0-1,0 27,0 0,0 0,0 0,0-27,0 1,-53 26,53-27,0 0,53 54,0-80,0 0</inkml:trace>
  <inkml:trace contextRef="#ctx0" brushRef="#br0" timeOffset="182309.4275">27199 11377,'0'-27,"0"27,-53 27,0 52,-26-26,53 53,-27 0,0 26,0 27,53-27,-53 0,53-52,26-27,1 0,26-27,0-26,0 53,-1-53,28-27</inkml:trace>
  <inkml:trace contextRef="#ctx0" brushRef="#br0" timeOffset="182693.4493">27411 12091,'0'27,"0"-1,0 1,0 25,0-25,0-1,0 27,53-26,-53-54,26-26,-26-26,0 26,53 0,-53 27,0-27,27 53,-27-27,53 54,-53-1,79 1,-79 26,26 0,-26-1,0 1,0 27,0-27,0-27</inkml:trace>
  <inkml:trace contextRef="#ctx0" brushRef="#br0" timeOffset="183352.4872">28231 12250,'0'0,"-26"0,26 0,53 0,-27 0,0 0,27 0,-26 0,-27 0</inkml:trace>
  <inkml:trace contextRef="#ctx0" brushRef="#br0" timeOffset="183915.5194">28840 11800,'26'0,"27"0,0 0,-53 27,53-27,-53 52,53-25,-53 26,0-27,0 1,0 26,-27-53,27 53,-26-53,26 26,-27-26,27 27,0-27,27 0,26 0,26 0,0 0,-26 0,0 0,0 0,-53-27</inkml:trace>
  <inkml:trace contextRef="#ctx0" brushRef="#br0" timeOffset="184612.5593">29871 11403,'27'0,"26"0,-27 53,27 0,27 53,-1-27,-53 1,-26 25,80-25,-80-27,0 26,0-26,0 26,0-52,-53-1,0 27,27-53,-27 53,0-53,26 0,27 53,-26-53,26 0,26-26</inkml:trace>
  <inkml:trace contextRef="#ctx0" brushRef="#br0" timeOffset="187292.7126">8070 13970,'53'26,"-53"1,26 26,-26-27,80 53,-80-52,52-27,-52 53,53-53,0 0,0 0,-53-53,80 26,-80-52,26 26,-26 0,0 27,53 26,-53-53,0 106,0-27,0 27,0 0,0 0,26 53,-26 0,0-1,53 54,-53 26,0-26,0-80,0-26,0-26,-53-27,1 53,-28-53,1 0,-27-53,53 26,0-52,53 53,-53-27,53 0,0 0,27 26,26-26,-1 27,28 26,-1-53,-26 53,-26 0,-1 0,27 0,-53 0</inkml:trace>
  <inkml:trace contextRef="#ctx0" brushRef="#br0" timeOffset="187931.7491">9366 13890,'0'-26,"0"26,0 79,-79 54,79-28,-53 1,53 26,0-26,0-26,0-1,0 0,79 1,-26-27,0-27,27 27,52-53,0 0,27 0</inkml:trace>
  <inkml:trace contextRef="#ctx0" brushRef="#br0" timeOffset="188786.798">10081 14419,'0'-26,"0"26,53 26,-27 54,27-27,-53 0,26 0,-26 26,0-53,0 1,0 26,0-106,0 0,0-26,0-1,0 1,0 26,0 26,53-25,0 78,0 0,-26 27,-1-26,27-1,-27 27,27 0,-53 0,27 26,-27-52</inkml:trace>
  <inkml:trace contextRef="#ctx0" brushRef="#br0" timeOffset="189686.8493">10795 14128,'0'-26,"53"26,26 0,1 53,-1 0,27 26,-53-26,0 53,-53-27,79 1,-79-1,-26 27,-54-27,1 27,-53-27,26-26,53 0,26-53,-26 27,53-27,27 0,-27-27</inkml:trace>
  <inkml:trace contextRef="#ctx0" brushRef="#br0" timeOffset="190028.8689">11774 14763,'0'-26,"53"26,-27-53,54 53,-27 0,0 0,-1 0,-52 53,27-27,-27 27</inkml:trace>
  <inkml:trace contextRef="#ctx0" brushRef="#br0" timeOffset="190167.877">11959 15134,'106'0,"-27"-53,1 53,-54 0,1 0,-27-53</inkml:trace>
  <inkml:trace contextRef="#ctx0" brushRef="#br0" timeOffset="191126.9319">13970 14287,'-53'0,"27"0,26 80,-80-1,80 0,-26 1,26-27,0-27,0 27,53-53,-27 26,27-26,26 0,-26 0,-26-52,-27-1,53-27,-53 1,0-1,0 1,-27 53,-52-27,52 53,1 0,-27 0,27 26,26 1,0 26,0-1,0 1</inkml:trace>
  <inkml:trace contextRef="#ctx0" brushRef="#br0" timeOffset="191350.9447">14605 14552,'26'0,"-26"26</inkml:trace>
  <inkml:trace contextRef="#ctx0" brushRef="#br0" timeOffset="192288.9983">15002 14446,'0'0,"0"-53,0 27,-27 26,27-27,-26-26,-27 27,27-27,-27 0,53 0,-27 53,27-53,0-26,0 52,0 1,0-27,27 26,26 27,0 0,-27 0,27 0,-27 0,1 53,-27 0,53 27,-53-1,-53 53,0 1,-79 25,52-25,1-54,79-26,-53-27,79 1,27-27,27 0,26-27,-1-52,1 0,-53 26,-53 26,0-26,0 27,0-1,-26 27,-27-53,0 53,26 0,1 53,-27-26,53-1,-26 27,26-26</inkml:trace>
  <inkml:trace contextRef="#ctx0" brushRef="#br0" timeOffset="193219.0513">15822 13864,'27'26,"-27"27,0 27,0-1,0-26,0 0,0-27,26-26,-26 27,79-27,-52 0,-1 0,27 0,-53-27,53-26,-53-26,53-27,-53 27,0 52,0 1,0 105,0 27,0 0,0 0,0 26,27-26,-27 26,0-52,0-28,0-25,0 26,-80-53,27 0,-26 0,-1-27,28 1,52-27,-27 27,27-27,53 53,-27 0</inkml:trace>
  <inkml:trace contextRef="#ctx0" brushRef="#br0" timeOffset="193699.079">16748 13784,'-26'0,"26"53,-53 27,53-1,-27 1,27 78,0-25,0-28,0-25,53-1,0-26,27 0,-1-53,27 53,-27-53</inkml:trace>
  <inkml:trace contextRef="#ctx0" brushRef="#br0" timeOffset="194710.1368">16986 14102,'0'-26,"27"26,-1 52,27 28,0-1,-53 1,26-1,-26-26,0 26,0-52,0-1,0-52,0-27,0-27,0-52,53 26,-53 53,27 27,-27-27,53 53,0 53,-53-27,53 27,-53 0,53 0,-53 0,0 0,0 26,0-26,0-26</inkml:trace>
  <inkml:trace contextRef="#ctx0" brushRef="#br0" timeOffset="195411.1769">17754 14419,'0'0,"26"0,0 0,27 0,0 0,0 0,-26 0,26 0,0 0,-53 0,26 0</inkml:trace>
  <inkml:trace contextRef="#ctx0" brushRef="#br0" timeOffset="195692.193">18547 14076,'0'-27,"0"27,0 27,0 52,0-53,0 27,27 0,-27 27,0-28,0 1,0 0,0-26,0 26</inkml:trace>
  <inkml:trace contextRef="#ctx0" brushRef="#br0" timeOffset="195963.2085">18891 13811,'27'0,"-27"0,79 53,-79 0,53 0,-53 26,53-26,-53 0,0 0,0 26,0 27,-27-53,-25 0,-81 26,1 1,79-80</inkml:trace>
  <inkml:trace contextRef="#ctx0" brushRef="#br0" timeOffset="196826.2578">19500 14234,'0'0,"0"-26,79 26,-26 0,0 0,26 0,1 0,-27 0,-27 0,1 0</inkml:trace>
  <inkml:trace contextRef="#ctx0" brushRef="#br0" timeOffset="197073.272">19738 14023,'0'-27,"-27"27,27 0,0 53,0-26,0 25,0 1,0 0,0 27,0 52,0-53,0-52</inkml:trace>
  <inkml:trace contextRef="#ctx0" brushRef="#br0" timeOffset="198213.3372">20267 13837,'0'-26,"27"26,25 26,1-26,-26 53,26-26,-27 26,-26-27,53 27,-53-26,0-1,-26 27,-1-27,-26 27,27-53,26 27,-27-27,27 0,27-27,26 1,0-27,0 26,26-52,-26 53,0-27,-53 26,26 1,-26-27,0 0,0 79,0 27,-26-26,26 26,-80 0,80 0,-26-1,26-25,0-1,0 1,0 52,53-52,26-27,54 53,-54-53</inkml:trace>
  <inkml:trace contextRef="#ctx0" brushRef="#br0" timeOffset="198573.3578">21696 13546,'0'0,"-53"27,26-1,-25 27,52 0,-80 0,27 53,53-27,-26 1,26-27,0-1,0 28,0-27,53 0,0 0,26-27,0-26,27 53</inkml:trace>
  <inkml:trace contextRef="#ctx0" brushRef="#br0" timeOffset="199391.4043">21960 13890,'53'0,"-53"27,27 26,-27-27,0 1,0 26,0-27,0 0,0-52,0 0,26-27,-26 26,53 1,-26 26,-27 0,79 26,-79 27,53-26,-53-1,0 53,0-26,0 27,0-1,0-79</inkml:trace>
  <inkml:trace contextRef="#ctx0" brushRef="#br0" timeOffset="200411.4629">22595 13652,'0'-26,"0"26,0 0,53 53,0 0,-53-1,53 28,-53-27,53 26,-53-26,0 26,0 1,-26-1,-27-26,26 0,-26 0,27-53,26 26,-27-26,27-26</inkml:trace>
  <inkml:trace contextRef="#ctx0" brushRef="#br0" timeOffset="200754.4823">23627 14128,'0'-26,"27"26,-1 0,1 0,52 0,0 0,1 0,-1 0,-26 0,-26 0</inkml:trace>
  <inkml:trace contextRef="#ctx0" brushRef="#br0" timeOffset="200995.4963">23813 13837,'26'27,"-26"-1,0 27,0 0,0 27,0-28,-26 28,26 26,0-1,0-25,0-80</inkml:trace>
  <inkml:trace contextRef="#ctx0" brushRef="#br0" timeOffset="202508.5829">24633 13837,'0'-26,"53"26,-27 0,53 0,-26 0,0 79,0-26,-53-26,53 52,-53-26,0 0,0 0,-53 0,27-27,-1-26,27 53,-53-53,106-53,-26 27,26-27,53 26,-54-26,1 1,0-1,-53 26,27-26,-27 27,0-1,0-26,0 80,0-1,0 27,-53 0,53 0,-53 0,53 26,-53-26,53-26,0 26,0-27,0 1,26-27,27 52,27-52,-1 0</inkml:trace>
  <inkml:trace contextRef="#ctx0" brushRef="#br0" timeOffset="202866.6033">26432 13520,'0'-53,"-27"79,-25 27,-28 27,27-1,-26 27,26-27,26 1,27-1,-52 0,52 1,26-27,0 0,27 0,53-1,0-52,26 53,-26-53</inkml:trace>
  <inkml:trace contextRef="#ctx0" brushRef="#br0" timeOffset="204016.6691">26723 13811,'0'26,"26"27,-26 27,27-27,-27 0,53-1,-53 1,0-26,0-1,-27-26,27-53,0 0,0 53,0-52,53 52,-53-27,53 27,-53-26,27 26,26-53,-27 53,-26 0,26 0,-26 53,0 0,0-27,0 27,0-27,0 27,0 0,0 0</inkml:trace>
  <inkml:trace contextRef="#ctx0" brushRef="#br0" timeOffset="204316.6863">27728 14102,'0'-53,"80"53,-27 0,26 0,0 0,1 0,-27 0,-53-53</inkml:trace>
  <inkml:trace contextRef="#ctx0" brushRef="#br0" timeOffset="204796.7137">28284 13784,'0'-26,"26"26,27 0,-26 0,52 0,-26 53,-26 0,25 0,-52 0,0 0,0-27,0 1,0 25,0-25,-26-1,26 27,53-53,-27 0,27 0,0 0,27 0,-1 0,27 0,-80 0,-26-26</inkml:trace>
  <inkml:trace contextRef="#ctx0" brushRef="#br0" timeOffset="205269.7408">29263 13520,'53'0,"0"53,0 0,26 53,-26-27,0 0,-53 27,53-26,-53-1,0 0,-80 1,-52 25,-53 28,-27-54,80-79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1024" units="cm"/>
        </inkml:traceFormat>
        <inkml:channelProperties>
          <inkml:channelProperty channel="X" name="resolution" value="28.31858" units="1/cm"/>
          <inkml:channelProperty channel="Y" name="resolution" value="28.36565" units="1/cm"/>
        </inkml:channelProperties>
      </inkml:inkSource>
      <inkml:timestamp xml:id="ts0" timeString="2021-06-03T06:31:58.696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3863 15637,'0'-27,"0"27,0 0,0 79,0 1,0 26,0 0,26 26,-26-53,0-26,0 0,0-27,0 27,0-26,0-54</inkml:trace>
  <inkml:trace contextRef="#ctx0" brushRef="#br0" timeOffset="763.0437">3810 15557,'0'-26,"0"-1,0 27,53-53,0 53,-27 0,27 0,-26 0,-1 0,27 0,-53 0,53 53,-53 0,0 0,0 26,0 1,-53-1,53 1,-53-27,53-1,0-25,0-1,27-26,26 53,-27-53,0 0,27 27,-26-27,-27 53,26-53,-26 53,0-1,-26 1,-1-53,-26 80,27-80,-27 26,27-26,-1 0,1 0,-54 0,54 0,26 0,-27 0,27-53</inkml:trace>
  <inkml:trace contextRef="#ctx0" brushRef="#br0" timeOffset="1560.0891">4630 16272,'0'0,"53"0,53-27,-80-26,27 0,-26-26,-27 0,53-80,-53 53,0 27,0-1,0 27,0 0,-53 53,26 0,1 0,26 53,-53 0,53 0,0 26,0 27,0 0,26 26,-26-52,80 26,-80-53,53-1,-53 1,53 0,26-26,0-27,-52 0,26-53,-53 0,53-26,-53-1,26 80,-26 53,0-26,0-1,53 27,-26-27,25-26,-25 0,-1 0,27 0,-53 0,0-53,0 1,0-1,-26 0,-1 0,-52 26,53 27,-1 0,27 27,0 26,0-27</inkml:trace>
  <inkml:trace contextRef="#ctx0" brushRef="#br0" timeOffset="2220.127">6138 16113,'0'-53,"0"26,0 27,0-26,-26 26,-27 0,0 0,27 26,-27 1,26 52,27 1,-53-54,53 27,0-27,0 1,53-27,0 0,27 0,25 0,-25 0,-27-27,0 27,-1-52</inkml:trace>
  <inkml:trace contextRef="#ctx0" brushRef="#br0" timeOffset="2503.1432">6403 15928,'0'26,"0"27,0 0,0 0,0 0,0 0,0-27,0 27,53-27,-53 1,0 26,0-27,26 27</inkml:trace>
  <inkml:trace contextRef="#ctx0" brushRef="#br0" timeOffset="2879.1645">6641 16113,'-26'0,"-1"53,27-27,-53-26,53 27,0 52,0-26,0 0,0-27,80-26,-54 0,1 0,-1 0,27 0,-27 0,27 0</inkml:trace>
  <inkml:trace contextRef="#ctx0" brushRef="#br0" timeOffset="3937.2252">7805 16272,'0'-80,"0"54,0-1,0-26,0 27,0 26,0-27,-53 27,0 0,27 0,-27 27,27 26,-27 26,53-26,-53-26,53 25,0-25,26-27,27 0,0 0,26 0,-26-53,0-26,-26 26,-27 0,53-27,-53 1,0 0,0 52,0 1,0-27,0 53,0 79,0 1,0-27,0 26,53 0,-53 1,26 25,-26-52,79 0,-79-26,53-27</inkml:trace>
  <inkml:trace contextRef="#ctx0" brushRef="#br0" timeOffset="4191.2396">8255 16113,'0'53,"0"0,53-27,-53 1,0 25,26-25,-26-1,0 27,53-53,-53 53,27-53</inkml:trace>
  <inkml:trace contextRef="#ctx0" brushRef="#br0" timeOffset="4372.2501">8387 15901,'-53'0,"53"-53,0 0,27 53,-27 53,0-26</inkml:trace>
  <inkml:trace contextRef="#ctx0" brushRef="#br0" timeOffset="4852.2773">8837 16060,'-26'-27,"-1"27,-52 0,52 0,-26 0,27 53,26-26,-53 26,53-27,0 27,53-53,-27 0,1 0,-1 0,27 0,-26 0,-27 0,26 0,-26-53,53 53,-26 0,52 0,0 53,-52-53</inkml:trace>
  <inkml:trace contextRef="#ctx0" brushRef="#br0" timeOffset="5503.3148">9366 15928,'-26'0,"-27"0,26 0,1 0,-27 0,0 0,0 26,27-26,26 53,-27-53,27 26,0-26,27 0,52 0,-26 0,0 0,0 0,0-52,-27 52,27 52,-53 1,0 0,0 53,27-27,-27 54,53-27,-53 26,79-53,-79-26,26 0,-26-26,0-27,-53 0,-26-27,53-26,26 27,-27-27,27 26,0 1,0-1,0-25,0 25,53-26,26 27,1-27,-1 0,27 26,-53-26,-27 27</inkml:trace>
  <inkml:trace contextRef="#ctx0" brushRef="#br0" timeOffset="6412.3668">9922 15981,'0'-53,"0"79,0 27,0 26,0 1,79 26,-79-54,53 1,-53 0,53 0,-53-26,0-54,-26-26,26 27,-27-1,27-26,0 27,0 0,0 26,53-53,0 53,-27 0,1 0,52 0,-26 0</inkml:trace>
  <inkml:trace contextRef="#ctx0" brushRef="#br0" timeOffset="7589.4341">10742 16166,'0'-27,"-26"27,26-53,-27 53,-26 0,27 0,-27 27,0-1,27 54,26-27,0-1,0-25,0 26,52-53,28 0,-27 0,-53-27,53 27,-53-79,26 53,-26-27,0 0,79 106,-79-27,27 1,-27 25,53-25,-53 26,26-27,-26-52,0-1,0-26,27 27,-27-27,53 53,-27 53,27-27,-53 1,53 26,0 0,0-53,-53-27,26 27,-26-53,0 53,27 53,-27-26,79 26,-52-27,25-26,-52 0,27-53,-27 27,0-1,26-26,-26 27,53-1,0 27,0 27,-53-1,53 27,-53-26,53-1,0 27</inkml:trace>
  <inkml:trace contextRef="#ctx0" brushRef="#br0" timeOffset="7767.4442">12224 16033,'0'27</inkml:trace>
  <inkml:trace contextRef="#ctx0" brushRef="#br0" timeOffset="7941.4543">12250 16510,'0'26,"0"1</inkml:trace>
  <inkml:trace contextRef="#ctx0" brushRef="#br0" timeOffset="8991.5143">8864 16007,'0'0,"0"53,0-27,0 1,0 26,0-27,0 1</inkml:trace>
  <inkml:trace contextRef="#ctx0" brushRef="#br0" timeOffset="10666.6101">15266 16272,'0'-27,"27"27,-1 0,27 0,0 0,0 0,27 0,-1 0,0 0,27 0,53 0,-27 0,27 0,-53-26,26 26,-26 0,-27 0,1 0,-1 0,-26 0,-27 0,54 0,-54 0,1 0,26 0,-27 0,0 0,-26-27</inkml:trace>
  <inkml:trace contextRef="#ctx0" brushRef="#br0" timeOffset="11122.6362">17013 16007,'0'26,"26"-26,1 0,-27 27,79-27,-53 0,-26 26,53-26,-53 53,0 0,0-26,0-1,-79 27,53 0,-27 0,26-27,-26 27</inkml:trace>
  <inkml:trace contextRef="#ctx0" brushRef="#br0" timeOffset="13738.7859">13653 16060,'0'0,"52"0,-52 53,27-27,-27 1,0 52,0-26,0 0,0-27,0 27,0-53,0 27,0-27,26-53,-26 26,53-52,-53 26,27 27,-27-27,0 0,0 26,0 1,0 26,0 26,0 27,0-26,0-1,0 27,0 26,0-52,0-1,53 27,-27-53,-26 53,53-53,0 0</inkml:trace>
  <inkml:trace contextRef="#ctx0" brushRef="#br0" timeOffset="14112.8073">14076 16324,'53'53,"26"0,-26 27,0-27,0-53,-27 0,-26-53,0 0,0 0,0 0,0 26,0 1,27 26,52 0,-52 53,-27-27,53 1,-53 26,52-27,-52 27,0 0,0-26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1024" units="cm"/>
        </inkml:traceFormat>
        <inkml:channelProperties>
          <inkml:channelProperty channel="X" name="resolution" value="28.31858" units="1/cm"/>
          <inkml:channelProperty channel="Y" name="resolution" value="28.36565" units="1/cm"/>
        </inkml:channelProperties>
      </inkml:inkSource>
      <inkml:timestamp xml:id="ts0" timeString="2021-06-03T06:34:05.95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16007 16272,'0'26,"53"0,-53 1,0 52,0-52,0 52,0-52,0 26,0-1,0 1,0-26,0 26,0-27,0 1,0-1,27-26</inkml:trace>
  <inkml:trace contextRef="#ctx0" brushRef="#br0" timeOffset="2443.1397">15663 16880,'0'0,"27"0,26 0,26 0,-26 0,-27 0,1 0,52 0,-52 0,-1 0,1 0,52 0,-26 0,0 0,0 0,0 0,0 0,-27 0,1 0,25 0,1 0,-53-26,27 26,26 0,-53 0,0 53,0-1,0-25,0-1,0 27,0 0,53-53,-53 53,0 0,0 0,26-27,-26 1,0 26,0-27,0 1,0 26,-53-53,27 0,-1 0,-26 0,27 0,-1 0,-25 0,-1 0,0 0,26 0,-26 0,27 0,-1 0,-25 0,-1 0,0 0,0 0,53 26,-53-26,0 0,0 0,0 0,0 0,0 0,0 0,-26 0,26 0,27 0,-27 0,-27 0,54 0,-1 0,27 0,-53-53,53 27,0-1,-26 27,26-53,0 27,0-1,0-25,0-28,0 27,0 27,0-1,0-26,-26 53,26-26,0-1,-53 27,53-79,53 79,-1 0,-25 0,-1 0,54 0,-27 0,0 0,0 0,-1 27,-25-27,26 26,26 53,-79-52</inkml:trace>
  <inkml:trace contextRef="#ctx0" brushRef="#br0" timeOffset="3420.1956">15716 17092,'27'-53,"-1"53,27 0,-53 26,53-26,-53 53,0 0,0 0,0 0,0 0,0-27,79 27,-52-53,26 0,0 27,-27-27</inkml:trace>
  <inkml:trace contextRef="#ctx0" brushRef="#br0" timeOffset="3697.2114">15690 17224,'26'0,"-26"0,53 0,53 0,-80 0,1 0,-1 0</inkml:trace>
  <inkml:trace contextRef="#ctx0" brushRef="#br0" timeOffset="4049.2316">16034 17092,'26'0,"27"0,0 0,-26 0</inkml:trace>
  <inkml:trace contextRef="#ctx0" brushRef="#br0" timeOffset="4303.2461">16298 17039,'0'0,"0"53,0-27,0 27,0 0</inkml:trace>
  <inkml:trace contextRef="#ctx0" brushRef="#br0" timeOffset="24789.4178">13970 16801,'0'0,"0"26,0 27,0-26,0 25,0 1,0 0,0 0,0-26,0 26,0 0,0-80,0 27,53-26,0 26,-53 0,26 53,-26-1,0-25,-53-27,27 0,-1 0,-52 0,53 0,26 0,26-27</inkml:trace>
  <inkml:trace contextRef="#ctx0" brushRef="#br0" timeOffset="25615.4651">14235 17277,'0'-53,"0"80,0 25,0-25,0-1,0 54,0-54,0 1</inkml:trace>
  <inkml:trace contextRef="#ctx0" brushRef="#br0" timeOffset="25975.4857">14420 17277,'26'0,"1"0</inkml:trace>
  <inkml:trace contextRef="#ctx0" brushRef="#br0" timeOffset="26153.4959">14420 17409,'0'0,"26"0,54 0</inkml:trace>
  <inkml:trace contextRef="#ctx0" brushRef="#br0" timeOffset="26670.5254">14764 17224,'0'0,"0"27,0 25,0-25,0 26,0-53,26 0,27 0,-26 0,-27-53,53 26,-53-25,0 25,-27-26,1 53,-27 0,26 0</inkml:trace>
  <inkml:trace contextRef="#ctx0" brushRef="#br0" timeOffset="27228.5574">14340 17251,'0'0,"0"0,80 0,-54 0,1 0,26 0</inkml:trace>
  <inkml:trace contextRef="#ctx0" brushRef="#br0" timeOffset="29333.6778">16087 17542,'0'-27,"0"27,0 53,0-27,0 1,0 26,0 26,0-52,0-1,0 27,-27-26,27-1,0 27,0-27,0 1,0 26,-26-53,26 26,0-26,0 0</inkml:trace>
  <inkml:trace contextRef="#ctx0" brushRef="#br0" timeOffset="32139.8383">15584 17965,'0'-27,"0"27,53 0,26 0,-26 0,-26 0,-1 0,53 0,-26-52,-26 52,26 0,26 0,-26 0,-26 0,-1 0,27 0,-27 0,1 0,26-27,-27 27,1 0,26 0,-27 0,0 0,-26 0,0 27,0 25,0-25,0-1,0 54,0-27,53-53,-53 26,0 1,0 25,0-25,0-1,0 27,-26-53,-1 0,1 0,-27 0,53-26,-26 26,-1 0,-26 0,-26 0,52 0,-25 0,25 0,-52 0,26 0,0 0,26 0,27 26,-53-26,27 0,-27 0,0 0,0 27,0-27,27 0,-27 0,27 0,26 0,-27 0,27-53,0 26,0 1,0-1,0-25,0 25,0-26,0 0,0 0,0 27,0 26,0 53</inkml:trace>
  <inkml:trace contextRef="#ctx0" brushRef="#br0" timeOffset="34531.975">16087 18335,'0'27,"0"26,0 0,0 0,0 26,0-53,0 1,0-1,53-26,0 0,-27 0,27 0,0 0,-27 0,27 53,-26-53,-1 0,27 0,-27 0,1 0,26 0,0 0,26 0,1 0,-1 0,0-26,1 26,-1 0,0 0,27-27,-26 27,-1 0,-26 0,0 0,0 0,0 0,0 0,-27 0,0 0,27 0,-26 0,-1 0,27 0,-26 0,-1 0,27 0,-26 0,-1 0,0 0,27 0,-26 0,26 0,0 0,0 0,-27 0,0 0,27 0,27 0,-54 0,1 0,52 0,-52 0,-1 0,0 0,27 0,-26 0,26 0,0 0,-80 0,27-53,-53 53</inkml:trace>
  <inkml:trace contextRef="#ctx0" brushRef="#br0" timeOffset="39557.2625">17013 18071,'0'-53,"0"106,0-27,0 1,0 26,0 26,0-53,0 1,0 26,0-27,0-26,26 0,-26-53,80 53,-28 0,-52 27,53-27,-53 53,0-27,0 1,0 26,0-27,-26-26,-27 26,27-26,-1 0,-26 0,27 0,26-26,-53-27,53 27,0-1,0-26,26 53,-26 27,27-27</inkml:trace>
  <inkml:trace contextRef="#ctx0" brushRef="#br0" timeOffset="40046.2902">17383 18362,'0'26,"27"-26,-27 53,0 0,0 0,0-53,0 26,-27-26,54 0,-1 0,1 0,25 0,-25 0,-1 0</inkml:trace>
  <inkml:trace contextRef="#ctx0" brushRef="#br0" timeOffset="40389.3101">17648 18388,'26'0,"54"0,-54 27,-26-1</inkml:trace>
  <inkml:trace contextRef="#ctx0" brushRef="#br0" timeOffset="40553.3195">17621 18626,'27'0,"-1"0,1 0,26 0</inkml:trace>
  <inkml:trace contextRef="#ctx0" brushRef="#br0" timeOffset="40793.3332">17992 18335,'0'0,"0"80,0-54,0 27,0-26,0-1,0 27,53-53</inkml:trace>
  <inkml:trace contextRef="#ctx0" brushRef="#br0" timeOffset="42805.4483">16219 16245,'0'0,"26"0,27 0,27 0,-27 0,0 0,-1 0,1 0,-26 0,-1 0,27 27,-26-27,-1 0,27 0,26 0,-26 0,0 0,-26 0,26 0,0 0,-27 0,53 0,-52 0,-1 0,27 0,0 0,-26 0,26 0,-1 0,1 0,-26 0,-1 0,27 0,-26 0,26 0,-1 0,28 0,-27 0,-27 0,27 0,27 0,-28 0,-25 0,-1 0,1 0,26 0,0 0,-27 0,27 0,26 0,-52 0,-1 0,27 0,0 0,-26 0,-1 0,27 0,-27 0,1 0,-27 0,0 52,0-25,0 26</inkml:trace>
  <inkml:trace contextRef="#ctx0" brushRef="#br0" timeOffset="44434.5415">18918 18706,'0'-27,"0"1,0-54,0 54,0 0,0-1,0-26,0 27,0-1,0-26,0 27,0-1,0-26,0 1,0 25,0 27,0-53,0 0,0 27,0-27,0-26,0 52,0-26,0 27,0-1,0-26,0 27,0-1,0-26,0 1,0 25,-27 27,27-26,0-27,0 26,0 1,-53 26,53-53,0-26,-26 52,26-52,0 26,-53-27,53 27,0 1,-26 52,26-53,0 26,0 1,-53-27,53 26,0 54,0 26,0-27,26-26</inkml:trace>
  <inkml:trace contextRef="#ctx0" brushRef="#br0" timeOffset="44850.5652">18785 17224,'0'0,"0"53,-26 0,26-27,-53 27,0-26,27 26</inkml:trace>
  <inkml:trace contextRef="#ctx0" brushRef="#br0" timeOffset="45039.5761">18838 17145,'0'0,"0"53,53-53,-53 26,80-26,-54 27,27-27,0 0,-27 0</inkml:trace>
  <inkml:trace contextRef="#ctx0" brushRef="#br0" timeOffset="46605.6654">18574 16033,'-27'27,"-26"52,53-52,-26 52,26-26,-53 0,53 0,0 0,0-27,0 27,0-26,0 26,0-27,0 0,0 27,79-26,-26 52,27-52,-27-27,-27 0,27 53,-27-53,1 0,26 0,0 0,-27 0,-26-27,53-52,-53-1,27-25,-27-54,52 53,-52 27,0-1,0 54,0-1,0 1,0-27,0 26,0 27,0-26,-52 26,25-53,1 53,-27 0,0 27,26-27,-26 26,27-26,0 53,-27-53,53 26,0 1,53 26</inkml:trace>
  <inkml:trace contextRef="#ctx0" brushRef="#br0" timeOffset="47363.7089">18680 16430,'0'0,"105"27,-78-27,-1 0,27 0,-26 0,-1 0</inkml:trace>
  <inkml:trace contextRef="#ctx0" brushRef="#br0" timeOffset="47572.7207">18785 16377,'-26'0,"26"27,0-1,0 1,0 26,0-27,0 1,0 26</inkml:trace>
  <inkml:trace contextRef="#ctx0" brushRef="#br0" timeOffset="52755.0173">19209 16219,'26'0,"1"0,26 0,-27 0,1 0,25 0,1 0,-26 0,-1 53,54-53,-54 0,1 0,52 0,0 0,1 0,26 0,26 0,0 0,27 0,-27 0,80-27,-80 27,27 0,-53-53,-27 53,0 0,1 0,-54 0,1 0,26 0,-27 0,1 0,-1 0,27 0,0 0,0 0,0 0,26 0,-26 0,-27-53,27 53,-26 0,-27 27,0-27</inkml:trace>
  <inkml:trace contextRef="#ctx0" brushRef="#br0" timeOffset="55119.1526">22119 16166,'0'-27,"0"27,80 0,-28 0,1 0,27 0,26 0,26 0,53 0,80 0,-27 0,26 0,1 0,-53 0,-27 0,0 0,-53-53,1 53,-54 0,-26 0,-27 0,27 0,-26 0</inkml:trace>
  <inkml:trace contextRef="#ctx0" brushRef="#br0" timeOffset="55314.1638">24950 15901,'0'0,"80"53,-80 26,0-52,0-1,0 27,-53-26,0 26,0-53</inkml:trace>
  <inkml:trace contextRef="#ctx0" brushRef="#br0" timeOffset="56289.2195">25850 15398,'0'27,"0"-1,0 1,0 26,0-53,0 53,26-53,54 0,-54 0,1 0,-1 0,27 0,-27-53,-26 26,80 27,-80-53,0 53,0 27,0 26,26 26,-26-26,0 26,0 1,0-1,0-26,0 0,0-27,-53-26,0 0,27 0,-27 0,27-26,26-27,-53 27,53-1,-53-26</inkml:trace>
  <inkml:trace contextRef="#ctx0" brushRef="#br0" timeOffset="56753.2461">26617 15742,'0'27,"0"26,0-27,0 1,0 26,0 0,0-1,27-52,-27-26,52-27,-25 0,26 27,-27 26,-26 0,27 0,-27 26,53 27,-53 26,0-26</inkml:trace>
  <inkml:trace contextRef="#ctx0" brushRef="#br0" timeOffset="58829.3648">24104 16192,'0'-53,"0"80,0 26,0-27,0 1,0 25,0 1,0 0,0 0,0 27,0-27,0-1,0 1,0 0,0-26,0-1,0 1,0 26,26-53,-26-53</inkml:trace>
  <inkml:trace contextRef="#ctx0" brushRef="#br0" timeOffset="61845.5373">23627 16933,'0'0,"27"0,79 0,-27 0,-26 0,0 0,0 0,0 0,0 0,-27 0,0 0,54-53,-54 53,1 0,-1 0,27 0,-26-26,26 26,-1 0,1 0,0 0,0 0,0 0,0 0,0 0,0 0,-27 0,27 0,-26 0,-1 0,27 0,-26 0,-1 0,27 0,-27 0,-26 0,0 26,0 27,0 0,0-27,0 1,0 26,0-27,0 1,0 26,0-27,0 1,0 25,0 1,0 0,27-53,-27 27,0 26,0-53,-27 0,-26 0,27 0,-27 0,0 26,0-26,27 0,-1 0,-26 0,27 0,-1 0,-25 0,-1 0,0 0,0 0,0 0,-26 0,26 0,0 0,0 0,0 0,-27 0,28 0,25 0,-26 0,0 0,0 0,27 0,-27 0,0 0,27 53,-27-53,26 0,-26 0,53 26,-26-26,-27 0,0 0,27 0,-27 27,26-27,1 0,-27 53,0-53,26 0,1 0,26-27,-53 27,53-26,-26-1,26-25,0-1,0 26,-53-26,53 27,0-1,0-26,0 27,0 0,0-1,0-26,0 27,0-1,53 27,26 0,-26 0,26 0,27 0,-27 0,1 0,-27 0,0 0,0 0,-27 0,1 0,25 0,-52 0,106 0,-79 0,-1 0</inkml:trace>
  <inkml:trace contextRef="#ctx0" brushRef="#br0" timeOffset="62881.5966">23230 17039,'0'-27,"53"27,0 0,27 0,25 0,-25 0,-1 0,1 0,-27 0,-1 0,1 0,0 0,27 0,-27 0,-1 0,-25 0,52 0,-105 0</inkml:trace>
  <inkml:trace contextRef="#ctx0" brushRef="#br0" timeOffset="65406.741">24289 17092,'0'-27,"0"-52,0 79,26 0,27 0,-26 0,26 53,-53-27,0 1,0 26,0-27,0 1,0-27,0 79,0-53,0 1,26-27,27 0,26 0,-26 0,-26 0</inkml:trace>
  <inkml:trace contextRef="#ctx0" brushRef="#br0" timeOffset="65703.758">24209 17224,'53'0,"-26"0,-1 0,27 0,0 0,-26 0,-1 0</inkml:trace>
  <inkml:trace contextRef="#ctx0" brushRef="#br0" timeOffset="65976.7736">24606 17065,'0'0,"53"0,-26 0,-1 0</inkml:trace>
  <inkml:trace contextRef="#ctx0" brushRef="#br0" timeOffset="66202.7864">24897 16959,'0'-52,"0"78,0 0,0 1,0 26,0-27,0 1,0-1</inkml:trace>
  <inkml:trace contextRef="#ctx0" brushRef="#br0" timeOffset="71461.0873">23151 17647,'0'0,"-53"0,27 0,-1 0,-26 0</inkml:trace>
  <inkml:trace contextRef="#ctx0" brushRef="#br0" timeOffset="72397.1409">20294 16086,'26'0,"27"0,-27 0,1 0,26 27,-53 79,0-27,-80 27,1 0,26 26,-26-26,26 0,53-27</inkml:trace>
  <inkml:trace contextRef="#ctx0" brushRef="#br0" timeOffset="73672.2135">23045 17594,'0'-52,"-53"52,0 0,27 0,-1 0,-25 0,-1 0,0 0,0 26,-27-26,28 0,25 0,1 0,-27 0,26 0,1 0,-54 0,54-53,-27 53,0 0,-26 0,52 0,1 0,26 0</inkml:trace>
  <inkml:trace contextRef="#ctx0" brushRef="#br0" timeOffset="74766.2764">22119 17542,'0'0,"0"-53,0 26,0 1,0-27,0 0,-26 26,26-25,0-28,0 27,0 0,0 0,0 0,0 1,0 25,0 1,-53 26,53-53,0 26,0 1,-27-27,27 0,0 27,0-27,0 26,-53 1,53-27,0 26,0 1,-26 26,26-53,0 53</inkml:trace>
  <inkml:trace contextRef="#ctx0" brushRef="#br0" timeOffset="75915.3421">22066 15954,'-26'0,"26"-26,-27 26,1-27,-27-26,27 53,-1 0,-26 0,27 0,26 0,-53 0,0 53,26-53,27 27,-53-27,53 53,-52-53,52 26,-27-26,27 26,0 27,-26-53,26 53,0 0,0-26,0-1,0 27,0 0,0-53,0 53,26-53,-26 26,79-26,-52 53,-1-53,27 27,-26-27,26 0,-53 53,79-53,-52 0,25 0,1 0,0 0,-26 0,-1 0,27 0,-53-27,27 27,-27-26,26 26,-26-27,26 27,-26-53,0 27,0-27,0-26,0 52,0-26,0 0,0 0,0 0,0 27,-52 0,-1 26,0 0,26 0,27-53,-26 53,-27 26,53 27,-27-27</inkml:trace>
  <inkml:trace contextRef="#ctx0" brushRef="#br0" timeOffset="76493.3751">21802 16245,'0'-53,"26"53,1 0,26 0,-1 0,1 0,-26 0,26 0</inkml:trace>
  <inkml:trace contextRef="#ctx0" brushRef="#br0" timeOffset="76799.3924">21987 16166,'0'-27,"-27"27,-25 0,25 0,27 53,-53 0,53-26,0 25,0 28,0-27,0 0,0 0,0 0</inkml:trace>
  <inkml:trace contextRef="#ctx0" brushRef="#br0" timeOffset="77723.4454">21881 16033,'0'-52,"0"52,-53 0,0 0,53 26,0 27,0-27,0 1,0 52,0-26,0-26</inkml:trace>
  <inkml:trace contextRef="#ctx0" brushRef="#br0" timeOffset="77963.4592">21669 16192,'27'0,"26"27,26-27,-26 0,0 0</inkml:trace>
  <inkml:trace contextRef="#ctx0" brushRef="#br0" timeOffset="80595.6098">22278 17806,'0'-26,"-27"26,27-27,-26 27,0 0,-1 0,-52 0,52 0,1 0,-27 0,53 27,-27-27,27 53,0 26,0-26,0-27,53-26,-26 0,26 0,0 0,-53-26,26-1,-26-25,53 104,-53-25,26-27,-26 26,27 27,-27-26</inkml:trace>
  <inkml:trace contextRef="#ctx0" brushRef="#br0" timeOffset="83812.7937">14288 17251,'0'0,"-27"0,-26 0,27 0,26 26,0 0,0 1,0 26,0-27,0 1,0 26,0-27,0 1,0-27,53 0,-27 0,1 0,-27 0,52-53,-52 0,27 53,-27-27,0 1,0-27,0 0,0 27,0-1,0 27,0-53,-53 53,27 0,-1 0,-26 27,106-27</inkml:trace>
  <inkml:trace contextRef="#ctx0" brushRef="#br0" timeOffset="85492.8899">17436 18309,'0'-53,"0"79,0 27,0-26,0 52,0 1,0-54,0 0,-53-26,53 0,0-52,0-1,0-27,0 54,0-1,0 54,0 26,53-53</inkml:trace>
  <inkml:trace contextRef="#ctx0" brushRef="#br0" timeOffset="86594.9527">22119 18256,'0'-27,"0"-25,-26 131,26-53,0 1,0 26,0-27,0 1,0 26,0-53</inkml:trace>
  <inkml:trace contextRef="#ctx0" brushRef="#br0" timeOffset="87200.9874">22146 17806,'0'0,"0"53,0 0</inkml:trace>
  <inkml:trace contextRef="#ctx0" brushRef="#br0" timeOffset="87891.0271">22648 17991,'0'0,"53"0,-53 0</inkml:trace>
  <inkml:trace contextRef="#ctx0" brushRef="#br0" timeOffset="88079.0377">22543 18203,'52'0,"1"0,-26 0,-1 0</inkml:trace>
  <inkml:trace contextRef="#ctx0" brushRef="#br0" timeOffset="88806.0794">22516 17938,'0'0,"53"0,0 0,-27 0,1 0,-1 0,27 0</inkml:trace>
  <inkml:trace contextRef="#ctx0" brushRef="#br0" timeOffset="91618.2401">23072 17991,'-27'0,"1"0,26 27,0 26,-53 0,53-27,0 27,0-27,0 1,0-27,0 53,53-53,-53 53,53-53,0 26,0-26,-53 0,26 0,-26-26,0-54,0 27,0 1,0 25,0-26,0 27,0-1,0 27,0-53,-53 53,53-26,-26 26,-1 0,27 0,0 53</inkml:trace>
  <inkml:trace contextRef="#ctx0" brushRef="#br0" timeOffset="92270.2775">23416 18229,'0'27,"53"26</inkml:trace>
  <inkml:trace contextRef="#ctx0" brushRef="#br0" timeOffset="94064.3801">23892 18229,'0'0,"-27"0,27-26,-52 26,52-26,0-27,-27 53,27-27,-26 27,26-26,-53 26,53-53,0 26,0 1,0-27,26 53,27 0,0 0,-27 0,27 0,-53 26,27-26,-27 27,0-1,0 27,0-26,0-1,0 27,-53 0,0 0,-26 26,52-52,27 26,-26-53,26 26,0 1,0-27,0 26,26-26,27 53,-26-53,-1 0,27 0,-27 0,1 0,-27 0,53-53,-53 27,0-1,0-26,-27 53,27-26,0-1,0-26,-26 53,26-26,-27 26,27-27,-53 27,53-52,-26 52,26-27,-26 27</inkml:trace>
  <inkml:trace contextRef="#ctx0" brushRef="#br0" timeOffset="94884.4271">23442 18203,'0'-26,"0"26,27 52,-27-25,52-27,-52 53,-26 0</inkml:trace>
  <inkml:trace contextRef="#ctx0" brushRef="#br0" timeOffset="96464.5174">22569 17991,'53'0,"0"0,26 0,-52 0,-1 0,27 0,-27 0,27 0,-26 0,-27 0</inkml:trace>
  <inkml:trace contextRef="#ctx0" brushRef="#br0" timeOffset="97131.5556">22595 18203,'-26'0,"0"0,26 0,52 0,1 0,-53 26,53-26,-53 53,27-53,-27 27</inkml:trace>
  <inkml:trace contextRef="#ctx0" brushRef="#br0" timeOffset="97918.6006">22701 17938,'53'0,"0"0,-26 0,25 0,-25 0</inkml:trace>
  <inkml:trace contextRef="#ctx0" brushRef="#br0" timeOffset="98616.6405">22225 17753,'0'0,"0"0,0 53,0-26,0-27,0 26</inkml:trace>
  <inkml:trace contextRef="#ctx0" brushRef="#br0" timeOffset="99464.689">22569 18229,'79'0,"-26"0,0 0,-26 0,26 0,-27 0,0 0,27 0</inkml:trace>
  <inkml:trace contextRef="#ctx0" brushRef="#br0" timeOffset="105500.0342">18812 16007,'-27'0,"1"0,-27 0,27 0,-1 0,27 26,-53-26,53 53,-79-26,79 26,-53-27,0 54</inkml:trace>
  <inkml:trace contextRef="#ctx0" brushRef="#br0" timeOffset="120222.8763">21855 13864,'53'0,"-27"0,0 0,1 0,-27 0,53 0,-53 53,0-27,26-26,-26 27,0 26,0 0,0-27,0 27,0-27,0 1,0-1,0 27,0-26,0-1,0-26,0 53,0-79,0-1,0 1,0 26,0-53,0 0,53 0,-53 26,0-25,27-1,-27 26,0-26,0 27,26 26,-26-27,53 27,-27 0,-26 53,0-26,0-1,0 27,0-26,0-1,0 0,0 27,0-26,0-1,0 27,0-26,0-1,0 27,0-27</inkml:trace>
  <inkml:trace contextRef="#ctx0" brushRef="#br0" timeOffset="120780.9082">22199 13996,'0'-26,"-27"26,1 0,26 53,-53-53</inkml:trace>
  <inkml:trace contextRef="#ctx0" brushRef="#br0" timeOffset="123890.0861">17410 18309,'0'-53,"0"26,0 1,0 26,0-53,0 27,0 52,0 27,0-27,0 1,0 26,0-27,-27-26</inkml:trace>
  <inkml:trace contextRef="#ctx0" brushRef="#br0" timeOffset="124962.1474">18045 18335,'-53'-53,"53"80,0-1,0 1,0 26,0 26,0-52,0-1</inkml:trace>
  <inkml:trace contextRef="#ctx0" brushRef="#br0" timeOffset="260163.8803">26696 6138,'0'-26,"27"26,26 0,-27 0,-26 0,27 0</inkml:trace>
  <inkml:trace contextRef="#ctx0" brushRef="#br0" timeOffset="260428.8957">26696 6376,'27'0,"-1"0,27 0,0 27,-26-27</inkml:trace>
  <inkml:trace contextRef="#ctx0" brushRef="#br0" timeOffset="261454.9543">28099 5159,'0'-26,"0"79,0-1,0 1,0 0,0 27,0-1,0 0,-27-52</inkml:trace>
  <inkml:trace contextRef="#ctx0" brushRef="#br0" timeOffset="262579.0186">27437 6006,'0'-27,"0"27,80 0,-27 0,26 0,0 0,27 0,26 0,27-53,26 53,-26 0,-27 0,-26 0,-26 0,-1 0,-52 0,-1 0,27 0,-27 0,1 0,-1 0,54 0,-54 0,1 0,25 0,-25 0,-1 0,27 0,0 0,0 0,-26 0,26 0,-27 0,0 0,27 0,-79 0</inkml:trace>
  <inkml:trace contextRef="#ctx0" brushRef="#br0" timeOffset="263518.0723">27437 6456,'0'26,"0"0,0 1,0 26,0-27,0 1,0 26,0 0,0-27,0 0,0 54,0-54,0 1</inkml:trace>
  <inkml:trace contextRef="#ctx0" brushRef="#br0" timeOffset="263815.0893">27596 6879,'27'0,"25"0,1 0,-26 0,-1 0</inkml:trace>
  <inkml:trace contextRef="#ctx0" brushRef="#br0" timeOffset="265552.1886">28178 6694,'-26'0,"-27"0,53 26,-27-26,27 53,0-27,-26 27,26 0,0 0,0-53,0 27,53-27,-27 0,54 0,-80 0,53 0,-53-53,0 26,0-26,0 27,0-1,0-52,-27 79,27-26,-26 26,26 26,0 53,0-52</inkml:trace>
  <inkml:trace contextRef="#ctx0" brushRef="#br0" timeOffset="265781.2018">28496 6958,'0'0</inkml:trace>
  <inkml:trace contextRef="#ctx0" brushRef="#br0" timeOffset="266900.2658">28787 6826,'0'-53,"0"53,0-26,-27-1,27-26,-53 27,53-27,0 0,0 26,0 27,80-52,-54 52,1 0,-27-27,53 27,-1 0,-52 0,27 0,-27 79,0-52,0 26,0 0,-27 53,1-27,26 0,-79-26,79 27,0-54,-27-26,27 27,0-27,80 0,-28 0,-25-27,-27 1,0-27,0 0,-27 53,27-27,-52 27,25 0,27 0,0 0</inkml:trace>
  <inkml:trace contextRef="#ctx0" brushRef="#br0" timeOffset="267619.3066">29342 6614,'0'-53,"0"53,53 0,-26 0,-1 0,27 27,-53-1,27 1,-27 26,0-27,0 27,0-27,-53 1,53 26,-53-27,53 27,0 0,0-53,53 0,-27 27,1-27,25 0</inkml:trace>
  <inkml:trace contextRef="#ctx0" brushRef="#br0" timeOffset="267843.3197">29342 6852,'53'0,"-26"-53,26 53,-27 0,27 0,0 0,-27 0</inkml:trace>
  <inkml:trace contextRef="#ctx0" brushRef="#br0" timeOffset="268466.3554">29263 6297,'0'0,"53"0,-27 0,27 0,-26 0,-1 0</inkml:trace>
  <inkml:trace contextRef="#ctx0" brushRef="#br0" timeOffset="268675.3673">29660 6138,'0'-26,"0"26,0 79,0-26,0 0,-27 0,27 0,0 0</inkml:trace>
  <inkml:trace contextRef="#ctx0" brushRef="#br0" timeOffset="273475.6416">29845 5821,'26'0,"1"0,26 0,-53-27,53 27,0 0,-27 0,1 0,-1 0</inkml:trace>
  <inkml:trace contextRef="#ctx0" brushRef="#br0" timeOffset="273767.6583">30030 5688,'-53'0,"53"53,0 27,0-54,27 53,-27-52,0 26</inkml:trace>
  <inkml:trace contextRef="#ctx0" brushRef="#br0" timeOffset="274772.7161">30321 5344,'0'-53,"53"53,27 0,-28 0,1 0,-26 0,26 0,-27 27,-26 26,0-27,0 27,-26-26,26-1,-80 27,80-27,0 27,0 0,0 0,53-53,-26 27,26-27,0 0,0 0</inkml:trace>
  <inkml:trace contextRef="#ctx0" brushRef="#br0" timeOffset="275045.7317">30506 5556,'0'0,"0"0,53 0,0 0,0 0,0 0,27 0,-54 0</inkml:trace>
  <inkml:trace contextRef="#ctx0" brushRef="#br0" timeOffset="275614.7642">30004 4921,'0'-27,"26"27,27 0,27 0</inkml:trace>
  <inkml:trace contextRef="#ctx0" brushRef="#br0" timeOffset="276106.7924">30454 4683,'26'-27,"27"27,0 0,-27 0,-26 0,0 27,0 26,0 0,-53 0,53-27,0 0,0 1,0-27,53 0,0 0,0 0,0 0,0 0</inkml:trace>
  <inkml:trace contextRef="#ctx0" brushRef="#br0" timeOffset="277189.8543">31909 4762,'0'-26,"0"-1,0 80,0 0,0 26,0 1,0-1,0 1,0-1,0 0,0-26</inkml:trace>
  <inkml:trace contextRef="#ctx0" brushRef="#br0" timeOffset="278995.9576">31194 5662,'53'0,"0"0,0 0,-26 0,26 0,-1 0,28 0,-1 0,1 0,-1 0,-26 0,-27 0,27 0,27 0,-27 0,26 0,-26 0,0 0,0 0,26 0,-26 0,0 0,0 0,0 0,26 0,-52 0,-1 0,27 0,-27 0,27 0,0 0,0 0,0 0,-27 0,1 0,52 0,-52 0,-27 0</inkml:trace>
  <inkml:trace contextRef="#ctx0" brushRef="#br0" timeOffset="280211.0271">31274 6085,'-27'27,"27"-1,0 0,-53 54,53-1,0 1,-53-1,53-26,0 0,0 26,0-52</inkml:trace>
  <inkml:trace contextRef="#ctx0" brushRef="#br0" timeOffset="280593.049">31327 6535,'53'0,"-27"0,1 0,-1 0,80 0,-80 0</inkml:trace>
  <inkml:trace contextRef="#ctx0" brushRef="#br0" timeOffset="281231.0855">31856 6376,'-53'0,"53"27,-79 26,79-27,-27 27,27 0,0-27,27-26,-1 0,27 0,-27 0,27 0,-53-53,0 27,0-1,0-25,0-28,0 54,0 26,0 26,-26 27</inkml:trace>
  <inkml:trace contextRef="#ctx0" brushRef="#br0" timeOffset="281485.1">32041 6614,'0'53,"0"-26</inkml:trace>
  <inkml:trace contextRef="#ctx0" brushRef="#br0" timeOffset="282783.1742">32306 6535,'-27'0,"27"-53,-53 53,53-26,0-1,0-26,0 27,-26-1,26-26,0 27,0-1,0 27,53-53,0 53,-27 0,-26 27,0-1,0 1,0 26,0 0,0-27,0-26,0 53,-26-53,26 53,-53 26,53-52,0 26,-27-53,27 26,0 27,0-53,0 27,53-27,-26 0,26 0,-27 0,-26-27,0 1,0-27,0 26,0 1,0-27,0 26,-53 27</inkml:trace>
  <inkml:trace contextRef="#ctx0" brushRef="#br0" timeOffset="283607.2214">32650 6376,'0'-53,"-27"53,27-26,27 26,-1 0,1 0,-27 0,79 0,-79 53,0 0,0-27,0 1,0 25,-53-25,53-1,-53 27,53-26,-26-27,26 53,0 26,0-79,26 0,27 26,0-26,0 0,-27 0,-26 0</inkml:trace>
  <inkml:trace contextRef="#ctx0" brushRef="#br0" timeOffset="283847.2351">32703 6561,'0'0,"52"0,1 0,0 0,0 0</inkml:trace>
  <inkml:trace contextRef="#ctx0" brushRef="#br0" timeOffset="284464.2704">32517 5979,'27'0,"26"0,26 0,-52 0,25 0,1 0</inkml:trace>
  <inkml:trace contextRef="#ctx0" brushRef="#br0" timeOffset="284703.2841">32941 5873,'0'27,"0"-1,0 1,0 79,-53-106</inkml:trace>
  <inkml:trace contextRef="#ctx0" brushRef="#br0" timeOffset="285573.3338">32650 6561,'26'0,"1"0</inkml:trace>
  <inkml:trace contextRef="#ctx0" brushRef="#br0" timeOffset="286510.3874">32650 6588,'-53'0,"26"0,54 0,-27 26,53-26</inkml:trace>
  <inkml:trace contextRef="#ctx0" brushRef="#br0" timeOffset="287425.4398">32941 5847,'0'-26,"0"-1,0 27,0 53,0-27,0 54,0-27,0-27,0 1,0 26</inkml:trace>
  <inkml:trace contextRef="#ctx0" brushRef="#br0" timeOffset="289631.566">28840 6826,'0'26,"26"-26,27 27,-27-27,1 0</inkml:trace>
  <inkml:trace contextRef="#ctx0" brushRef="#br0" timeOffset="290755.6302">28549 6985,'0'26,"-27"-26</inkml:trace>
  <inkml:trace contextRef="#ctx0" brushRef="#br0" timeOffset="292653.7388">28549 6985,'0'-53,"0"53</inkml:trace>
  <inkml:trace contextRef="#ctx0" brushRef="#br0" timeOffset="294526.8456">30454 5582,'0'-53,"26"53,0 0,1 0</inkml:trace>
  <inkml:trace contextRef="#ctx0" brushRef="#br0" timeOffset="296716.9712">29422 6852,'-53'0,"26"0,1 0,26 0,26 0,27 0,0 0,0 0,-26 0,25 0,-25 0,-1 0,-26-26,53 26,-26 0,-27 0,0-53</inkml:trace>
  <inkml:trace contextRef="#ctx0" brushRef="#br0" timeOffset="299597.1359">29713 6826,'0'0,"-53"0,26 0,1 0,26-27,-27 27,-25 0,25 0,1 0,-27 0,26 0,1 0,-27 0,53 27,26-27,-26 26,27-26,-1 0,27 0,-26 0,-1 0,27 0,-27 0,1 0,-1 0,27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1024" units="cm"/>
        </inkml:traceFormat>
        <inkml:channelProperties>
          <inkml:channelProperty channel="X" name="resolution" value="28.31858" units="1/cm"/>
          <inkml:channelProperty channel="Y" name="resolution" value="28.36565" units="1/cm"/>
        </inkml:channelProperties>
      </inkml:inkSource>
      <inkml:timestamp xml:id="ts0" timeString="2021-06-03T10:34:25.370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27226 4445,'-27'0,"1"0,26 0,53 0,0 0,-27 0,27 0,0 0,26-27,-26 27,-26 0,-1 0,-26-26</inkml:trace>
  <inkml:trace contextRef="#ctx0" brushRef="#br0" timeOffset="118">27702 4392,'53'0</inkml:trace>
  <inkml:trace contextRef="#ctx0" brushRef="#br0" timeOffset="380">28099 4392,'26'0,"1"0,26 0,-27 0,1 0,25 0,-25 0,-1 0</inkml:trace>
  <inkml:trace contextRef="#ctx0" brushRef="#br0" timeOffset="683">29131 4418,'26'0,"1"0,25 0,-25 0,-1 0,27 0</inkml:trace>
  <inkml:trace contextRef="#ctx0" brushRef="#br0" timeOffset="1010">30189 4445,'26'0,"1"0,26 0,-27 0,1 0</inkml:trace>
  <inkml:trace contextRef="#ctx0" brushRef="#br0" timeOffset="1636">30824 4418,'26'0,"27"0,-26 0,-1 0,27 0,27 0,-28 0,1-26,0 26,0 0,27 0,-27-53,-1 53,-25 0,26 0,-27 0,1 0,52 0,-52 0,-1 0,0 0,27 0,-26 0,-1 0,-26-27,53 27,-26 0,-1 0,27 0,0 0,-27 0</inkml:trace>
  <inkml:trace contextRef="#ctx0" brushRef="#br0" timeOffset="1934">32623 4312,'27'0,"26"0,-27 0,0 0,27 0,-26 0,-1 53</inkml:trace>
  <inkml:trace contextRef="#ctx0" brushRef="#br0" timeOffset="2594">33046 4392,'27'0,"26"0,-27 0,1 0,-27 26,53-26,-53 53,26-53,1 0,-27 27,26-27,53 0,-26 0,-53 26,27-26,-1 0,-26 53,53-53,-53 26,0 1</inkml:trace>
  <inkml:trace contextRef="#ctx0" brushRef="#br0" timeOffset="3141">33496 4736,'0'53,"0"-27,0 1,0 25,53 1,-53 0,27-53,-27 27,26-27,-26 53,53-53,-53 26,26-26,-26 27,0 26,27-53,-27 26,0 0,0 27,0-26,0-1,0 27,0-26,0-1,0 27,0-27,0 1,0 26,0-53,0 79</inkml:trace>
  <inkml:trace contextRef="#ctx0" brushRef="#br0" timeOffset="3838">33629 6403,'0'53,"0"-27,0 0,0 27,0-26,0-1,0 27,0-26,0-27,0 26,0 1,0 25,0-25,0-1,0 27,0 0,0-26</inkml:trace>
  <inkml:trace contextRef="#ctx0" brushRef="#br0" timeOffset="4048">33629 7117,'0'26,"0"27</inkml:trace>
  <inkml:trace contextRef="#ctx0" brushRef="#br0" timeOffset="5159">27067 4551,'0'0,"0"52,0 1,0 0</inkml:trace>
  <inkml:trace contextRef="#ctx0" brushRef="#br0" timeOffset="5594">27014 5053,'0'0,"0"53,0-26,0-1,0 27,0-27,0-26,0 27,0-1,0 27,0-26,0-1,0 27,0-26</inkml:trace>
  <inkml:trace contextRef="#ctx0" brushRef="#br0" timeOffset="7088">26961 5768,'0'26,"0"1,0 25,0-25,0-1,0 27,0-26,0-1,0 1,0 52,-26-79,26 26,0 1,0 26,0-27,0-26,0 27,0-1,0 54,0-54,0 1,0 25,0-25,0-1,0 27,0-26,0-1,53 27,-53 26,0-26,0 0,0 0,0 0,26-53,-26 80,0-54,0 27,0-27,0 54,0-54,0 1,0 26,0-27,0 0,0 1,0 26,0-27,0 1,0 26,26-53,-26 26,0 1,0 26,53-27,-53 0,27-26,-27 53,0-26,53-27,-53 26,26-26,1 0,-1 0,27 0,0 0,0 0,0 53,0-53,0 0,0 27,-1-27,1 0,-26 0,-1 0,54 0,-27 0,-27 0,0 0,27 0,0 0</inkml:trace>
  <inkml:trace contextRef="#ctx0" brushRef="#br0" timeOffset="7808">28628 7964,'53'0,"0"0,0 0,26 0,-52 0,25 0,-25 0,-27 53,79-53,-26 0,-53 26,53-26,0 0,0 53,26-53,-26 0,0 0,27 0,-54 0,27 0,-27 0,1 0,26 0,-27 0,1 0,26-27,-27 27,0 0,27 0,-26 0,-1 0,27-26,-26 26,26 0,0 0,26 0,-53 0,1 0,-1 0,-26-53,53 53,-26 0,26 0,-1 0,28 0,-27 0,-27 0,1 0,26 0,-27 0,1 0</inkml:trace>
  <inkml:trace contextRef="#ctx0" brushRef="#br0" timeOffset="8240">31194 7990,'53'0,"-26"0,-1 0,27 0,0-26,-26 26,-1 0,27 0,-27 0,27 0,0 0,27-53,-54 53,0 0,27 0,-26 0,-1 0,27 0,-26 0,-1 0,27 0,0 0,-27 0,1 0,26 0,-27 0,1 0,26 0</inkml:trace>
  <inkml:trace contextRef="#ctx0" brushRef="#br0" timeOffset="9028">32570 7884,'53'0,"0"0,26 0,-52 0,26 0,-27 0,27 0,-26 0,52 0,-26 0,0 0,0 0,-27 0,1 0,26 0,-27 0,1 0,25 0,-25 0,-1 0,27 0,0 0,0 0,0 0,-27 0,-26-26,53 26,-26 0,-1 0,27 0,-26 0,-54-53,27 26</inkml:trace>
  <inkml:trace contextRef="#ctx0" brushRef="#br0" timeOffset="9629">33840 7752,'0'-53,"0"27,0-1,0-26,0 27,0-1,0-26,0 27,0-1,0-25,0 25,0 1,0-1,0-26,0 27,0-1,-53 27,53-79,0 53,0-1</inkml:trace>
  <inkml:trace contextRef="#ctx0" brushRef="#br0" timeOffset="10964">32226 4259,'27'0,"-1"0,27 27,-26-27,-1 0,27 0,-27 0,1 0,26 26,-27-26,1 0,26 0</inkml:trace>
  <inkml:trace contextRef="#ctx0" brushRef="#br0" timeOffset="12029">29580 4365,'27'0,"-27"53,53-53,0 0,-27 0,1 0,26 0,-27 0,0 0</inkml:trace>
  <inkml:trace contextRef="#ctx0" brushRef="#br0" timeOffset="12553">30506 4471,'53'-53,"-26"53,-27 27,53-27,-27 0</inkml:trace>
  <inkml:trace contextRef="#ctx0" brushRef="#br0" timeOffset="13539">28522 4365,'27'0,"-1"0,27 0,0 0,0 0,0 0,26 53,-52-53,-1 0,27 0,-27 0</inkml:trace>
  <inkml:trace contextRef="#ctx0" brushRef="#br0" timeOffset="14667">28231 8017,'0'0,"53"0,-27 0,27 0,0 0,0 0,27 0,-28 0,-25 0,26-53,-27 53</inkml:trace>
  <inkml:trace contextRef="#ctx0" brushRef="#br0" timeOffset="15637">30956 7990,'27'0,"-1"0,27 0,0 0,-27 0,1 0,26 0,-27 0</inkml:trace>
  <inkml:trace contextRef="#ctx0" brushRef="#br0" timeOffset="16332">32438 7937,'53'0,"-27"0,54 0,-54 0,27 0,-26 0,-1 0</inkml:trace>
  <inkml:trace contextRef="#ctx0" brushRef="#br0" timeOffset="17435">33708 5873,'0'27,"0"-1,0 1</inkml:trace>
  <inkml:trace contextRef="#ctx0" brushRef="#br0" timeOffset="17706">33708 6191,'0'53,"0"0,0-27,0 27,0 0,0-53,0 79</inkml:trace>
  <inkml:trace contextRef="#ctx0" brushRef="#br0" timeOffset="17877">33681 6773,'0'26</inkml:trace>
  <inkml:trace contextRef="#ctx0" brushRef="#br0" timeOffset="18559">33681 6958,'0'27,"0"-1,0 27,0-26,0-1,0 27,0-27,0 1,0 26,-26-53,26 26,0 1,0-1,0 27,0-27,0 1,0 26,0-27,0-26,0 27,26 26,-26-27,0 1,53-27,-53 53</inkml:trace>
  <inkml:trace contextRef="#ctx0" brushRef="#br0" timeOffset="19639">28019 4418,'0'0</inkml:trace>
  <inkml:trace contextRef="#ctx0" brushRef="#br0" timeOffset="20651">27014 5688,'0'-53,"0"27,0-1,0 54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1024" units="cm"/>
        </inkml:traceFormat>
        <inkml:channelProperties>
          <inkml:channelProperty channel="X" name="resolution" value="28.31858" units="1/cm"/>
          <inkml:channelProperty channel="Y" name="resolution" value="28.36565" units="1/cm"/>
        </inkml:channelProperties>
      </inkml:inkSource>
      <inkml:timestamp xml:id="ts0" timeString="2021-06-03T05:47:13.076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2328 1032,'0'-53,"-26"26,26 1,-27 26,27-53,-26 53,0 0,-27 53,26-27,27 1,-79 52,79-26,-27 0,27-27,0 27,0-26,0 26,27 0,-1-53,27 0,27 0,-1 0,-26 0,0 0,-27 0,-26-27</inkml:trace>
  <inkml:trace contextRef="#ctx0" brushRef="#br0" timeOffset="254.0144">2566 820,'0'26,"53"1,-53 26,80 0,-27 26,-27-26,-26 0,80 0,-80 26,0-26,0 0,-27 0,1 26,-54-52,54-27</inkml:trace>
  <inkml:trace contextRef="#ctx0" brushRef="#br0" timeOffset="749.0427">1799 979,'-53'0,"0"53,27 52,26-52,-53 27,53-1,0 0,0 1,0-1,53-26,26-26,27 25,0-52,0 0,-27 0</inkml:trace>
  <inkml:trace contextRef="#ctx0" brushRef="#br0" timeOffset="7259.4152">3493 1164,'0'-27,"0"27,0-79,0 53,0-1,0-26,0 80,0 52,26 53,-26 27,26 0,-26-53,53-27,-53-26,53 0,27 0,-54-53,1 0,25-53,-25 0,-27-26,53-27,-53-27,0 28,0 52,0 0,0 0,0 53,53 26</inkml:trace>
  <inkml:trace contextRef="#ctx0" brushRef="#br0" timeOffset="7671.4386">4789 767,'0'-53,"-79"132,-27 54,0-27,53-1,0-25,53-1,-53-26,53 26,0-26,53-26,0 26,26-27,-26-26,27 53,-54-53,-26 27,0-27,-53 0,-26 0,52 52,1-52,52 0,27 0</inkml:trace>
  <inkml:trace contextRef="#ctx0" brushRef="#br0" timeOffset="8040.4599">5133 1508,'53'0,"0"0,0-27,-27 27,-26-26,53 26,-53-53,0 27,0-27,0 0,-26 53,-54 0,54 26,-27 1,53-1,-27 27,27-27,0 1,0 26,53-27,27 27,-1-53,27 53,0-53,0 0</inkml:trace>
  <inkml:trace contextRef="#ctx0" brushRef="#br0" timeOffset="8811.504">6403 767,'-27'-26,"27"-27,-52 53,52 53,0 79,0-26,0-1,0 1,0 0,0 26,0-52,0-1,0-26,0-26,0 25,0-25,26-27,0-27</inkml:trace>
  <inkml:trace contextRef="#ctx0" brushRef="#br0" timeOffset="9343.5345">6720 899,'80'-132,"-80"106,53 26,-53-27,0 27,0 79,0 27,0 0,0 26,-27-52,27-1,0 1,0-54,0 27,0-27,53 54,-53-54,80 1,-28 26,54-1,-26-52,-27 27,0-27,-1 0,-25 0,-27-27,26 1,-26-27,0 27,0-27,-53 53,1 0,52 26,0 1,0-1,79 27,-26-53,0 53,26-53,0 0,-26 0,-53-79</inkml:trace>
  <inkml:trace contextRef="#ctx0" brushRef="#br0" timeOffset="9667.553">5847 1164,'27'-27,"-1"27,27-53,27 53,52 0,79-52,-25 52,52 0,26 0,-52 0</inkml:trace>
  <inkml:trace contextRef="#ctx0" brushRef="#br0" timeOffset="10504.6009">8837 1270,'0'0,"-26"0,-27 0,-27 0,1 26,26-26,27 0,-54 0,80-26,0-1,0-26,53 53,-26-53,-1 53,27 0,0-26,-27 26,27 0,0 0,-26 53,-27-27,79 54,-79-27,0 0,0-1,0 1,-53 27,0-27,0 0,-53 26,27-26,26-53</inkml:trace>
  <inkml:trace contextRef="#ctx0" brushRef="#br0" timeOffset="10829.6195">8996 1428,'53'0,"-27"27,27 26,-53 0,0-27,27 1,-27 52,79-185,-79 53,26 0,-26 0,53 53,-53-26,27 26,-1 0,54 26,-54 27,-26-26,0-1,0 54,0-54</inkml:trace>
  <inkml:trace contextRef="#ctx0" brushRef="#br0" timeOffset="11579.6624">9657 1296,'-26'0,"26"-26,-27 26,54 53,52 26,-26-26,27 0,-28 26,-25-52,26 26,-27-27,27-79,-53-26,0-1,27 1,-27 26,0 27,0-27,0 53,53 0</inkml:trace>
  <inkml:trace contextRef="#ctx0" brushRef="#br0" timeOffset="12762.73">10372 1534,'-53'0,"106"0,-27 27,27-27,0 0,26 0,-26 0,-26-53,26 53,-53-53,26 53,-26-53,0 27,0-27,0 26,0 27,-53 0,53 0,-26 0,26 53,-27-26,27-1,0 27,0-27,0 1,0 26,0-27,0-26,0 27,27-27,52 53,-52-53,-1 0,27 0,0 0,-27-27,1 27,26-26,-27 26,27 0,-53 0,27 0,-27 53,0-1,26-52,-26 27,0-54,0-25,0-1,0 26,0 1,0 26,26 0,54 0,-27 0,0 0,0 0,-1 0</inkml:trace>
  <inkml:trace contextRef="#ctx0" brushRef="#br0" timeOffset="13385.7657">11880 1243,'0'0,"-27"0,-26 27,27-27,-27 53,0 0,53 26,0-53,0-26,53 27,-26-27,25 53,1-27,-53 27,0 0,-79 0,-27-27,27-26,-1 80,27-80,53-27,133 27,26-106,52 54,27-1,-26 0,-53 53,-106-53,-53-27,0 54,-53 26,26 0,1 0,26 0,0 53,26 26,1-79,52 27,0-27,27 53,0-53,-26 0</inkml:trace>
  <inkml:trace contextRef="#ctx0" brushRef="#br0" timeOffset="14382.8227">13705 1164,'0'-27,"0"-26,53 53,27 0,52 0,-53 0,-26 0,-26 53,26 0,-53-26,0-1,-27 54,1-27,26-27,-53 27,53-27,0 27,0-26,0 26,26-53,27 53,27-53,25 0,-25 0,-1 0,-26 0</inkml:trace>
  <inkml:trace contextRef="#ctx0" brushRef="#br0" timeOffset="14674.8394">13785 1402,'26'0,"27"0,27 0,25 0,1 0,0 0,26-53,-26 53,-26 0,-28 0</inkml:trace>
  <inkml:trace contextRef="#ctx0" brushRef="#br0" timeOffset="14901.8524">15081 1481,'27'0,"-1"0,80 0,-53 0,0 0,0 0,0 0,0 0</inkml:trace>
  <inkml:trace contextRef="#ctx0" brushRef="#br0" timeOffset="15613.8931">15901 793,'0'-26,"27"26,-27 26,0 54,0-1,0 1,0-1,0 0,0 1,53-27,-27 26,54-53,-27 27,0-53,-1 0,28 0,-54 0,-26-26,0-27</inkml:trace>
  <inkml:trace contextRef="#ctx0" brushRef="#br0" timeOffset="15852.9068">15849 1190,'0'-26,"0"26,52 0,-25 0,-1 0,27 0,-26 0,-1 0,27 0,-26 0,-1 0</inkml:trace>
  <inkml:trace contextRef="#ctx0" brushRef="#br0" timeOffset="16640.9518">16457 1137,'-53'0,"159"27,-27-1,1 27,-1-26,-26 52,0-52,-53 25,0 1,0-26,0-1,-26-26,-1 0,1 0,-27-26,53-1,-27-26,27 27,0 0,0-27,27 26,-1 27,27-53,-26 53,-1 0,27 0,0 53</inkml:trace>
  <inkml:trace contextRef="#ctx0" brushRef="#br0" timeOffset="17210.9844">17568 1270,'0'-27,"0"27,0-53,-26 53,-27-26,0 26,27 0,-27 26,26 27,-26-26,53-1,-53 27,53-26,0 25,0-52,53 27,-26-27,-1 0,54-27,-54 27,1-79,25 79,-52-26,53 26,-26 0,-27 0,53 0,-53 105,53-52,-53 0,0 0,0-26</inkml:trace>
  <inkml:trace contextRef="#ctx0" brushRef="#br0" timeOffset="17526.0025">17912 1376,'27'0,"26"0,-53 26,26 0,-26 27,0 0,53 0,-53 0,27-53,-1 0,27-53,-27 53,1 0,52 27,-52 26,-27-53</inkml:trace>
  <inkml:trace contextRef="#ctx0" brushRef="#br0" timeOffset="17879.0227">18812 1217,'0'-53,"0"0,-27 53,1 0,-27 26,27-26,-27 80,53-54,0 27,-27-26,27 26,0-27,0 0,80 54,-54-54,-26 1,0 52,-79-26,-54 26,28-79</inkml:trace>
  <inkml:trace contextRef="#ctx0" brushRef="#br0" timeOffset="18605.0642">19420 1111,'0'-53,"0"27,53-1,-53-26,0 0,0 27,-53 26,27-53,0 53,-27 0,26 0,1 0,-54 0,27 53,0 0,53 26,-52 0,52 1,0 26,0-27,26 0,-26-26,53 0,-53 27,26-27,-26-27,0 0,0 27,0-26,0-27</inkml:trace>
  <inkml:trace contextRef="#ctx0" brushRef="#br0" timeOffset="18861.0788">18918 1455,'0'-27,"0"27,0-26,53 26,-27 0,27-53,-27 53,1 0,52 0,-26 0,-26 0,26 27,0-27</inkml:trace>
  <inkml:trace contextRef="#ctx0" brushRef="#br0" timeOffset="19305.1041">19632 1323,'-53'0,"27"0,-1 0,-26 26,0 27,53 0,0 0,0-27,0-26,80 0,-27 0,-27-53,27 0,-53 1,27-1,-27 26,52 27,-52 27,80-1,-80 27,26-27,-26 27,0-26,0-1,0-26,0-53,0 0</inkml:trace>
  <inkml:trace contextRef="#ctx0" brushRef="#br0" timeOffset="19783.1313">20108 1481,'27'0,"-27"53,0 27,53-80,-27-80,-26 27,53 53,0 0,-53 27,26-27,-26 26,27-26,-27 0,53-53,-27 0,27 53,0 0,-26 0,26 80</inkml:trace>
  <inkml:trace contextRef="#ctx0" brushRef="#br0" timeOffset="20248.1581">20108 1296,'0'-26,"-26"26,-1 0,27 0,-79 0,53 79,26-52,-53-1,53 27</inkml:trace>
  <inkml:trace contextRef="#ctx0" brushRef="#br0" timeOffset="21066.205">21378 1243,'0'-53,"-53"53,1 0,-54 27,53-27,26 53,-26 26,53-52,27 25,26-52,-53 53,53-53,-53 27,0 26,0 26,-53-26,-53 0,-26 0,52-53</inkml:trace>
  <inkml:trace contextRef="#ctx0" brushRef="#br0" timeOffset="21934.2546">22251 820,'0'-53,"0"27,0 26,0 79,0 53,0-26,0-27,0 27,0 0,0-27,0 1,0 26,0-53,53-27,0-26</inkml:trace>
  <inkml:trace contextRef="#ctx0" brushRef="#br0" timeOffset="22165.2678">22728 1614,'0'26,"0"1,0-1,53 27,-53-27,53-26,-53 53,26-53,27 0,-53 0,26-53,-26 27,0-1,0-25,-53 52,27 0,-27 0,0 0</inkml:trace>
  <inkml:trace contextRef="#ctx0" brushRef="#br0" timeOffset="22435.2833">22146 1508,'53'0,"-27"-27,27 27,-27 0,1 0,26 0,-53 0,79 0,-26 53,26-53</inkml:trace>
  <inkml:trace contextRef="#ctx0" brushRef="#br0" timeOffset="23917.368">24209 1561,'0'-27,"0"27,-53-26,1-54,25 80,-26-26,27 26,-1 0,-26 0,27 0,-1 0,-25 26,25-26,27 80,-79-27,79-27,0 1,0 26,26-53,27 52,26-52,27 0,0 0,0-79,-27 26,-26 0,0-53,-26 27,-27 0,53-27,-53 26,0 54,0 0,0 78,-27 54,27 0,0 26,-53-26,53-26,27-1,-1-26,53-27,-26-26,0 0,0 0,0 0,-53-26,79-27,-79-26,0 26,0 0,0 26,0 1,-26 26,0 26,26 1,0 52,0-26,0 0,0-27,26-26,27 53,0-53,0 0,26 0,1 0,-1-79</inkml:trace>
  <inkml:trace contextRef="#ctx0" brushRef="#br0" timeOffset="24353.393">25347 846,'-53'186,"53"78,-79-79,79-26,0-53,0 0,26-27,27-52,0-27,26 0,27 0,0-80,-53 54,0-27,0 0,-53 26,0-25,-27 52,-25 26,25-26,27 79,-53-26,53 0,0-26,53-1,26 27,1-53,-1 0,1 0,-1 0,0-26,-26-27</inkml:trace>
  <inkml:trace contextRef="#ctx0" brushRef="#br0" timeOffset="24568.4053">24844 1084,'-53'0,"53"-52</inkml:trace>
  <inkml:trace contextRef="#ctx0" brushRef="#br0" timeOffset="24667.4109">24844 1032,'106'52,"79"-52,1 80,25-80,27 0,-52 53,-81-53</inkml:trace>
  <inkml:trace contextRef="#ctx0" brushRef="#br0" timeOffset="25784.4748">26035 1455,'26'0,"1"0,26 0,-27 53,27 0,-26 26,26-26,-53-27,53 27,-53-26,0-1,0 27,-27-53,-26-53,53 0,0 27,0-27,0 27,0 26,53-80,0 80,-27-53,27 53,-26-53,-1 53,27 0</inkml:trace>
  <inkml:trace contextRef="#ctx0" brushRef="#br0" timeOffset="26256.5018">26776 1561,'53'0,"-53"53,26-53,-26 79,0-26,53-27,-53 1,0 26,0-80,27 27,-27-79,26 52,27 27,-53 80,26-80,-26 26,53-26,-53-53,106-26,-106 26,53 27,-53-27,27 53,-27 26,52 1,-52-1,0 27,27-27,-27 1,0 26,0-27</inkml:trace>
  <inkml:trace contextRef="#ctx0" brushRef="#br0" timeOffset="26518.5168">27861 1640,'26'0,"-26"27,0-1,0 0,0 27,0-26,0 26,0 0,0 0,0 0,0-27</inkml:trace>
  <inkml:trace contextRef="#ctx0" brushRef="#br0" timeOffset="26691.5267">28099 1032,'26'0,"-26"-27,0 54,-26 25</inkml:trace>
  <inkml:trace contextRef="#ctx0" brushRef="#br0" timeOffset="27223.5571">28310 1772,'53'0,"0"53,-53 0,0 0,0-26,0-1,0 27,27-53,-27-26,53-27,0 0,-1-27,-25 1,-27 52,26 27,54 27,-80-1,53 1,0 52,0-79,-27 0,27 0,26 0,54-53,-54-53,0 27,-79 0,27 26,-27 26,0 1,-53 26,0 0,26 26,-25 54,25-27,27 0,-79 26,79-53,0 1,0-1,106 27,26-53,53 0,0 53,-26-53,-53 0</inkml:trace>
  <inkml:trace contextRef="#ctx0" brushRef="#br0" timeOffset="30676.7546">3254 2407,'0'-53,"0"80,-53-1,53 1,0 52,0 27,0 26,0-26,0-26,0-1,0-26,0 0,0 26,0-52,27 26,-1-1,27-52,-53-26</inkml:trace>
  <inkml:trace contextRef="#ctx0" brushRef="#br0" timeOffset="31209.7851">3651 2698,'0'-52,"53"25,-53 1,0 52,27 27,-27 26,0 1,0-1,0 27,0-27,0-26,-53 0,53-26,0 26,0-27,0-26,53 0,-27 0,-26 26,79-26,-26 53,27-53,-27 27,0-27,26 0,-26 0,0 0,-27 0,1-27,-27-26,53 27,-53-27,0 27,-27 26,-26 0,27 0,-1 26,27 1,-53-1,53 27,0-27,0 1,27 26,26-27,0-26,26 53,53-53,-52 0,-1-26,-52 26,-27-80</inkml:trace>
  <inkml:trace contextRef="#ctx0" brushRef="#br0" timeOffset="31554.8049">2884 2963,'0'-26,"0"-27,0 53,0-27,79 54,-26-27,27 53,25-53,81 0,-1 0,27 0,-1 0,27 0,-26-53</inkml:trace>
  <inkml:trace contextRef="#ctx0" brushRef="#br0" timeOffset="32656.8679">5583 2804,'0'53,"0"27,0-28,0-25,0-1,0 54,0-54,53 27,-53 27,0-28,0-25,0-1</inkml:trace>
  <inkml:trace contextRef="#ctx0" brushRef="#br0" timeOffset="32867.88">6006 2434,'0'-27,"0"133,0 0</inkml:trace>
  <inkml:trace contextRef="#ctx0" brushRef="#br0" timeOffset="33406.9108">6350 3333,'53'53,"-27"-53,1 0,26 0,-27-26,27-1,0-25,-26 52,25 0,-25 0,-1 26,27 0,-26-26,-27 53,53 0,-53-26,26-27,-26-53,0-53,79 0,-79 53,27 27,-27-27,26 53,54 0,-54 26,1-26,26 27,-27-27,1 0,-27 53,52-53,-52 26,0 27</inkml:trace>
  <inkml:trace contextRef="#ctx0" brushRef="#br0" timeOffset="33941.9413">7488 2619,'26'0,"-26"-26,0 52,53 53,-53 54,0-1,0 27,53 0,-53-54,0 1,53 26,-53-79,0-26,26 26,-26-106,-26-79,26-54,0 54,0-27,0 53,0 54,0 25,0-26,0 27,26 26,1 0,-1 0,27 0,-26 0,26 26,-53 27,26 0,-26 0,0 26,-26 1,-80 26,-27 26,1 27,0-107</inkml:trace>
  <inkml:trace contextRef="#ctx0" brushRef="#br0" timeOffset="34928.9978">8229 3095,'0'53,"0"0,0 27,0-54,0 0,0 27,52 0,1-53,-26 0,26-79,-53 0,53-1,-53 1,0 26,0 0,53 79,-53 27,53 0,-1 27,-25-54,26 27,0-53,0 26,0-26,26 0,-26-52,26-54,1-53,-27-26,-53-27,52-26,-52 106,0 52,0 27,0 53,0-26,-52 26,-1 0,53 26,-53 80,53 0,0-27,0 1,0-1,0 1,0-1,26 0,27 1,-26-1,25-26,-52 0,53 53,-53-27,0-26,53-53</inkml:trace>
  <inkml:trace contextRef="#ctx0" brushRef="#br0" timeOffset="35613.0369">10001 2725,'0'-27,"0"27,-53 0,27 0,-27 0,0 0,0 27,27 26,26-27,0 1,0 26,0-27,0 1,53 25,26 1,-53-26,27-1,-53 27,0-26,0-1,0 27,-53-26,1-27,-28 79,1-79,52 0,27-27,0-25,27 25,52-26,53 0,1 53,25-79,28 79,-28-53,-25 53,-27 0,-80-27,0 27,-26-26,0-27,-26 53,-27 0,0 0,0 0,0 27,27-1,26 0,-79 27,79 0,0 0,0 0,26-26,0-27,27 53,0-53,0 0,27 26,78-26,1-26</inkml:trace>
  <inkml:trace contextRef="#ctx0" brushRef="#br0" timeOffset="36347.079">11959 2646,'0'52,"53"28,0-1,-27 27,-26 0,80-27,-80 1,0-54,0 1,0-27,0 0,-80-53,80 0,0-53,0 0,0 53,0 0,0 0,27 53,52 0,-26 0,27 0,-1 27,-26-1,26-26</inkml:trace>
  <inkml:trace contextRef="#ctx0" brushRef="#br0" timeOffset="36647.096">12700 3095,'53'0,"0"-26,-27-1,54-52,-27 26,-27 0,-26-26,53 52,-53 1,0-53,-26 79,-27 0,0 0,0 26,26 0,-26 54,53-27,0 26,0 0,0 1,0-27,27 0,26-53,-27 53,27-53,0 0</inkml:trace>
  <inkml:trace contextRef="#ctx0" brushRef="#br0" timeOffset="37015.1172">13441 2804,'0'-26,"0"-27,0 53,-53 0,0 0,0 26,-53 54,106-1,0-26,0 0,0 0,53 0,0-27,0-26,26 80,-52-80,-27 26,-53 27,-26-53,-27 79,53-79</inkml:trace>
  <inkml:trace contextRef="#ctx0" brushRef="#br0" timeOffset="37623.152">13970 2381,'26'-53,"-26"27,0 26,0 52,0 1,0 27,0 52,0 53,0 106,0-79,0 0,0-1,0-52,0-53,53-53,-53 0,0-80,0-52,0 0,0-1,0-26,0 27,0 0,0-1,0 27,0-26,53-53,-53 26,53-27,-53 28,53 52,-53 0,80 0,-54 26,0 27,27 0,-53 27,0 52,0-26,0 27,0-1,-53 0,1 54,-81-28,-52 1,79-106</inkml:trace>
  <inkml:trace contextRef="#ctx0" brushRef="#br0" timeOffset="38747.2162">14923 2989,'26'0,"-26"-79,0 53,0-1,0 27,0-26,-53 26,0 0,27 0,-1 0,-26 26,27 1,-27 26,26-27,27 27,-52-27,52 1,26-27,0 0,27 0,0 0,27 0,-1-53,-26 26,0-25,-27 25,-26 27,0 27,0 25,53-25,-53-1,0 27,27 0,26-53,-53-53,26 53,27 53,-27-53,27 27,-26-27,26 0,-27 0,-26 0,53-53,-53 26,27 27,-27-53,0 53,79 53,-79 0,26-26,-26-1,53 27,-26-53</inkml:trace>
  <inkml:trace contextRef="#ctx0" brushRef="#br0" timeOffset="39483.2583">16193 2725,'0'-27,"-27"27,-26 0,27 0,-1 0,27 0,-53 0,53 53,0-26,0 26,0-27,0 1,0 26,27-27,26 27,-27-27,27 27,-53-26,27-1,-27 27,0-26,0-1,-27-26,1 0,-27 0,26 0,1 0,26-26,-53-27,53 26,53-26,0 53,26 0,53 0,80 0,26 27,-26-27,-80 0,-53 0,-26 0,-53 0,0-80,-26 27,-53 53,26-26,0 26,0 0,-27 0,54 26,26 27,-53-26,53-1,27 27,-1-26,53 26,1-27,26-26,132 106,-80-53,-52-53</inkml:trace>
  <inkml:trace contextRef="#ctx0" brushRef="#br0" timeOffset="43854.5084">18865 2460,'0'-53,"0"0,0 53,0 106,53 53,-53 0,0-27,0 27,0-53,0 0,0-27,0-53,26-52,-26-27,53 0,-53-26,27 26,-27 0,52 53,-52-27,27 27,-1 0,27 27,-26 26,26 0,-53 0,53 26,-53-53,26 1,-26 26,0-27,0 1</inkml:trace>
  <inkml:trace contextRef="#ctx0" brushRef="#br0" timeOffset="44433.5415">19976 2566,'0'-79,"0"26,0 53,-26 0,-80 0,79 0,1 53,-27 0,53 0,-53 26,53 0,-53 27,53-26,0-28,0 1,0 0,0 27,0-27,0 0,0-1,0 1,0-26,0-1,53 27,-53 0,26-53,-26 53,27-53,-27 26,53-26,0 0,-27 0,27-26,-53-80</inkml:trace>
  <inkml:trace contextRef="#ctx0" brushRef="#br0" timeOffset="44768.5606">20055 3148,'27'0,"-27"27,26-27,-26 53,53 0,-53-27,0 27,27-53,-27 26,0-79,0-26,0 0,79-1,-79 27,27 0,-1 53,27 0,-53 27,53-1,-53 1,26 26,-26-27,0 1,0 52,0-26,-26 0</inkml:trace>
  <inkml:trace contextRef="#ctx0" brushRef="#br0" timeOffset="46037.6329">20902 2646,'0'-53,"27"26,-27 1,52 26,-25 0,26 0,-27 0,27 0,-26 0,-27 26,53 1,-53 26,53-1,-53 1,26 0,-26 53,0-27,0 1,0-1,0 1,0 25,0-25,0-1,0 1,0-28,0 1,0 0,0-26,-26-27,-27 0,26 0,27 0,-26-53</inkml:trace>
  <inkml:trace contextRef="#ctx0" brushRef="#br0" timeOffset="48236.759">22119 2963,'0'-26,"-26"26,-1 0,27 0,-53 52,53-25,0-1,27 27,26-26,-27-27,-26-27,0 1,0-27,0 0,0 0,0 53,0-26,0 52,106-26,26 79,54-79,-1 0,-53 0,27-26,-53-27,-80 27,-26-27,0-27,0 27,0 27,-26-27,-27 53,53-26,-53 26,26 53,27 26,0 0,0 1,0 25,27 1,-27 27,53-28,-53 28,53 25,-53-25,0-27,0-1,-53-52,0 0,0-53</inkml:trace>
  <inkml:trace contextRef="#ctx0" brushRef="#br0" timeOffset="48438.7705">22886 3598,'0'-53,"27"53,-1 0,27 0,0 0,53 0,26 0,1 0,-28 0,28-53</inkml:trace>
  <inkml:trace contextRef="#ctx0" brushRef="#br0" timeOffset="49825.8499">24342 2487,'0'-27,"0"-26,-27 53,27 27,0 52,0 1,0-1,0 0,0 27,0-26,0 25,0-25,27-1,-27 27,0-53,0-27,26-26,-26 53,27-53,26 0</inkml:trace>
  <inkml:trace contextRef="#ctx0" brushRef="#br0" timeOffset="50546.8909">24791 2434,'27'-27,"-27"80,0 53,-27 26,27-26,-52 53,52-53,0-27,0 1,0-27,0-1,26-52,27 0,-27-26,27 0,-26 105,-27-26,53 26,-27-26,54 0,-28-53,1 53,0-53,27-53,-27 0,26-26,-26-54,-53 54,26 26,-26 0,0 53,-26 0,-27 0,0 106,53-27,-53 1,53-1,0-26,0 0,27 0,25-27,1-26,27 0,26 0,-1 0,-25-79</inkml:trace>
  <inkml:trace contextRef="#ctx0" brushRef="#br0" timeOffset="50936.9135">23918 2672,'-53'0,"106"0,-26 0,26 0,26 0,27 0,53 26,26-26,0 0,0 53,1-53,-1 53,-27-53</inkml:trace>
  <inkml:trace contextRef="#ctx0" brushRef="#br0" timeOffset="51918.9695">26749 2831,'0'-27,"-53"1,1 26,-1 0,-27 0,1 26,26-26,53 53,-53-53,53 53,0 26,0-52,53 26,26-27,1-26,-1 80,-52-80,-27 26,26-26,-26 27,-26-27,-27 53,0-53,-27 0,54 0</inkml:trace>
  <inkml:trace contextRef="#ctx0" brushRef="#br0" timeOffset="52346.994">27067 2963,'53'0,"-80"26,27 27,0-26,0-1,53 54,-26-80,-1 26,27-26,-26 0,-27 0,52-53,-52 0,53 27,-53-27,0 79,0 54,27-27,-27 0,0 0,0-1,0 28,0-27,0 0,-80 26,1-53,0 27,-27 0,53-26,27-27,26 26,-53-26</inkml:trace>
  <inkml:trace contextRef="#ctx0" brushRef="#br0" timeOffset="52833.0216">28046 2831,'53'-27,"-106"27,0 0,-26 0,26 53,26-53,27 80,-53-80,53 52,0 1,27-26,-1 26,54-27,-28 27,1-53,0 53,-53 0,0 0,-53-53,-52 0,25 26,27-26,0 0,53-26</inkml:trace>
  <inkml:trace contextRef="#ctx0" brushRef="#br0" timeOffset="53800.0772">28654 2751,'27'0,"-27"-79,-27 132,-26-27,53 27,-79 27,79-1,-79 0,79 1,-27-27,27 0,0 0,0-1,0 1,53-26,0-27,0 0,26 0,27 0,0 0,-27-80,27 1,-79 26,26 0,-53 0,0 27,0 26,-106 26,106 1,-53 26,53-27,0 1,-27-27,27 53,0-1,106 1,-26-53,-27 0,-27 0,27 0,-53-26,53 26,-53 26,26-26,-26 27,27-27,-27 0,53 0,-27 0,1 0,26 0,-53 26,52-26,-25 0,-27-26,53-1,0-26,-27 27,27 26,-53-26,27 26,-1 0,27 0,-53 26,53-26,-53 79,26-79,-26 27,27-27,-27 53,-27 0</inkml:trace>
  <inkml:trace contextRef="#ctx0" brushRef="#br0" timeOffset="54641.1252">28337 2910,'53'0,"0"0,0 0,26 0,-26 0,26 0,1 0,-1 0,0 0,27 0,0 0,-79 0</inkml:trace>
  <inkml:trace contextRef="#ctx0" brushRef="#br0" timeOffset="55262.1608">30824 3439,'-26'0,"52"0,-26 0</inkml:trace>
  <inkml:trace contextRef="#ctx0" brushRef="#br0" timeOffset="60689.4713">30903 3281,'0'-53,"0"79,0 27,0-27,0 1,0 26,0-27,0 27,-79 0,53-53</inkml:trace>
  <inkml:trace contextRef="#ctx0" brushRef="#br0" timeOffset="61098.4947">31433 3201,'52'0,"-25"27,26 52,-53-53,0 27,0-26,0-1,-27 54,27-54,27-26,52 0,-26 0,0 0</inkml:trace>
  <inkml:trace contextRef="#ctx0" brushRef="#br0" timeOffset="61272.5046">31962 3201,'0'-26,"53"-27,-53 26,26 27,-79 80,-53-27</inkml:trace>
  <inkml:trace contextRef="#ctx0" brushRef="#br0" timeOffset="61592.5229">32094 3598,'26'0,"-26"26,53-26,-26 0,-27-105,53 78,-53 1,0-27,-27 53,27 26,-79 1,79 26,-27-27,27 1,-52 25,52-25,26 26,0-53,27 0,0 0</inkml:trace>
  <inkml:trace contextRef="#ctx0" brushRef="#br0" timeOffset="61764.5328">32570 3677,'0'53,"0"-26,0-1,0 1,-26 26,-54-53,-25 79,-28-79</inkml:trace>
  <inkml:trace contextRef="#ctx0" brushRef="#br0" timeOffset="65118.7246">2408 4259,'0'53,"0"27,0-1,0 1,0-1,0 0,0 27,-53 26,53-26,0-26,0-27,0-1,0-25</inkml:trace>
  <inkml:trace contextRef="#ctx0" brushRef="#br0" timeOffset="65664.7558">2884 4418,'53'-26,"-53"26,0 79,0 27,0 26,-53-26,53 53,-53 0,53-54,0-52,-26 0,26-26,0-27,53 0,-1 0,-25 0,26 0,53 53,-27-53,0 0,1 0,-1 0,1-27,-28-26,1-26,-53 0,0-1,0 27,0 27,-26 26,-1 0,-25 0,25 53,27 26,0 0,0 1,0-27,0 26,53-26,0-27,0-26,0 0,0 0,0 0,-53-26,0-53</inkml:trace>
  <inkml:trace contextRef="#ctx0" brushRef="#br0" timeOffset="65953.7724">1931 4630,'0'0,"0"0,80-53,26 53,79 0,27 0,-1 0,1 0,-27 0,-79 0,0 26,-80-26</inkml:trace>
  <inkml:trace contextRef="#ctx0" brushRef="#br0" timeOffset="66700.8151">5054 4842,'0'26,"-53"-26,53 53,0 26,0-52,26-1,1-26,25 0,28 0,-27 0,-27 0,27-53,-53 27,0-27,0-26,0 26,-26 53,26-27,-53 27,0 0,53 0,-27 0,27 53</inkml:trace>
  <inkml:trace contextRef="#ctx0" brushRef="#br0" timeOffset="67038.8344">5847 4868,'27'53,"-27"-27,0 1,0-1,0 27,0-26,0-1,53-26,0 0,-27 0,27-53,-53 0,26 0,-26 106,0-26,0-1,53 27,-26-53,26 27,26-27,0 0,1-53,-27 0,0-80</inkml:trace>
  <inkml:trace contextRef="#ctx0" brushRef="#br0" timeOffset="67390.8546">6482 4259,'0'53,"0"-26,0 26,0 26,0 1,0-1,0 0,0-26,53 27,-53-28,0 1,0 0,0 0,0-26</inkml:trace>
  <inkml:trace contextRef="#ctx0" brushRef="#br0" timeOffset="67592.8661">6324 4683,'52'0,"-52"-27,27 27,52 0,-52 0,26 0,-27 0,1 0,52 0</inkml:trace>
  <inkml:trace contextRef="#ctx0" brushRef="#br0" timeOffset="68440.9144">6985 4074,'0'80,"0"-1,0 27,0 53,0 52,0-26,0-26,0-26,0-28,0-25,0-1,-26-26,26-27,0-26,0-52,0-54,26-53,-26-26,106-27,-53 27,0 0,0 52,-53 80,79 27,-53 26,1 0,26 0,-53 53,26 53,-26 0,0-27,0 0,-53 1,0 26,-26 26,26-53,0-79</inkml:trace>
  <inkml:trace contextRef="#ctx0" brushRef="#br0" timeOffset="68761.9327">7488 4894,'0'27,"0"52,0-26,53 0,-53 0,0 0,0-27,26-26,-26 27,53-27,-53 0,53-53,-53-26,53-27,-53 53,53 53,-53-27,0 27,26 53,-26-26,53-1,-53 27,27-53,-27 53,53-53</inkml:trace>
  <inkml:trace contextRef="#ctx0" brushRef="#br0" timeOffset="69924.9994">8440 4312,'0'0,"0"27,0 26,0 26,53-26,-53 0,0 0,0 26,0 1,0-27,0-1,0 1,0-26,0 26,0-27,0 27,27 0,-27-26</inkml:trace>
  <inkml:trace contextRef="#ctx0" brushRef="#br0" timeOffset="70181.0141">8387 4630,'53'0,"-26"0,26 0,0 0,52 0,-25 53,-1-53,-26 53,-27-53</inkml:trace>
  <inkml:trace contextRef="#ctx0" brushRef="#br0" timeOffset="71973.1167">10054 4603,'-26'0,"26"0,0 53,0-26,0-1,26 27,54-53,-28 0,-25 0,-1 0,27 0,-53-53,0 0,0 0,-53 53,27-52,-1 52,-25 0,25 0,27 0,0 52,53-52,-27 0,1 0,26 0,0 0</inkml:trace>
  <inkml:trace contextRef="#ctx0" brushRef="#br0" timeOffset="72340.1377">11033 4577,'0'-26,"27"-27,-27 0,0 26,0-26,-27 53,-52 0,26 53,26-26,-26 26,27 26,26 0,-79 1,79-1,0 0,0 1,0-1,0 1,0-1,0-26,0 0,0-27,0 27</inkml:trace>
  <inkml:trace contextRef="#ctx0" brushRef="#br0" timeOffset="72536.1489">10610 4974,'0'-53,"0"53,26 0,54 0,-1 0,0 0,27 0,-53 0</inkml:trace>
  <inkml:trace contextRef="#ctx0" brushRef="#br0" timeOffset="73413.199">12091 4180,'0'-79,"0"52,0 27,0 53,0 0,0 26,0 27,-26 27,26-28,0-25,-53-1,53 1,0-1,0 0,0-52,0-1,53-26</inkml:trace>
  <inkml:trace contextRef="#ctx0" brushRef="#br0" timeOffset="73945.2295">12594 4259,'0'53,"0"53,0 0,0 0,0-27,-26 1,26 25,0-78,0-1,26 27,-26-26,27 26,26 26,-1-26,81 26,-1-26,-26-53,-27 0,-26 0,0 0,26-53,-26-26,-53-53,53 26,-53 0,0 27,0 52,-26 27,-1 0,-26 27,53 26,0-1,0 1,0 0,0 0,27-26,-1-27,1 53,26-53,26 0,-79-53</inkml:trace>
  <inkml:trace contextRef="#ctx0" brushRef="#br0" timeOffset="74291.2491">11668 4259,'0'-52,"27"25,26-26,-1 53,-25 0,26 0,0 0,0 0,26 27,0-27,1 53,26-53,52 105,28-105,-54 80,-53-80</inkml:trace>
  <inkml:trace contextRef="#ctx0" brushRef="#br0" timeOffset="75101.2956">14975 4498,'0'-53,"-26"53,-27 0,0 0,-26 0,-1 26,1 27,53-26,26-1,-53 27,53-27,0 27,0 0,26-53,-26 53,27-53,-27 53,0-27,0 27,0-26,-80 26,1-27,-1-26,54 0</inkml:trace>
  <inkml:trace contextRef="#ctx0" brushRef="#br0" timeOffset="75505.3187">14923 4709,'26'0,"-26"53,53 0,-53-26,0-1,26 27,27-27,-26-26,-1 0,27 0,-53-53,53 1,-53-1,26 0,-26 26,0 80,0 0,53 26,-53-26,0 0,-26 0,-1 27,-25-27,-28 26,-26 27,27 0,-53-1,26-52,79-53</inkml:trace>
  <inkml:trace contextRef="#ctx0" brushRef="#br0" timeOffset="76045.3496">15981 4789,'-27'0,"1"0,-27 0,27 0,26 53,-53-1,53-25,0-1,0 27,0-26,-27-1,27 27,0 0,0-26,-26-27,-54 0,27 0,27 0</inkml:trace>
  <inkml:trace contextRef="#ctx0" brushRef="#br0" timeOffset="76524.377">16933 4365,'0'53,"-79"53,0 0,-1 26,1 0,52-52,-26 26,53-53,0 0,0-27,0 27,53-53,27 26,79-26,-27 0,0-26,0-27,-52 53,-80-53,26 53,-26-26,-53 26,27 0,-27 0,0 0,27 0,26 0,0 53,0 26,0-53,0 27,79-26,-79-1,53 27,0-53</inkml:trace>
  <inkml:trace contextRef="#ctx0" brushRef="#br0" timeOffset="76914.3993">16563 4630,'26'0,"-26"0,0 0,0 53,0-53,106 0,0 0,26 0,54 0,-1 0,-26 53,-54-53,-52 53,0-53</inkml:trace>
  <inkml:trace contextRef="#ctx0" brushRef="#br0" timeOffset="77446.4297">17621 5186,'80'0,"-54"0,-26 26,27 0,-27 54,0-27,0 0,0 0,0-27,0 27,0-53,0-27,0-25,52-28,-25 1,52-27,-52 53,52-26,-52 52,26 27,-27 0,-26 27,26 26,-26 26,0-26,0-27,0 27,0-106,106 0,-106 1,53 25,0 27,-53 0,79 53,-52 0,26 0,0 26,-53-52,53 26</inkml:trace>
  <inkml:trace contextRef="#ctx0" brushRef="#br0" timeOffset="81286.6494">19817 4709,'-26'0,"26"53,0 0,-53 26,53 1,0 26,0 0,0-27,0-26,0-27,26-26,27 0,27 0,-80-53,53 0,-53 1,26 52,-26-27,0 27,0 27,79 25,-52-25,-1 26,54-53,-54 0,-26-27,0-26,0-26,0-27,0 27,0 26,0 0,-26 53,26-26,-53 26,53 0,-27 52</inkml:trace>
  <inkml:trace contextRef="#ctx0" brushRef="#br0" timeOffset="82778.7347">20611 4498,'0'-53,"0"26,0 80,-53 0,53 53,0-27,0 1,0-1,0 0,0 1,0-1,0-26,0 0,0 0,0 0,0-27,0-26,0-53,80 0,-80-26,52 53,1-27,-26 53,-27 26,53 1,-53 52,79-26,-79-27,53 27,-27-53,27 27,-26-27,-1 0,54 0,-27-53,-27 0,27 0,-27-26,-26 26,53 53,-53-27,-26 27,-1 0,-25 0,25 0,27 27,-79-1,79 54,0-54,53-26,26 0,-26 0,0 0,0 0,0 0,0 0,-1 26,-25-26,52 80,-79-54,0 1,0 26,0-27,0 27,80-79,-27-27,0 26,-27-26,27 27,0 26,-27 0,1 0,26 0,-27 53,-26 0</inkml:trace>
  <inkml:trace contextRef="#ctx0" brushRef="#br0" timeOffset="83588.781">22966 4445,'0'26,"0"1,0 26,0-1,0 28,0-1,0 1,0 25,0-25,0-1,-53 1,53-28,0 1,0 0,0-26,26 26,1-53</inkml:trace>
  <inkml:trace contextRef="#ctx0" brushRef="#br0" timeOffset="84097.8101">23680 4577,'0'26,"0"80,0-26,0-1,-26 27,26 0,0-27,0 0,0-26,0-26,0-27,0 0,53 53,-27-27,54 54,-1-54,27-26,26 53,-53-53,-26 0,0-27,0-25,-53 25,0 1,0-1,-26-26,-54 53,27-53,0 53,27 0,-53 80,79-54,0 27,0 26,26-52,27 26,0-53,0 26,26-26,-26 0,-53-26</inkml:trace>
  <inkml:trace contextRef="#ctx0" brushRef="#br0" timeOffset="84428.8291">22675 4762,'0'-53,"79"53,-26 0,53 0,26 0,80 27,26-27,27 106,-80-106,-26 79,-27-79,0 0</inkml:trace>
  <inkml:trace contextRef="#ctx0" brushRef="#br0" timeOffset="85418.8857">25321 4762,'0'27,"-27"26,27-27,0 0,0 27,0-26,0-1,0 1,27 26,-1-27,27-26,26 80,-26-80,0 0,-26 0</inkml:trace>
  <inkml:trace contextRef="#ctx0" brushRef="#br0" timeOffset="85584.8952">25797 4656,'0'-53,"0"80,0 79,-27 0</inkml:trace>
  <inkml:trace contextRef="#ctx0" brushRef="#br0" timeOffset="85892.9125">25850 5344,'26'0,"-26"-26,27 26,-1 0,-26 26,53-26,-26 0,25 0,1-26,-26-1,26-52,-27 53,1 26,-27 0,53 0,-53 52,26-52,-26 27,53-27,0 0</inkml:trace>
  <inkml:trace contextRef="#ctx0" brushRef="#br0" timeOffset="86453.9446">26538 4577,'0'-53,"26"-26,-26 52,0 1,0 26,0 26,0 54,0 25,0 28,0-1,0 27,0 52,53-25,-53-1,0-26,0-54,53-25,-53-27,0-53,0-80,0-52,0-53,0-80,53 27,0 79,0 54,-27 52,-26 26,53 27,-53-53,27 106,-27-26,0 26,0-1,0 1,0 27,-27-1,1-26,-27 26,-27-26,27 0</inkml:trace>
  <inkml:trace contextRef="#ctx0" brushRef="#br0" timeOffset="86784.9635">27279 5080,'0'26,"26"27,-26 0,0 0,53 0,-53-27,26-26,27 0,0 0,-53-79,53-53,0 52,-53 27,0 80,0-1,0 1,27 26,-27-27,0 1,79-27,-53 79,1-79,52 0</inkml:trace>
  <inkml:trace contextRef="#ctx0" brushRef="#br0" timeOffset="87075.9804">28363 4524,'0'-53,"0"80,0 26,0 26,0 0,-26 27,26 0,0 26,0-26,0-27,-53-26,53 0,0-26,-26-27</inkml:trace>
  <inkml:trace contextRef="#ctx0" brushRef="#br0" timeOffset="87294.9927">28099 4842,'26'0,"27"0,53 26,79-26,-26 0,79 0,-53 0,-79 0</inkml:trace>
  <inkml:trace contextRef="#ctx0" brushRef="#br0" timeOffset="87745.0187">29871 4815,'0'79,"0"1,0-54,0 1,0 26,27-53,-27 53,53-53,-27 0,27 0,0 0,27-27,-54 1,-26-27,53 0,-53 0,-27 53,-25 0,52 0,-27 53,27 0,0 0,0 0,0 0,0-27,27 0,-27 27,52-26,-52 26,0 0,0-53,-79 26,0-26,-1 0,-26 0,54-26</inkml:trace>
  <inkml:trace contextRef="#ctx0" brushRef="#br0" timeOffset="87946.0303">29977 4392,'0'-27,"0"27,0 27,0-1</inkml:trace>
  <inkml:trace contextRef="#ctx0" brushRef="#br0" timeOffset="90279.1637">7250 6561,'53'0,"-53"27,79-27,-26 53,-27-27,27 27,-26-26,26 25,-53-25,0-1,0 27,0 0,-27-26,27-27,27-27,-27-26,52 27,1-54,-53 28,53-1,-53 26,27-26,-27 0,0 27,0 26,0 26,0 27,0-26,0-1,53 27,-53-26,0 25,26-52,-26 53,0 0,53-53,-53 53,53-53</inkml:trace>
  <inkml:trace contextRef="#ctx0" brushRef="#br0" timeOffset="91434.2298">8943 6059,'0'-27,"0"-52,-27 79,1-27,-53 27,52 0,1 27,-27 26,53-27,-80 27,80-26,0 25,-52 28,52-27,0 0,0 0,0 26,0-26,26 26,-26-52,0 26,0-27,26 27,-26-27,0 27,0-26,53-27,-53 53,27-27,26-26,0 0,0 0,-27-26</inkml:trace>
  <inkml:trace contextRef="#ctx0" brushRef="#br0" timeOffset="91764.2484">9128 6667,'0'27,"53"26,-53-1,27 1,-27-26,52-27,-25 0,-27-53,0-26,0-1,53 27,-53-26,0 52,26 27,27 0,-53 0,53 0,-53 106,53-79,-53-1,79 27,-79-26,0 25,0-25</inkml:trace>
  <inkml:trace contextRef="#ctx0" brushRef="#br0" timeOffset="92215.2744">9710 5926,'0'0,"53"27,-26 26,26-27,-27 54,27-1,0 53,-53-26,26 0,-26 26,0-26,53 0,-53 26,0-52,53-1,-53-26,0-27,27-26,-80 0,26 0,-26-26,27 26,26-53</inkml:trace>
  <inkml:trace contextRef="#ctx0" brushRef="#br0" timeOffset="92469.289">10425 6667,'26'0,"27"0,-27 0,27 0,27 0,-1 0,0 0,-79 0,0 53</inkml:trace>
  <inkml:trace contextRef="#ctx0" brushRef="#br0" timeOffset="92604.2964">10610 7011,'53'0,"26"0,-26 0,0 0,0 0,-27 0</inkml:trace>
  <inkml:trace contextRef="#ctx0" brushRef="#br0" timeOffset="93445.3447">12647 6217,'0'-26,"0"-1,0-25,0-1,-26 53,-1 0,-52 0,-1 26,-25 27,52-27,26 27,27 27,0-27,0 0,0 26,80 27,52-27,0 27,-26-53,0 26,-53 1,-53-27,79 0,-79-1,0 1,-53-53,0 27,-26-27,26 0,0 0,27-53,26 26,-53-25,53-1,0 26,0-26,53 27,0 26,-53-27,26 27,27 0,0 0,-53-53</inkml:trace>
  <inkml:trace contextRef="#ctx0" brushRef="#br0" timeOffset="93961.3743">13811 6032,'0'0,"0"-26,-53 26,0 0,27 0,0 0,-54 0,54 0,-1 53,27 0,-53-27,53 27,0-27,0 1,0-1,0 27,0-26,0 26,0 0,0 52,0-25,0-27,0 0,27-1,-27 1,0 0,26-26,-26 26,27-53,-27 53,53-53,-27 0,1 0,25 0,1-53</inkml:trace>
  <inkml:trace contextRef="#ctx0" brushRef="#br0" timeOffset="94314.3945">14076 6667,'26'0,"-26"53,53 26,-53-26,0 0,0 0,27 0,-27-26,0-107,0-26,53-26,-53 53,53 26,-53 0,26 53,-26-27,26 27,27 0,-26 53,26-26,-27 52,-26-52,53 26,-53-27,0 0,0 1,0 26</inkml:trace>
  <inkml:trace contextRef="#ctx0" brushRef="#br0" timeOffset="95130.4411">14870 6032,'26'0,"27"0,0 0,-27 0,1 0,26 0,-27 27,27 52,-53-53,0 1,53 52,-53 1,0 26,0-1,0 1,53 26,-53-52,0-1,0 1,26-27,-26-1,0-52,-53 0,53-26,-52 26,-28 0,54 0,-1 0,27-79</inkml:trace>
  <inkml:trace contextRef="#ctx0" brushRef="#br0" timeOffset="95349.4537">16484 6641,'26'0</inkml:trace>
  <inkml:trace contextRef="#ctx0" brushRef="#br1" timeOffset="102573.8667">2514 8440,'0'-27,"0"27,-27 0,-52 0,26 27,-27 26,-25 0,78-27,-26 1,53 26,-26-27,26 27,0 0,0-27,0 1,0 26,0-27,0 1,0 26,53-27,-53 27,0-27,0 1,0-1,-27 54,-26-80,0 26,0-26,27 0</inkml:trace>
  <inkml:trace contextRef="#ctx0" brushRef="#br1" timeOffset="102859.8833">3149 8810,'-27'0,"-26"53,0 0,53 0,0-26,0 25,53-52,0 0,0 0,-53-52,26-28,-26 54,0 26,-52-53,-1 53,0 0,0 0,0 0,-26 26,79 1</inkml:trace>
  <inkml:trace contextRef="#ctx0" brushRef="#br1" timeOffset="103324.9099">3598 9339,'0'-26,"0"26,53 0,0 0,27 0,-1-26,-26-54,0 1,0-53,0-27,-53 53,26 53,-26 0,0 53,-53 27,27-1,-27 53,-27 1,1 52,26-53,53 1,-53-27,53 0,0 0,0-1,0 1,27-26,52 26,0-53,1 53,-1-53,1 0,-54 0</inkml:trace>
  <inkml:trace contextRef="#ctx0" brushRef="#br1" timeOffset="103520.9211">4392 8652,'27'-27,"-27"27,0 27,0 78,-27-25,27 52,-53-26</inkml:trace>
  <inkml:trace contextRef="#ctx0" brushRef="#br1" timeOffset="103677.9301">4260 9472,'26'0,"27"0,-26 0,26 0</inkml:trace>
  <inkml:trace contextRef="#ctx0" brushRef="#br1" timeOffset="103834.9391">4789 9128,'53'-53,"-53"26,26 27,-26 27,0 26,-26 0,-80 26</inkml:trace>
  <inkml:trace contextRef="#ctx0" brushRef="#br1" timeOffset="104014.9491">3201 10133,'0'-53,"0"53,53 0,27 0,-1 0,1 0,52 0,-26 0,-27 0</inkml:trace>
  <inkml:trace contextRef="#ctx0" brushRef="#br1" timeOffset="106805.1089">8969 8519,'0'-26,"27"26,-27-53,0 79,0 54,0 52,0-26,0 0,0 26,0-26,0-27,0-26,26 0,-26 0,0-27,27-26,-27 0,0-53,0-26,53 26,-53 0,0 27,26 26,-26-53,27 53,52 0,-53 0,27 0,-53 26,53 27,-53-26,0 26,0-27,0 1,0 25,27-25,-27-1,0 27,26-26,54 26</inkml:trace>
  <inkml:trace contextRef="#ctx0" brushRef="#br1" timeOffset="107555.1518">10292 8625,'0'-53,"0"27,-26-1,-1-26,-26 53,53-26,-79 26,26 0,27 0,-27 0,0 79,0-52,0 26,0-27,27 53,26-52,-53-1,53 27,0-26,0-1,0 27,0 27,0-28,0 1,26 0,-26 27,0-54,27 1,-27 25,0 1,0 0,26-53,-26 27,0 26,80-53,-54 26,27-26,0 0,-27 0,1 0</inkml:trace>
  <inkml:trace contextRef="#ctx0" brushRef="#br1" timeOffset="107944.1741">10160 9181,'53'0,"-27"53,-26-27,53 27,-53 0,0-27,0 27,0-26,0-54,53-52,-53 0,80-1,-80 27,53 53,-53-53,26 53,27 0,-27 0,-26 53,27 0,-27-26,0-1,0 27,0-27,0 27,0-26</inkml:trace>
  <inkml:trace contextRef="#ctx0" brushRef="#br1" timeOffset="108448.2029">10795 8519,'0'-26,"0"-27,26 53,27 0,-26 0,-1 0,27 0,-26 26,26 27,-27-26,-26-1,53 27,-53 0,0 0,0 26,0-26,-53 0,53 27,-26-1,26 0,0 1,0-27,0 26,0-26,0 0,0 0,0-27,-80 1,27-27,0-27,-26-26,53-53</inkml:trace>
  <inkml:trace contextRef="#ctx0" brushRef="#br1" timeOffset="108716.2182">11483 8890,'79'0,"1"0,-27 0,0 0,-1 0,1 0,0 0,-53 0</inkml:trace>
  <inkml:trace contextRef="#ctx0" brushRef="#br1" timeOffset="108852.226">11748 9313,'79'0,"0"0,-52 0,-1 0,27 0,-53-53</inkml:trace>
  <inkml:trace contextRef="#ctx0" brushRef="#br1" timeOffset="109976.2903">13705 8572,'0'-26,"-52"-27,52 0,0 0,0 27,26 26,0 0,27 0,27 0,105 0,27 0,-1 0,54 0,-53 0,-1-80,-52 80,-53 0,-53 0,-106 27,-80 52,1 0,-27 27,1 26,-28 27,-25-26,52-1,27 0,26-53,53-26,0 0,27-26,105-27,0 0,27 0,53 0,26 0,-53 0,1 53,-54-53,-26 26,-26-26,-27 53,-27-79</inkml:trace>
  <inkml:trace contextRef="#ctx0" brushRef="#br1" timeOffset="110246.3058">14367 9048,'26'-26,"1"26,26 0,0 0,52 0,54 0,-26 0,52 0,-79 0,-1 26,-52-26</inkml:trace>
  <inkml:trace contextRef="#ctx0" brushRef="#br1" timeOffset="110922.3444">14658 7990,'0'-26,"53"26,0 0,-27 0,1-53,52 53,0 0,54 0,-27 0,-1 0,-52 0</inkml:trace>
  <inkml:trace contextRef="#ctx0" brushRef="#br1" timeOffset="111124.356">15769 7646,'53'0,"-53"27,0 105,-26-26,-54 26,1 0,26-26,53-26</inkml:trace>
  <inkml:trace contextRef="#ctx0" brushRef="#br1" timeOffset="112076.4104">16801 7990,'0'-79,"0"26,-26 53,-27-53,26 53,-26-53,-26 53,0 0,26 0,0 0,53 26,0 1,0-1,0 27,0 27,0-27,0 26,0 0,-53 1,53-1,0 27,0 26,0 0,26 27,-26 0,0-53,53-27,-53-26,0 26,0-52,0-1,0 1,27 26,78-53,-25 53,26-53,52 0,1 0,53-80</inkml:trace>
  <inkml:trace contextRef="#ctx0" brushRef="#br1" timeOffset="112938.4597">17806 8175,'0'-79,"0"52,0 54,0 79,-26 53,26-1,0-52,-53 26,53-26,0 0,0-27,27 1,-27-54,52-26,-25 0</inkml:trace>
  <inkml:trace contextRef="#ctx0" brushRef="#br1" timeOffset="113192.4743">18283 8281,'0'0,"0"-53,0 80,0-1,0 27,0 0,0 26,0 27,0 0,-53 0,53 0,0 26,-27-79,27-27</inkml:trace>
  <inkml:trace contextRef="#ctx0" brushRef="#br1" timeOffset="113410.4867">17701 8757,'0'0,"53"0,-27-26,0 26,54 0,26 0,-27 0,27 0,-27 0</inkml:trace>
  <inkml:trace contextRef="#ctx0" brushRef="#br1" timeOffset="114024.5219">18997 8255,'0'26,"-79"27,-1 53,27 0,-26-27,26 0,53 27,-26-26,26-1,26-26,27 26,79-52,1 26,-28-53</inkml:trace>
  <inkml:trace contextRef="#ctx0" brushRef="#br1" timeOffset="114468.5473">19473 8519,'53'0,"-26"0,-1 0,27 27,0-27,0 53,26-53,-52 53,-1-53,-26 52,0 1,0-26,0 26,-53-27,-26 27,52-26,-25 26,52 26,26-79,27 53,26-53,27 53,26-53,-52 0,-27 0,-27 0</inkml:trace>
  <inkml:trace contextRef="#ctx0" brushRef="#br1" timeOffset="114730.5621">19341 8863,'0'-26,"53"26,26 0,27 0,26 0,27 0,-26 0,-1 0,-53 0,1 0,-28 0,1 0</inkml:trace>
  <inkml:trace contextRef="#ctx0" brushRef="#br1" timeOffset="114978.5764">21008 8731,'53'26,"-53"1,26 26,-26-27,0 1,0 26,0 0,0-1,-26 1,-54 27,-52-1,-27-26,27-53</inkml:trace>
  <inkml:trace contextRef="#ctx0" brushRef="#br1" timeOffset="115668.6159">21431 8281,'0'-53,"53"53,-53-26,53 26,-53-27,27 27</inkml:trace>
  <inkml:trace contextRef="#ctx0" brushRef="#br1" timeOffset="116037.637">21590 8175,'53'27,"-27"26,27 0,-53 26,27 0,-27 1,0-1,0 0,0 1,0 26,0 0,0-27,-80 0,80-26,-26 27,26-28,0-25,-53-1,53 27,0 0,-26 0,26 0,-53-53,53 27,-27-27,27 0</inkml:trace>
  <inkml:trace contextRef="#ctx0" brushRef="#br1" timeOffset="117830.7396">25718 7567,'0'-27,"0"-26,0 80,0 52,0 27,0 0,0 53,0-1,0 1,0-27,0-52,79-1,-79-26,79 0,1-53</inkml:trace>
  <inkml:trace contextRef="#ctx0" brushRef="#br1" timeOffset="118116.7559">26220 8387,'53'-26,"0"26,-26 0,25 0,28 105,-80-78,0-1,0 27,0-26,0-27,0 0,0-53,0 26,0 1,0-27,26 26,27 27,-26-79,26 79,-27 0,0 0,27 0,-26 0,-1 0</inkml:trace>
  <inkml:trace contextRef="#ctx0" brushRef="#br1" timeOffset="118596.7834">27279 8387,'0'26,"0"27,52-53,-25 27,-1-27,27 0,0 0,0-27,-26-26,26 1,-53 25,0 1,0-27,0 79,0 1,0 52,0-26,0 0,-27 53,27-27,-79 0,52 1,-26 26,0-27,27-26,-27 26,27-52,-27-27,53 26,-53-26,26 0,1 0,-54-53,54 0</inkml:trace>
  <inkml:trace contextRef="#ctx0" brushRef="#br1" timeOffset="119082.8112">25426 7990,'27'-53,"-1"53,54 0,-80-26,53 26,0 0,26-27,27 27,79 0,80 0,26 0</inkml:trace>
  <inkml:trace contextRef="#ctx0" brushRef="#br1" timeOffset="120101.8695">28945 7805,'0'26,"0"80,-52 0,52 26,0-52,0-1,0 0,26-26,53 27,1-54,-1-26,0 0,1 0,-27 0,0-53,0 0,0-52,-53 25,52 1,-52-1,0 1,0 26,0 0,0 27,-26 26,26 26,0 27,0 26,0-26,0 0,0 0,26 0,-26 27,27-28,-27 1,53 0,-53 0</inkml:trace>
  <inkml:trace contextRef="#ctx0" brushRef="#br1" timeOffset="120298.8807">29554 7355,'0'53,"0"0,0-27</inkml:trace>
  <inkml:trace contextRef="#ctx0" brushRef="#br1" timeOffset="120560.8957">29289 8175,'53'53,"-26"-53,-27 27,26-27,27 0,0 53,26-53,27 0,0 0,53 0,0 0,-54-27,-25 27</inkml:trace>
  <inkml:trace contextRef="#ctx0" brushRef="#br1" timeOffset="121580.9541">24553 9366,'53'0,"-53"26,0 54,0-1,0 27,0 0,0 53,-26-54,26-25,0 26,26-53,54-27,-27-26,26 53,-26-53,0 0,-53-27</inkml:trace>
  <inkml:trace contextRef="#ctx0" brushRef="#br1" timeOffset="121782.9656">24500 10054,'80'0,"-1"0,53 0,1 26,-27-26,-53 0</inkml:trace>
  <inkml:trace contextRef="#ctx0" brushRef="#br1" timeOffset="122007.9785">25162 10027,'-27'27,"27"26,-26 0,26-27,0 1,0-1,0 27,0-27,0 1,0-27,26 53,27-53,-26 0</inkml:trace>
  <inkml:trace contextRef="#ctx0" brushRef="#br1" timeOffset="122172.9879">25347 9869,'0'-53,"0"79,0 27,0 0</inkml:trace>
  <inkml:trace contextRef="#ctx0" brushRef="#br1" timeOffset="122699.018">25374 10477,'26'0,"27"0,-27 0,27 0,0-53,0 0,27 0,-28-26,1-53,-53 26,80-26,-80 52,0 54,0 26,-27 0,-52 53,0 79,-1-26,27 26,27-52,26 25,0-52,0 0,0-26,53-27,0 53,26-53,0-27,27-52,0-1,0-52,-53 0,0-1,-53 28,53 52,-53 0,0 53,-80 0,54 0,-27 53,26 26,27-26,-79 0,79 0,0 26,0-26,0 0,0 0,26 26,-26-26,53-26,0-27</inkml:trace>
  <inkml:trace contextRef="#ctx0" brushRef="#br1" timeOffset="123710.0758">27464 9842,'0'-53,"0"80,0 105,0-53,-53 1,53-27,-53 0,53 0,0-27,0-52,26-54,-26 1,80-27,-80 0,53 0,-53 80,0 105,0-26,0 26,0-26,0 27,0-54,0 1,53 26,26-80,-53-26,27-26,0-1,-26 1,26-27,0 53,-27 0,53 133,-79-1,27 27,-27-27,0 1,0-1,0 1,0-1,0-53</inkml:trace>
  <inkml:trace contextRef="#ctx0" brushRef="#br1" timeOffset="124701.1325">28628 10001,'0'-27,"0"1,0-27,0 53,0-26,-53 26,27 0,-107 0,107 26,-27 27,53-27,-53 27,53 0,0-26,26-27,27 0,-26 0,26 0,0 0,0 0,-27 0,-26 53,0-27,53 27,-53 0,0 0,26-53,-26 26,27-26,52-26,-52-53,26-1,-53 27,53 0,-53 27,52 52,-52 27,27-26,-27-1,53 27,-53-26,26 25,1 1</inkml:trace>
  <inkml:trace contextRef="#ctx0" brushRef="#br1" timeOffset="125322.1681">29475 10186,'0'-53,"0"27,0-1,0 1,-27 26,-26 0,27 0,-27 0,-27 53,54-27,-27 27,53-26,-26-1,26 27,26-53,27 0,26 0,1 0,-27 0,0-53,0 0,-27-26,-26-27,53-26,-53-27,0 53,0 53,0 27,0-27,0 26,-27 80,27 27,0-1,0 27,0-27,0 1,0-1,0 0,0-26,0 0,0 27,0-54,0 0</inkml:trace>
  <inkml:trace contextRef="#ctx0" brushRef="#br1" timeOffset="125945.2037">30030 10027,'0'-26,"0"-27,-26 53,26-26,-27 26,27-27,-53 27,-26 0,26 0,27 106,26-80,-53-26,53 53,0-26,0 26,26-53,54 0,-28-27,1-26,0 27,-53 26,0 26,27-26,-27 53,53-53,0 80,-27-80,27 26,-27-26,1 0,26 0</inkml:trace>
  <inkml:trace contextRef="#ctx0" brushRef="#br1" timeOffset="126538.2376">30374 9895,'0'27,"0"-1,0 27,27-27,-1 1,1-27,25 0,1 0,-53-27,53 1,-53-27,53 27,-53-1,53 27,-53-53,0 80,0 26,0-1,27 28,-27-1,0 1,0 25,0 28,0-54,0 0,0-26,0 0,-53-53,0 0,53-26,-27-1,27-26,0 27,0 0,0-27,0 0,0 53,0-27,53 27,0 0,-26 0,26 0,-1-53,28 53,-54 0,1 0,-27-26</inkml:trace>
  <inkml:trace contextRef="#ctx0" brushRef="#br1" timeOffset="126822.2539">31433 10451,'26'0,"-26"26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1024" units="cm"/>
        </inkml:traceFormat>
        <inkml:channelProperties>
          <inkml:channelProperty channel="X" name="resolution" value="28.31858" units="1/cm"/>
          <inkml:channelProperty channel="Y" name="resolution" value="28.36565" units="1/cm"/>
        </inkml:channelProperties>
      </inkml:inkSource>
      <inkml:timestamp xml:id="ts0" timeString="2021-06-03T06:40:31.437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4366 741,'0'52,"0"28,0 26,-27 52,27-52,-53 27,53-54,0 27,0-27,0-26,0-27,0 27,0-26</inkml:trace>
  <inkml:trace contextRef="#ctx0" brushRef="#br0" timeOffset="282.0159">4604 873,'0'-27,"0"1,53 79,-53 106,-53 26,0-26,53-27,-27 0,27-53,0 1,0-54,0 27,0 0,0-26</inkml:trace>
  <inkml:trace contextRef="#ctx0" brushRef="#br0" timeOffset="571.0323">4233 1481,'27'0,"-27"-26,53 26,-27 0,27 0,0 0,26 0,1 0,-1 26,1-26,-28 0</inkml:trace>
  <inkml:trace contextRef="#ctx0" brushRef="#br0" timeOffset="955.0546">5345 952,'-27'27,"27"52,0 0,0 1,0 52,0 0,0-52,27-1,26 27,-27-53,27 0,-27-53,1 0,26 0</inkml:trace>
  <inkml:trace contextRef="#ctx0" brushRef="#br0" timeOffset="1350.0772">5794 1111,'53'-53,"53"53,-53 0,0 0,0 0,0 0,-27 26,-26 54,0-27,0-27,0 54,-53-27,27-1,26 1,-53 27,53-54,0 1,53 52,26-79,1 0,-1 0,-26 0</inkml:trace>
  <inkml:trace contextRef="#ctx0" brushRef="#br0" timeOffset="1607.0918">5741 1349,'27'0,"52"0,-52 0,52 0,27 0,0 0,26-26,0 26,1-80,-27 27</inkml:trace>
  <inkml:trace contextRef="#ctx0" brushRef="#br0" timeOffset="1958.112">6853 979,'26'0,"54"26,-54-26,0 53,27-27,-53 54,27-27,-27 0,0 26,0 0,-53 27,0-53,0 0,0-26,0-27,53 52,-53-52</inkml:trace>
  <inkml:trace contextRef="#ctx0" brushRef="#br0" timeOffset="2340.1338">7594 1296,'0'-26,"26"26,27 0,26 0,-26 0,0 0,0 0,0 0</inkml:trace>
  <inkml:trace contextRef="#ctx0" brushRef="#br0" timeOffset="2476.1416">7832 1667,'79'0,"0"0,-26 0,0 0</inkml:trace>
  <inkml:trace contextRef="#ctx0" brushRef="#br0" timeOffset="4831.2762">11245 79,'0'-53,"0"27,0 105,0 27,0-27,0 1,0-1,0 27,0 0,0-27</inkml:trace>
  <inkml:trace contextRef="#ctx0" brushRef="#br0" timeOffset="5370.3071">10478 952,'0'0,"79"0,0 0,27 0,106 0,158-26,27 26,26 0,80-80,-159 80,-53 0,0 0,-79 0,-53 0,-54 0,-52 0,0 0</inkml:trace>
  <inkml:trace contextRef="#ctx0" brushRef="#br0" timeOffset="6099.3488">10292 1534,'0'0,"0"80,0 25,-26 28,26-54,0 1,-53-1,53 27,0-80</inkml:trace>
  <inkml:trace contextRef="#ctx0" brushRef="#br0" timeOffset="6325.3618">10716 2090,'0'-27,"26"27,27-52,-27 52,27 0,0 0,27 0,-27 0,-27 0</inkml:trace>
  <inkml:trace contextRef="#ctx0" brushRef="#br0" timeOffset="6720.3844">11509 1852,'-26'0,"26"53,-79-27,79 27,0-26,0-1,0 27,26-53,0 0,1 0,26 0,-53 0,53-53,-53 0,0 0,0 0,-53 0,53 0,-53 53,53-26,-27 26,1 0,26 26</inkml:trace>
  <inkml:trace contextRef="#ctx0" brushRef="#br0" timeOffset="6960.3981">11774 2090</inkml:trace>
  <inkml:trace contextRef="#ctx0" brushRef="#br0" timeOffset="7621.4359">12224 1878,'0'-26,"-27"26,27-27,-53 27,53-26,-53 26,53-80,-79 80,79-52,-26 52,26-53,0 26,0-26,0 27,26 26,27 0,-27 0,1 0,26 53,-53 0,0 79,0-26,-53 53,-26-27,26-53,53 1,0-54,0 27,79-27,-53-26,27 0,0-53,-53 1,53-1,-53 0,0 0,0 26,-79-26,26 53,0 0,53 27,0 26</inkml:trace>
  <inkml:trace contextRef="#ctx0" brushRef="#br0" timeOffset="8063.4612">12938 1693,'0'-53,"53"53,-53 27,53-1,-53 0,53 27,-53-26,0 26,0 0,0 0,0 0,-53 26,27-53,26 1,-53 26,53-27,53 27,-1-53,28 0,-1 0,-26 0,-53-26</inkml:trace>
  <inkml:trace contextRef="#ctx0" brushRef="#br0" timeOffset="8267.4728">12859 2037,'53'0,"-27"0,1 0,52 0,-26 0,0 0,0 0,-27 0</inkml:trace>
  <inkml:trace contextRef="#ctx0" brushRef="#br0" timeOffset="8637.494">12621 1402,'53'0,"-53"-26,79 26,-26 0,26 0,1 0,-27-53,-1 53,1 0</inkml:trace>
  <inkml:trace contextRef="#ctx0" brushRef="#br0" timeOffset="8806.5037">13467 1111,'0'53,"0"0,0 26,-26 27,26 0,-53 26</inkml:trace>
  <inkml:trace contextRef="#ctx0" brushRef="#br0" timeOffset="10470.5988">15637 1296,'0'0,"26"0,27 0,0 0,0 0,0 0,0 0,26 0,-52 0,-1 0,-26-53</inkml:trace>
  <inkml:trace contextRef="#ctx0" brushRef="#br0" timeOffset="10672.6104">15875 1084,'0'27,"0"26,0 53,0 0,0-1,0-25</inkml:trace>
  <inkml:trace contextRef="#ctx0" brushRef="#br0" timeOffset="11402.6522">17013 820,'26'-27,"27"-25,-26 52,52 0,0 0,1 0,-27 0,-53 26,53 27,-53 0,0 0,0 0,-53 26,26-26,-26 0,53 26,-26-52,26-1,53 54,0-80,26 0,27 0,-27 0,27 0</inkml:trace>
  <inkml:trace contextRef="#ctx0" brushRef="#br0" timeOffset="11633.6654">17145 1164,'53'0,"0"-53,0 53,0 0,0 0,0 0,-27 26,0-26</inkml:trace>
  <inkml:trace contextRef="#ctx0" brushRef="#br0" timeOffset="12690.7258">17039 397,'0'0,"27"0,-1 26,27-26,-27 0,27 0,0 26,-26-26,-1 0,27 0,0 0</inkml:trace>
  <inkml:trace contextRef="#ctx0" brushRef="#br0" timeOffset="13178.7538">17806 291,'0'-27,"27"27,26 0,-27 0,1 0,26 0,0 53,-53 0,-27 0,-26 0,27-27,26 1,26-27,27 53,0-53,26 0,1 26</inkml:trace>
  <inkml:trace contextRef="#ctx0" brushRef="#br0" timeOffset="14152.8095">21167 211,'0'-26,"0"26,0 53,0 0,0 0,-27 26,27 53,-26-52,26-27</inkml:trace>
  <inkml:trace contextRef="#ctx0" brushRef="#br0" timeOffset="14782.8455">19764 1111,'0'-27,"27"27,52 0,80 0,53 0,79 0,106 0,26 0,185 0,1-79,0 79,-160 0,-105 0,-53-53,0 53,-105 0,-81 0,-52 0,0 0,-106 0,0 0</inkml:trace>
  <inkml:trace contextRef="#ctx0" brushRef="#br0" timeOffset="15630.894">20029 1561,'0'53,"0"26,0 0,-53 54,53-54,-53 0,53 1,-53-27</inkml:trace>
  <inkml:trace contextRef="#ctx0" brushRef="#br0" timeOffset="15856.9068">20452 2116,'0'-26,"53"26,-26-53,26 53,0 0,26-26,0 26,-26 0,0 0,-26 0</inkml:trace>
  <inkml:trace contextRef="#ctx0" brushRef="#br0" timeOffset="16388.9374">21325 1878,'0'0,"-26"0,-27 53,27-26,26-1,-53 27,53-27,0 1,26-27,27 79,0-79,0 0,0-26,-27 26,-26-80,53 54,-53 0,0-27,0 26,-26 27,26-26,-27 26</inkml:trace>
  <inkml:trace contextRef="#ctx0" brushRef="#br0" timeOffset="16606.9498">21775 2116</inkml:trace>
  <inkml:trace contextRef="#ctx0" brushRef="#br0" timeOffset="17326.991">22357 1984,'-26'0,"26"-53,0 27,-27 26,27-27,-79-26,26 27,27-27,-27 0,53 0,0 0,26 27,27 26,-26 0,-1 0,27 26,-53 27,0 26,0 1,0 26,-79 26,26-53,53-26,0 0,0 0,0-26,26-27,27 0,0 0,0-53,0 0,-53 26,0-26,0-26,0 53,-27-1,-52 27,26 0,27 0,26 27,-27-27</inkml:trace>
  <inkml:trace contextRef="#ctx0" brushRef="#br0" timeOffset="17777.0168">23045 1772,'53'0,"-26"0,-1 0,27 0,0 80,-53-1,0-52,0-1,-27 27,-25-27,25 27,27-26,0-1,-53 27,53-26,53 26,0-53,26 0,1 0,-54 0</inkml:trace>
  <inkml:trace contextRef="#ctx0" brushRef="#br0" timeOffset="17988.0288">22886 2063,'53'0,"27"0,-27 0,0 0,0 0,-1 0,1 0</inkml:trace>
  <inkml:trace contextRef="#ctx0" brushRef="#br0" timeOffset="18467.0562">22939 1323,'27'0,"79"0,-80 0,1 0,-1 0,27 53,-27-53,27 0,-26 0</inkml:trace>
  <inkml:trace contextRef="#ctx0" brushRef="#br0" timeOffset="18700.0696">23680 1190,'0'0,"0"53,0 0,-26 27,26-1,-27 27,27-27</inkml:trace>
  <inkml:trace contextRef="#ctx0" brushRef="#br0" timeOffset="19299.1038">23204 2090,'53'0,"-53"-53,26 53,1 0,26 0,-27 0</inkml:trace>
  <inkml:trace contextRef="#ctx0" brushRef="#br0" timeOffset="20828.1913">3889 4551,'0'79,"0"27,0 26,0 0,0 54,0-81,0-25,0-27,0 0,0-53,0-27,53-52,-53-1,80 1,-54-27,-26 53,53 53,-53-26,53 26,0 53,-53 0,53 26,-53-26,53 0,-53 0,26 26,-26-52</inkml:trace>
  <inkml:trace contextRef="#ctx0" brushRef="#br0" timeOffset="21497.2294">5318 4445,'0'-53,"-53"53,53-53,-79 53,26-53,26 53,-25 0,25 0,-26 0,27 26,26 27,0-26,0 26,0 0,0 0,0 26,0-26,0 26,0 1,0 25,0 28,0-80,0 0,0-1,0 1,0-26,0 26,0-27,0 27,26-53,-26 53,53-53,0 26,-27-26,27 0,27 0,-54-26</inkml:trace>
  <inkml:trace contextRef="#ctx0" brushRef="#br0" timeOffset="21908.2531">5477 5000,'53'0,"-53"0,26 0,-26 80,53-27,-53-27,0 27,0-27,53 27,-53-26,0-1,27-26,-27-26,52-54,-52 28,27-1,-27 0,53 0,-53 26,53 27,0 80,-53-54,26 27,-26-26,53-1,-53 27,0-27</inkml:trace>
  <inkml:trace contextRef="#ctx0" brushRef="#br0" timeOffset="22463.2848">6244 4471,'27'0,"-27"-53,26 53,1 0,25 0,-25 0,-27 0,26 0,-26 80,53-80,-53 79,0-53,27 1,-27 52,0-26,0 0,53 26,-53 27,0 53,53-27,-53-26,0 0,0-27,0 1,0-27,0 0,-27 0,1-53,-27 0,-27 0,54 0,-1 0,-25-106</inkml:trace>
  <inkml:trace contextRef="#ctx0" brushRef="#br0" timeOffset="22972.3138">7567 5000,'0'-53,"27"53,52 0,-53 0,27 27,-26-27,-27 53</inkml:trace>
  <inkml:trace contextRef="#ctx0" brushRef="#br0" timeOffset="23108.3217">7567 5371,'106'0,"-27"0,1-27,-1 27,-26 0,-27 0</inkml:trace>
  <inkml:trace contextRef="#ctx0" brushRef="#br0" timeOffset="24780.4173">10213 4630,'-53'0,"0"0,27 26,-27 1,53 52,-53-26,53 0,0 0,0-27,0 1,0-27,53 53,-27-53,1 0,26-53,-27 26,-26-26,53-26,-53 26,0 0,0 27,0-27,-27 53,27-27,-26 27,0 0,-27 0,26 0,27 0,0 80</inkml:trace>
  <inkml:trace contextRef="#ctx0" brushRef="#br0" timeOffset="25012.4306">10769 4894,'26'0,"-26"0</inkml:trace>
  <inkml:trace contextRef="#ctx0" brushRef="#br0" timeOffset="26048.4899">11324 4762,'0'-26,"-26"26,26-27,0 1,-27-27,27 0,-26 53,26-53,-53 0,53 27,0-1,0 1,0-27,26 53,27-27,-26 27,-1 0,27 0,-53 0,27 0,-27 27,26-27,-26 53,53-53,-53 53,0-27,0 1,0 26,0-27,0 0,-27 27,27-26,-26 26,26-27,-53 1,53 26,-26-27,26 0,0 27,-27-53,27 27,0-1,0-26,27 0,26 0,26 0,-26 0,-27 0,-26-53,53 0,-53 27,0 0,-53-27,27 53,-27-53,0 53,27-53,-1 53,54 0,-1 0,0 0</inkml:trace>
  <inkml:trace contextRef="#ctx0" brushRef="#br0" timeOffset="26415.5108">11959 4312,'53'0,"-26"80,25-27,-25 26,-27 0,53 1,-53 26,-27 26,-52 0,-53 27,-27 0,0-53,27-27,53-79</inkml:trace>
  <inkml:trace contextRef="#ctx0" brushRef="#br0" timeOffset="27122.5513">9604 4471,'0'0,"-53"53,27 26,-27 54,53-27,-79 26,79-26,-53 26,53-26,26-27,27 27,53-27,26-52,1-27</inkml:trace>
  <inkml:trace contextRef="#ctx0" brushRef="#br0" timeOffset="28096.607">12171 3677,'0'53,"0"27,0-1,0 27,0-27,0-26,0-26,0-1,0 27,53-106,-53 27,53-27,-53 0,53-27,-53 54,53 26,-53-53,52 53,-52 0,53 0,-53 79,53-26,-53-26,53 26,-53 0,0 26,27 0,-27-52</inkml:trace>
  <inkml:trace contextRef="#ctx0" brushRef="#br0" timeOffset="29122.6657">13176 4312,'0'-26,"0"52,0 54,-53 52,53-26,0 0,-53-27,53 0,0-26,0-26,27-27,26 53,-27-53,27 0,-26 0,-1 0,27-53,-27 0,-26 0,80-26,-80-1,0-26,0 80,0 0,0 52,0 0,0 54,0-27,0 0,0 0,0-1,0 1,53 53,-53-26,53-27,-27-1</inkml:trace>
  <inkml:trace contextRef="#ctx0" brushRef="#br0" timeOffset="30196.7271">14129 4365,'0'-53,"0"27,0 26,-53 0,0 0,26 0,27 26,0 27,-26 0,26 0,0 0,0 26,0 1,-53-1,53-26,0 0,0 0,0 0,0 26,0-52,0 26,27 0,-1-27,0-26,54 0,-27 0</inkml:trace>
  <inkml:trace contextRef="#ctx0" brushRef="#br0" timeOffset="30583.7493">14314 4736,'26'0,"1"53,-27-27,0 27,53 0,-53 26,0-26,0-26,26-27,27-80,-53 1,53 0,-53-1,27 54,-27-1,26 27,-26 27,79-27,-79 79,27-52,-27 25,0 28,0-1,0-26,0 0</inkml:trace>
  <inkml:trace contextRef="#ctx0" brushRef="#br0" timeOffset="31207.785">15028 4339,'0'-53,"0"26,27 1,-1 26,54 0,-54 0,1 26,-27 1,0 26,52 26,-52 1,0-1,0 0,0 1,0-1,0 0,53 1,-53 26,0-53,0-27,0 1,0 25,-79-25,53-27,-1 0,-26 0,27 0</inkml:trace>
  <inkml:trace contextRef="#ctx0" brushRef="#br0" timeOffset="32002.8304">16245 4815,'27'0,"-1"0,27 0,0 0,27 0,-1 0,0 0,1 0,-27 0,-27 0,27 0,-79 0</inkml:trace>
  <inkml:trace contextRef="#ctx0" brushRef="#br0" timeOffset="32294.8471">16563 4471,'0'27,"0"-1,0 27,-53-27,53 27,0 0,0 27,0-1,0 27,0 0,0-27,0 0,-53-26</inkml:trace>
  <inkml:trace contextRef="#ctx0" brushRef="#br0" timeOffset="35475.0289">21511 1878,'0'-26,"0"26,-27 0,-26 0,53-53,-26 53,-1 0,-26 0,53 26,-26-26,26 53,26-53</inkml:trace>
  <inkml:trace contextRef="#ctx0" brushRef="#br0" timeOffset="36532.0895">21855 2090,'0'0,"0"0,-53 0,53 53,-27-53,54 0</inkml:trace>
  <inkml:trace contextRef="#ctx0" brushRef="#br0" timeOffset="37356.1366">21855 2143</inkml:trace>
  <inkml:trace contextRef="#ctx0" brushRef="#br0" timeOffset="47769.7322">11351 4736,'0'-27,"0"27,26 0,-26 106</inkml:trace>
  <inkml:trace contextRef="#ctx0" brushRef="#br0" timeOffset="48953.8">10821 4868,'27'0,"-27"26,0 1</inkml:trace>
  <inkml:trace contextRef="#ctx0" brushRef="#br0" timeOffset="61144.4972">18124 4445,'0'-27,"0"-26,-26 53,26 27,0 26,-53-27,53 1,0 26,0-27,0 0,0 27,0-26,0-1,0 27,26-26,1 26,25-53,1 0,-53-27,53 1,-53-27,53-53,-53 53,0 0,0 0,0 0,0 27,0-1,-26 27,-1 0,1 0,26 0,0 27,0 26,0-27,0 1</inkml:trace>
  <inkml:trace contextRef="#ctx0" brushRef="#br0" timeOffset="61490.517">18653 4709,'0'27,"0"26,0-27</inkml:trace>
  <inkml:trace contextRef="#ctx0" brushRef="#br0" timeOffset="62268.5615">19129 4630,'-26'-53,"-1"27,-25-27,52 0,-27 26,27-26,0-26,0 52,0 1,0-27,53 53,-27 0,1 0,26 0,-53 53,79-27,-79 27,0 0,0 27,0-27,0 0,0-1,0 1,0 0,27 0,26-53,0 0,-53 0,0-79,-27 26,1 53,-1-27,-52 27,132 0,0 0,-27 0,27 0,0 0</inkml:trace>
  <inkml:trace contextRef="#ctx0" brushRef="#br0" timeOffset="62674.5848">19923 4127,'0'80,"0"25,0 28,0-27,0-1,0-25,0-1,0 0,-26 27,-1-26,-52-27,-1 0,1-53</inkml:trace>
  <inkml:trace contextRef="#ctx0" brushRef="#br0" timeOffset="63358.6236">17912 4207,'-53'26,"27"27,26 0,-106 53,106 26,-53 27,53-53,0 26,27-26,52 0,-26-54,53 1,-27-53,1 0</inkml:trace>
  <inkml:trace contextRef="#ctx0" brushRef="#br0" timeOffset="64527.6906">19262 3466,'0'53,"26"-27,-26 27,0 0,0-27,53 27,-53-26,0 26,0-53,0-53,27-27,-27 27,0 1,52-1,-52 26,27 27,-27-26,26 26,54 0,-80 26,53-26,-53 53,26 0,-26-27,0 27,53 0,-53 0,0-26,0-1</inkml:trace>
  <inkml:trace contextRef="#ctx0" brushRef="#br0" timeOffset="64827.7078">19817 3677,'0'0,"27"0,26 0,0 0,-53 0,53 0</inkml:trace>
  <inkml:trace contextRef="#ctx0" brushRef="#br0" timeOffset="65262.7328">20294 3307,'26'0,"27"0,26 79,-79-26,0 27,0-27,0-27,-26-26,26 53,53-27,-27-26,1 0,52 0,0 0,-52 0</inkml:trace>
  <inkml:trace contextRef="#ctx0" brushRef="#br0" timeOffset="66221.7876">21299 4207,'0'0,"0"26,0 53,0-26,0 0,53 0,-53 0,0-26,53-27,-53 52,53-52,26 0,0 0,-79-26,53-27,-53-53,53 27,-53-1,0 28,53-1,-53 26,0 54,0 26,0-27,0 0,0 27,0 0,27 0,-27 0,79 27,-79-28,53-25</inkml:trace>
  <inkml:trace contextRef="#ctx0" brushRef="#br0" timeOffset="66574.8078">22543 3730,'0'-26,"-27"26,1 53,-27 0,26 26,-26 27,53-27,-53 1,53-1,0 0,0 1,80-27,-27 0,26 0,0-1,27-52,-26 0</inkml:trace>
  <inkml:trace contextRef="#ctx0" brushRef="#br0" timeOffset="67378.8538">22966 3995,'0'26,"0"27,0 0,0 0,0 26,0-26,0 0,0-26,0 26,26-53,-26 26,0-26,53-79,-53 26,0-27,53 28,-53-1,53 0,0 53,26 26,-79 1,53 26,-53-27,53 0,-53 27,0-26,0 26,0 0,0 0</inkml:trace>
  <inkml:trace contextRef="#ctx0" brushRef="#br0" timeOffset="67666.8703">23998 4312,'53'-26,"0"26,26 0,27-53,-53 53,0 0,0-26</inkml:trace>
  <inkml:trace contextRef="#ctx0" brushRef="#br0" timeOffset="68133.897">24712 3863,'27'0,"-1"0,27 0,0 0,26 26,-26 1,-26 25,-27-25,53 26,-53-27,0 1,-27 26,-26-27,27 27,-27-53,53 53,-27-53,27 26,27 27,52-53,27 0,-27 0,-26 0,-26 0</inkml:trace>
  <inkml:trace contextRef="#ctx0" brushRef="#br0" timeOffset="68682.9284">25665 3624,'26'0,"-26"53,53 0,-53 0,53 27,-53-1,26 27,-26-53,0 0,0 0,-26 26,-27-26,27-27,-27 27,-27-53,54 53,-27-53,53 0</inkml:trace>
  <inkml:trace contextRef="#ctx0" brushRef="#br0" timeOffset="69055.9497">26749 4312,'27'0,"-1"0,1 0</inkml:trace>
  <inkml:trace contextRef="#ctx0" brushRef="#br0" timeOffset="70332.0227">21299 4074,'0'-26,"0"26,0-53,0 79,0 27,0 27,0-54,0 27,0-27</inkml:trace>
  <inkml:trace contextRef="#ctx0" brushRef="#br0" timeOffset="71066.0647">21775 4127,'0'-26,"0"-1,-26 27,26 0,0 27,-27 26,27 0,-53-1</inkml:trace>
  <inkml:trace contextRef="#ctx0" brushRef="#br0" timeOffset="72402.1411">21960 4577,'0'26,"0"1,0-1,0-26,53 0,0 0,0 0,-26 0,-27 0</inkml:trace>
  <inkml:trace contextRef="#ctx0" brushRef="#br0" timeOffset="74044.2351">23998 4286,'26'0,"54"0,-28-53,-25 53,26 0,0 0,-53-26,26 26,1 0,26 0,26 0,-79-27,53 27,-53 0</inkml:trace>
  <inkml:trace contextRef="#ctx0" brushRef="#br0" timeOffset="74606.2671">24739 3889,'-27'0,"27"27,-26-27,26 26,0 0</inkml:trace>
  <inkml:trace contextRef="#ctx0" brushRef="#br0" timeOffset="75492.3179">25321 4312,'0'-26,"0"-27,0 79,0 1</inkml:trace>
  <inkml:trace contextRef="#ctx0" brushRef="#br0" timeOffset="78889.5119">22966 4021,'0'-53,"0"27,0 26,-53 0,26 0,27 0,-26 53,-27-53,53 26</inkml:trace>
  <inkml:trace contextRef="#ctx0" brushRef="#br0" timeOffset="81072.6371">19129 4551,'0'26,"53"-26,-26 0,-1 0,1 0,26 0,-27 0,1 0,25 0,-52 53,0-27,-26-26</inkml:trace>
  <inkml:trace contextRef="#ctx0" brushRef="#br0" timeOffset="82525.7202">18653 4842,'0'26,"0"-26,0-53,0 27,0 26</inkml:trace>
  <inkml:trace contextRef="#ctx0" brushRef="#br0" timeOffset="83577.7803">18336 4286,'0'0,"-53"0,26 0,1 26,-27 27,53-26,-27-27,27 26,0 54</inkml:trace>
  <inkml:trace contextRef="#ctx0" brushRef="#br0" timeOffset="84214.8167">18203 4392,'0'0,"-26"0,26 0</inkml:trace>
  <inkml:trace contextRef="#ctx0" brushRef="#br0" timeOffset="84611.8395">18362 4286,'0'26,"0"1,0 26,0-27</inkml:trace>
  <inkml:trace contextRef="#ctx0" brushRef="#br0" timeOffset="85031.8634">18309 4312,'-26'0,"-1"0,-26 0,27 27,-1-27,27 26,0 1</inkml:trace>
  <inkml:trace contextRef="#ctx0" brushRef="#br0" timeOffset="85263.8768">18098 4392</inkml:trace>
  <inkml:trace contextRef="#ctx0" brushRef="#br0" timeOffset="86381.9404">20320 3360,'-26'0,"26"26,-53 1,53 26,0-27</inkml:trace>
  <inkml:trace contextRef="#ctx0" brushRef="#br0" timeOffset="87702.0159">20558 3704,'27'0,"-27"0,26 0,27 0,-27 0,1 0,26 0,-27 0,27 0,-26 0,-27-27,0-26,0 27,0 0,0-27,0 53,0-27,0 1,-27-27,27 79,0 1</inkml:trace>
  <inkml:trace contextRef="#ctx0" brushRef="#br0" timeOffset="88414.057">20320 3360,'0'-27,"0"27,-26 0,26 53,-27-26,27-1,-53 27,53-26</inkml:trace>
  <inkml:trace contextRef="#ctx0" brushRef="#br0" timeOffset="119855.8553">2302 6535,'0'-53,"0"27,-53 26,27 0,-1 0,-26 0,0 0,27 0,-1 0,27 0,0 52,0 28,0-1,0 1,0 25,0 1,0-26,53 25,-53-52,0-26,0 26,0 0,27 0,-27-27,0 27,0-27,0 27</inkml:trace>
  <inkml:trace contextRef="#ctx0" brushRef="#br0" timeOffset="120141.8717">1958 7091,'53'0,"0"0,0 0,26 0,-26 0,0 0,26 0,-52 0</inkml:trace>
  <inkml:trace contextRef="#ctx0" brushRef="#br0" timeOffset="120763.9073">2540 6985,'53'26,"-53"27,0 0,53 0,-53-27,0 27,53-26,-53-1,0 27,0-79,0-1,-27-26,27 27,0-27,-26 53,26-27,0 1,53 26,-27 0,27 0,27-53,-28 53,1 0,0 0,0 0,0 0,-26 27,25-27,-52 26,53-26,-26 26,-1-26,-26 0,53-26,-53-27,27 0,-27-26,0 26,0 0,0 26,0 27,-53 0,26 0,-26 0,27 53,26 27,-79-1,79 1,0-28,0 1,0 0,26 0,27-53,-27 27,27-27,-26 0</inkml:trace>
  <inkml:trace contextRef="#ctx0" brushRef="#br0" timeOffset="121298.9379">3678 6852,'-27'0,"27"-26,-79 26,0 0,52 0,-26 0,53 53,0-27,0-26,80 53,-28-53,-25 0,-1 27,-26 26,0 0,0-1,0 1,0-26,0 26,0-27,0 1,0 26,0-53,53 0,0-53,-26 53,26-53,-27 26</inkml:trace>
  <inkml:trace contextRef="#ctx0" brushRef="#br0" timeOffset="121791.9661">3942 7091,'0'26,"0"0,53 27,-53-26,0-1,27-26,-27 80,26-80,27 0,-26 0,-27-27,26 1,-26-1,53 27,0 0,26 53,53-53,-26 0,-53 0,0 0,0-53,-26 0,-27 0,52 1,-52 25,-26 27,0 0,-1 0,-26 0,27 0,26 27,0 25,0-25,0-1,53 27,0-26,-1-27,1 53,-26-53,-1 0,27 0</inkml:trace>
  <inkml:trace contextRef="#ctx0" brushRef="#br0" timeOffset="122121.9849">5027 7329,'27'0,"25"26,-25 1,-27 25,26-52,27-52,-53-1,27 0,-27 0,53 53,-53-53,26 53,-26-27,27 27,26 0,-53 0,26 53,-26-26,53 26,-27 53,-26-80</inkml:trace>
  <inkml:trace contextRef="#ctx0" brushRef="#br0" timeOffset="122916.0304">6138 7064,'0'-26,"0"-1,0-26,0 53,0-26,-53 26,27 0,0 0,-27 26,26 1,-26 26,27 26,26-53,-53 27,53 0,0 27,26-54,54-26,-1 53,0-53,1-26,26-27</inkml:trace>
  <inkml:trace contextRef="#ctx0" brushRef="#br0" timeOffset="123433.0599">6350 7249,'0'-26,"53"26,-27 0,-26 26,80 80,-54-79,27-27,27 0,-80-53,26 0,-26-27,0 27,0 1,26 52,27 26,-26-26,-1 0,-26 26,0 54,0 26,0 52,0-25,0 25,0 1,0-53,-26 26,-54-52,28-27,25-53,1 53,-54-53,27-27,0-52,0-1,53 1,-52 0,52 52,0 1,26-27</inkml:trace>
  <inkml:trace contextRef="#ctx0" brushRef="#br0" timeOffset="124438.1174">4286 7117,'0'-26,"0"26,-26 0,26 52,0 28,0-54,0 27,0-26,-27-27,27 53</inkml:trace>
  <inkml:trace contextRef="#ctx0" brushRef="#br0" timeOffset="125616.1848">7382 7038,'53'0,"0"53,0-1,-53 28,53 52,-53-53,0-26,0-26,0-54,0-52,0 0,0-1,0 27,0 0,0 1,0 52,26 0,53 0,-26 0,0 0,0 0,-26 0</inkml:trace>
  <inkml:trace contextRef="#ctx0" brushRef="#br0" timeOffset="125933.2029">7938 7329,'26'-27,"0"27,27-53,27 53,-27-53,-27 53,-26-53,53 53,-53-52,-53 52,0 0,27 26,26 0,-80 27,80-26,0-1,0 27,0-26,27-27,-1 53,27-53,-26 0</inkml:trace>
  <inkml:trace contextRef="#ctx0" brushRef="#br0" timeOffset="126276.2226">8758 7011,'0'-53,"-27"53,1 0,-27 0,0 53,53 0,0 0,0 0,0-53,0 53,53-53,-53 79,0-26,-53 0,27-53,-1 53,-26-53,27 0,-1-27</inkml:trace>
  <inkml:trace contextRef="#ctx0" brushRef="#br0" timeOffset="126764.2505">8784 6799,'0'-26,"53"26,-53 79,0 1,27 26,-27-1,0 54,0 26,0-52,0-27,0 26,0-53,0-26,0-26,0-1,0-26,0-53,0 0,52-26,-52 52</inkml:trace>
  <inkml:trace contextRef="#ctx0" brushRef="#br0" timeOffset="127055.2671">8864 7143,'26'0,"53"0,-52 0,26 0,-53 53,26-53,-26 53,0-26,-26-27,-1 53,1-53,-27 26,26-26,-25 53,52 0,-53-27</inkml:trace>
  <inkml:trace contextRef="#ctx0" brushRef="#br0" timeOffset="127641.3006">9525 7196,'0'-53,"-26"53,-1-26,1 26,-27 0,53 53,0 26,0-79,53 0,-27 0,-26 27,53-27,0 0,-27 26,1-26,26 0,-27 0,-26-26,27 26,-27-27,53 27,26 53,-53-53,27 27,-26-27,-1 0</inkml:trace>
  <inkml:trace contextRef="#ctx0" brushRef="#br0" timeOffset="128241.335">10663 6985,'26'-106,"-26"79,0 1,0 26,-53 0,0 0,0 0,27 0,0 53,26-27,-53 1,53 26,0-27,0 1,26 26,27-27,-27 27,27-53,-53 79,27-52,-27 26,0 0,-27-1,-26 1,1 0,-1-53,0 27,26-27,54-53,79-27,158 1,54-53,-27 52,0 1,-106 26,-132 53,-80 0,-52-53,0 53,-1 0,27 0,0 27,53-1,0-26,80 53,-1 0,53 0,-52 0,-1 0,-79-27,27 27</inkml:trace>
  <inkml:trace contextRef="#ctx0" brushRef="#br0" timeOffset="128427.3456">12277 6905,'0'-26,"53"52,-53 27</inkml:trace>
  <inkml:trace contextRef="#ctx0" brushRef="#br0" timeOffset="128563.3534">12250 7461</inkml:trace>
  <inkml:trace contextRef="#ctx0" brushRef="#br0" timeOffset="129405.4015">2408 8493,'53'0,"26"0,27 0,79 0,0 0,-26 0,-27 0,27 0,26 0,-79 0,26 0,27 0,-27 0,1 0,-27 0,-27 0,0 0</inkml:trace>
  <inkml:trace contextRef="#ctx0" brushRef="#br0" timeOffset="129719.4195">5292 8493,'106'0,"52"0,27 0,-52 0,52 0,0 0,0-53,-26 53,-27 0,27 0,-27 0,1 0,-1 0,53-53,0 53,-26 0,0-53,26 53,-53 0,54-53,-1 53,0 0,0-53,1 53,-1 0,0 0,0 0,-53 0,27 0,0 0</inkml:trace>
  <inkml:trace contextRef="#ctx0" brushRef="#br0" timeOffset="129988.4349">11218 8202,'53'0,"0"0,0 0,0 0,0 0,26-27,-26 27,0 0,0 0,0 0,-27 0,27 27,-26-27,26 0,-80 0,1 0</inkml:trace>
  <inkml:trace contextRef="#ctx0" brushRef="#br0" timeOffset="133233.6205">13626 7276,'0'-27,"0"1,0 79,0 26,0 27,0 53,0-27,0-26,0 26,0-53,53-26</inkml:trace>
  <inkml:trace contextRef="#ctx0" brushRef="#br0" timeOffset="133483.6348">14049 7302,'0'0,"0"80,0-1,0 0,0 27,0 0,0 0,0-27,0 1,0-1,-26 0,26-52</inkml:trace>
  <inkml:trace contextRef="#ctx0" brushRef="#br0" timeOffset="133693.6468">13679 7805,'0'-27,"0"27,53 0,-27 0,54 0,-54 0,27 0,-26 0</inkml:trace>
  <inkml:trace contextRef="#ctx0" brushRef="#br0" timeOffset="134004.6646">14870 7276,'0'79,"-80"-26,54 0,-27 26,26 27,-26 53,53-27,-52 0,52-26,26 0,53-53,1 0,-1-53,27 0</inkml:trace>
  <inkml:trace contextRef="#ctx0" brushRef="#br0" timeOffset="134579.6975">15399 7858,'53'0,"-27"0,1 0,-1 0,27 0,-27 0,1 0,26-53,-53 26,53-25,-53-1,0 0,-53 53,26 0,1 0,-27 0,0 26,0 27,0 0,53 0,-26 26,26-26,0 0,53 0,-27-27,27-26,26 53,27-53,0 0,26-26,-79-53</inkml:trace>
  <inkml:trace contextRef="#ctx0" brushRef="#br0" timeOffset="135223.7343">15531 6667,'0'0,"0"53,0 26,0-26,0 0,0 0,0 0,0 27,0-28,0-25,0-1,-53 27,27-53,-27 53,26-53</inkml:trace>
  <inkml:trace contextRef="#ctx0" brushRef="#br0" timeOffset="135419.7455">15584 6482,'0'-26,"26"-27,-26 79,0 1,0-1</inkml:trace>
  <inkml:trace contextRef="#ctx0" brushRef="#br0" timeOffset="135905.7733">16007 7064,'0'53,"0"0,0-27,0 27,27-26,-27 26,53-53,-53 26,26-52,-26-1,0-26,53 0,-53 0,0 106,0 27,0-27,53 0,-53-1,26 1,27-53,-26 0,-27-53,53-52,-53-1,0 0,0 27,0-1,0 27,0 0,0 27,0 26,0 53</inkml:trace>
  <inkml:trace contextRef="#ctx0" brushRef="#br0" timeOffset="137165.8454">17039 7011,'0'27,"0"26,27-1,-27 28,53-1,-53 1,26 25,-26-25,0-27,0 0,-26 0,-1-27,-52-26,26 53,0-53,26 0,27 53,-79-53,79 26,-26 27</inkml:trace>
  <inkml:trace contextRef="#ctx0" brushRef="#br0" timeOffset="140227.0203">18283 7461,'53'-27,"0"27,-27 0,53 0,-26 0,0 0</inkml:trace>
  <inkml:trace contextRef="#ctx0" brushRef="#br0" timeOffset="140386.0293">18521 7805,'26'0,"1"0,26-27,0 27,0 0,-1 0,-25 0</inkml:trace>
  <inkml:trace contextRef="#ctx0" brushRef="#br0" timeOffset="141759.1081">20823 6694,'53'0,"-53"26,0 27,26 0,-26 0,0 0,0 0,0 26,53-26,-53 0,0-27,0 27,0-26</inkml:trace>
  <inkml:trace contextRef="#ctx0" brushRef="#br0" timeOffset="142104.1279">21564 7038,'52'-27,"28"27,-27 0,26 0,27-53,-53 53,0 0,-27 0,-26-26</inkml:trace>
  <inkml:trace contextRef="#ctx0" brushRef="#br0" timeOffset="142327.1406">21828 6720,'0'27,"0"25,0 28,27-1,-27 1,0-1,0 0,26 1,-26-54</inkml:trace>
  <inkml:trace contextRef="#ctx0" brushRef="#br0" timeOffset="143075.1833">23257 6879,'26'0,"27"0,80 0,-54 0,0 0,-26-53,0 26,-53 1,27-27,-27 27,0-27,0 53,-53-27,0 27,0 0,-27 0,-25 53,52 0,26 0,27 26,0 1,0-1,0-26,27-26,26-27,26 79,0-79,54 0,-54 0,-26 0,-53-27</inkml:trace>
  <inkml:trace contextRef="#ctx0" brushRef="#br0" timeOffset="143617.2144">22595 6191,'0'0,"53"-27,27 27,-54 0,27 0,0 0,26 0,-26 0</inkml:trace>
  <inkml:trace contextRef="#ctx0" brushRef="#br0" timeOffset="144098.2419">23204 5794,'26'0,"27"0,-53 0,53 0,-53 27,0 52,0-53,-53 1,53 26,-53-53,53 53,0-27,0 1,27-27,-1 0,54 0,-1 0,0 0,-26 0,0-53,-53 0</inkml:trace>
  <inkml:trace contextRef="#ctx0" brushRef="#br0" timeOffset="144383.2582">23627 5768,'0'-27,"0"54,0 26,0-1,0 1,0 0,0 0,0 27,0-28,0-25,0-1,0 27,-26-26,-27-27,0 0</inkml:trace>
  <inkml:trace contextRef="#ctx0" brushRef="#br0" timeOffset="144564.2686">23680 5265,'0'-27,"0"27,0 80,0-1,0-26</inkml:trace>
  <inkml:trace contextRef="#ctx0" brushRef="#br0" timeOffset="145073.2977">23945 5873,'0'27,"0"-1,0 27,0-26,0 26,0-27,26 27,-26 0,27-53,26-27,-53-25,26 25,-26-26,53 53,0 53,0-53,0 0,-53-26,79-54,-79 1,27 0,-27 52,0-52,0 52,0 27,0 80,53-80,-53 26</inkml:trace>
  <inkml:trace contextRef="#ctx0" brushRef="#br0" timeOffset="146086.3553">20876 7699,'0'0,"0"0,105-53,-25 53,26 0,79-53,132 53,107-53,-80 53,26 0,-79-79,27 79,-54 0,-52-53,0 53,-54 0,-78 0,-54 0,-26 26,0-26</inkml:trace>
  <inkml:trace contextRef="#ctx0" brushRef="#br0" timeOffset="148036.4672">20770 8202,'0'-27,"0"80,0 0,0 27,0 25,0 1,0-26,0-1,0 0,0 1,0-54</inkml:trace>
  <inkml:trace contextRef="#ctx0" brushRef="#br0" timeOffset="148275.4808">21034 8757,'27'0,"-27"-26,53 26,0 0,26 0,-26 0,-27 0</inkml:trace>
  <inkml:trace contextRef="#ctx0" brushRef="#br0" timeOffset="148799.5108">21855 8519,'0'27,"-53"-1,53 27,-53 0,53 0,0 0,0-27,26 27,27-53,-26 0,-1 0,27-26,-27-27,-26 0,0-26,0-1,0 27,0 27,0-27,-52 53,-1 0,53 0,-53 0,53 79,0-26</inkml:trace>
  <inkml:trace contextRef="#ctx0" brushRef="#br0" timeOffset="149017.5233">22278 8863,'0'-26,"26"26,-26 26</inkml:trace>
  <inkml:trace contextRef="#ctx0" brushRef="#br0" timeOffset="149797.5679">22675 8678,'0'0,"-27"0,27-53,-26 27,-27-27,27-53,26 79,0 1,-53-27,53 27,0-27,26 0,27 53,-27 0,27 0,0 53,-26 0,-27 0,0-1,0 28,0 52,0-26,-27-27,27 1,0-1,0-52,0-1,53-26,-26 0,-1-26,27-27,-53 0,26-27,-26 27,0 27,0 26,0-53,-52 53,25 0,-26 0,27 0,26 26,-53 1</inkml:trace>
  <inkml:trace contextRef="#ctx0" brushRef="#br0" timeOffset="150383.6013">23654 8863,'0'0,"26"0,27 0,-26 27,26-27,-1 0,1 0,-53 0,0-53,0-27,0 80,-53-26,1 26,25 0,-26 0,27 0,26 26,-27 27,27 0,0 0,27-26,-1 26,54-27,-28 27,1-53,0 53,0-53,-26 0</inkml:trace>
  <inkml:trace contextRef="#ctx0" brushRef="#br0" timeOffset="152464.7205">23125 8175,'0'-26,"26"26,1 0,-1 0,53 0,-52 0,26 0,0 0</inkml:trace>
  <inkml:trace contextRef="#ctx0" brushRef="#br0" timeOffset="152815.7405">23786 7858,'0'0,"0"53,0-27,0 1,0 26,0-27,0 0,0 27,0-26,0 26,0 0,-26 0,-1-27,-26-26,27 53</inkml:trace>
  <inkml:trace contextRef="#ctx0" brushRef="#br0" timeOffset="153025.7525">23733 7805,'0'-53,"0"27,0-27,0 53,0 26</inkml:trace>
  <inkml:trace contextRef="#ctx0" brushRef="#br0" timeOffset="153603.7856">24104 7937,'0'27,"0"26,52-27,-52 0,0 54,0-27,0-27,0 1,0 26,27-53,26-53,-53 26,0 1,26-27,-26 26,0 54,27 26,-27-27,79 1,-52 26,26-53,-27-27,-26 1,53-27,-53-27,0 27,0-26,0 53,0-1,0 1,0 26</inkml:trace>
  <inkml:trace contextRef="#ctx0" brushRef="#br0" timeOffset="154195.8193">25453 7117,'0'26,"0"27,0-26</inkml:trace>
  <inkml:trace contextRef="#ctx0" brushRef="#br1" timeOffset="192277.9976">1535 9631,'0'0,"0"52,0-25,0 26,0 26,0-26,26 53,-26-53,0 26,0 1,0-27,0-1,0 1,0-26,0 26,0-27,0-52,0-1,0-26,0-26,0-53,0-1,0-25,0 25,0 1,0 26,0 27,0 26,0 0,53 27,-53-1,26 27,-26 53,53 0,-53 26,0 1,-26-1,26 0,-53 27,53-53,-79 27,26 25,26 1,-26-26</inkml:trace>
  <inkml:trace contextRef="#ctx0" brushRef="#br1" timeOffset="193026.0404">1826 9974,'0'-52,"26"52,-26 26,79 0,-79 54,27-27,-27 26,0-26,0 0,0 0,0-27,0-26,0-79,0 26,0 0,0 0,0 0,0 27,0 26,0-53,26 53,27 0,27 0,-54 0,1 0,26-53,-27 53,0 0,27 0</inkml:trace>
  <inkml:trace contextRef="#ctx0" brushRef="#br1" timeOffset="193536.0693">2672 10001,'0'-53,"0"27,0 26,-53 0,0 0,27 0,-27 26,53 0,-26 1,26 26,0-27,0 1,0-27,53 53,-27-53,0 0,27 0,-53-27,53 1,-53-1,0-26,0 27,27 26,-27 26,53 27,0-26,-27 26,27-27,-27-26,-26 27</inkml:trace>
  <inkml:trace contextRef="#ctx0" brushRef="#br1" timeOffset="193875.0889">3360 9922,'0'-27,"0"27,-26 0,-27 0,26 0,1 0,-53 27,79 52,-27-26,27 0,0 0,27 26,52-52,-26-27,26 52,1-52,-27 0,-1 0,1-52,-53 25</inkml:trace>
  <inkml:trace contextRef="#ctx0" brushRef="#br1" timeOffset="194143.1043">3810 9578,'0'-80,"0"213,0 25,0 27,0-26,0-26,0 25,79-25,-79-54,53-26,-53-27,0 27,27-53</inkml:trace>
  <inkml:trace contextRef="#ctx0" brushRef="#br1" timeOffset="194383.118">3757 10371,'27'0,"-27"-26,52 26,1-53,27 53,-27 0,-27 0,1 0,26 0,-27-26,0 26,54-53</inkml:trace>
  <inkml:trace contextRef="#ctx0" brushRef="#br1" timeOffset="194586.1297">4286 10133,'27'0,"26"0,-53 0,0 27,0 26,0 0,0-1,0 1,0 0,0 0,0-26,26-1,1-26,-27-26</inkml:trace>
  <inkml:trace contextRef="#ctx0" brushRef="#br1" timeOffset="194713.1369">4471 9895,'0'-53</inkml:trace>
  <inkml:trace contextRef="#ctx0" brushRef="#br1" timeOffset="195629.1893">5054 10080,'0'-26,"0"-27,-27 53,1 0,-1 0,1 0,-27 0,26 79,-26-26,27 0,-27 27,53-28,0 1,0 0,0-26,106-27,0 0,52 0,28 0,-54-80,-53 27,27-26,-53 26,-53 0,0-26,0 52,0 1,-26 26,-27 0,0 26,53 1,0 26,-27-27,27 1,0 26,0-27,0 27,53-53,-53 53,53-53,-53 26,53-26,-26 0,52 0,-26 0,0 0,-27 0</inkml:trace>
  <inkml:trace contextRef="#ctx0" brushRef="#br1" timeOffset="195802.1992">6165 9948,'0'26,"26"27,-26 27,0-27</inkml:trace>
  <inkml:trace contextRef="#ctx0" brushRef="#br1" timeOffset="195943.2073">6138 10477,'0'27</inkml:trace>
  <inkml:trace contextRef="#ctx0" brushRef="#br1" timeOffset="197135.2755">3651 10398,'27'0,"52"0,-52 0</inkml:trace>
  <inkml:trace contextRef="#ctx0" brushRef="#br1" timeOffset="198005.3252">1535 11112,'26'0,"1"0,52 0,-26 0,0 0,0 0,0 0,-27 0,0 0,1 0,26-26,-27 26</inkml:trace>
  <inkml:trace contextRef="#ctx0" brushRef="#br1" timeOffset="198291.3413">3254 10742,'0'26,"53"-26,-26 0,52 0,-26 0,0 0,26 0,-26 0,0 0,0-26,0 26,-27 0,1 0</inkml:trace>
  <inkml:trace contextRef="#ctx0" brushRef="#br1" timeOffset="198575.3578">4471 10821,'53'0,"-26"0,26 0,0 0,-27 0,1 0,26 0,26 0,-26 0,0 0,0 0,-27 0,27 0,-27 0,1 0,26 0</inkml:trace>
  <inkml:trace contextRef="#ctx0" brushRef="#br1" timeOffset="198801.3708">6112 11033,'53'0,"0"0,-27 0,-26 0</inkml:trace>
  <inkml:trace contextRef="#ctx0" brushRef="#br1" timeOffset="202326.5724">8520 10266,'0'0,"-53"26,26-26,-26 53,0-53,-26 53,26-53,0 0,27 0,-27 0,53-27,-27 27,27-79,0 26,27 0,26 53,0-53,0 53,-1 0,28 27,-54-1,27 27,-53 0,27 0,-27 0,0 53,0-53,0-1,0-25,0 26,-53-53,26 26,-26-26,-26 0,53 0,-1 0,-26 0,53 0,27 0,26 0</inkml:trace>
  <inkml:trace contextRef="#ctx0" brushRef="#br1" timeOffset="202782.5985">9313 10160,'0'-53,"0"0,0 53,0-27,-26 27,-53 0,52 0,1 0,26 0,-80 53,80 0,-26 0,26 0,0 26,0 1,0-1,0 27,0-27,0 1,0-1,0-26,0 0,0 0,0-27</inkml:trace>
  <inkml:trace contextRef="#ctx0" brushRef="#br1" timeOffset="202985.6101">8890 10715,'0'0,"0"-26,53 26,0 0,26 0,1 0,-1-53,0 53,-26 0</inkml:trace>
  <inkml:trace contextRef="#ctx0" brushRef="#br1" timeOffset="204222.6808">10769 10318,'0'-26,"-53"26,53-53,-80 53,54 0,-1 0,-26 0,27 0,26 27,-53-27,53 52,-53-25,53 26,-53-27,53 1,0 26,0-27,0 27,0 0,27-53,26 0,-27 0,1 0,25 0,1 0,-26-53,26 27,-53-27,53-27,-53 27,0 27,26 26,-26-27,0 27,0 27,0 26,0 0,0 0,0 26,0 0,0-26,0 0,53-53,-53 27,53-27,0-27,-53-26,79 27,-79-27,27 53,-27 26,26-26,-26 80,53-54,0 27,0-53,-27 0,-26-26,53-54,-53 1,53 0,-53 52,27-26,26 80,-53-1,52 1,-52 25,53-25,0 52,-26-79,-27 27,26-27</inkml:trace>
  <inkml:trace contextRef="#ctx0" brushRef="#br1" timeOffset="206271.798">12621 9948,'0'-53,"0"80,0 25,-53 28,53 26,0 26,-53-26,53-27,0-26,0 0,0-27,26-26,27 0,-26 0,-1 0,27 0,-27 0,1 0,26 0,-27 0,27 0,0 0,27-52,-28 52,-25 0</inkml:trace>
  <inkml:trace contextRef="#ctx0" brushRef="#br1" timeOffset="206661.8203">13864 10054,'0'-53,"0"79,0 54,-26-27,26 26,0 0,0 1,0-1,0-26,0 26,0-52</inkml:trace>
  <inkml:trace contextRef="#ctx0" brushRef="#br1" timeOffset="206930.8357">13441 10027,'0'-26,"0"26,106-27,-53 27,0 0,26 0,27-52,26 52,-53 0,1 0,-27 0,-27 0</inkml:trace>
  <inkml:trace contextRef="#ctx0" brushRef="#br1" timeOffset="207419.8634">14790 10107,'0'0,"0"26,0 54,0-27,0-1,0 1,0 0,0 0,0-26,0-1</inkml:trace>
  <inkml:trace contextRef="#ctx0" brushRef="#br1" timeOffset="207629.8757">14870 9604,'0'-26,"-27"52,1 53</inkml:trace>
  <inkml:trace contextRef="#ctx0" brushRef="#br1" timeOffset="208535.9275">16087 9869,'0'-53,"0"26,-27 27,1 0,-27 0,26 0,1 0,-27 0,27 27,-27 26,53-27,0 1,53 52,-1-79,1 79,27-26,-54-26,-26-1,0 27,0 26,-53-26,0-53,0 0,27 0</inkml:trace>
  <inkml:trace contextRef="#ctx0" brushRef="#br1" timeOffset="208976.9528">16325 10080,'0'27,"0"-1,0 27,53-26,-27-27,1 53,26-53,-27 0,0 0,-26-27,0-26,0-26,0-1,0 54,0-27,53 106,-53 26,53 1,-53-1,53-26,-53 26,0-26,0 0,-26 0,-27 26,0-52,-26 26,-1-53,27 53,27-53,-27 0</inkml:trace>
  <inkml:trace contextRef="#ctx0" brushRef="#br1" timeOffset="209494.9823">17277 9842,'0'0,"-26"0,-54 27,28-27,-1 26,0-26,0 79,26-52,27-1,53 54,0-80,53 79,-53-79,0 53,0-53,-53 53,26-53,-26 53,0 26,-53-26,-26-53,26 53,27-53,-27 53</inkml:trace>
  <inkml:trace contextRef="#ctx0" brushRef="#br1" timeOffset="209967.0093">17912 9789,'-26'53,"26"27,-106 52,106 0,-53 0,53-52,0-27,0 0,27 0,52-53,-26 26,26-26,1 0,-1-26,27-54,-53 27,0 0,-53 0,0 27,0 26,-80 0,1 0,0 26,26 27,53-26,-53 26,53-27,26 27,27-26,26-27,1 0,26 0,-1 0,-25 0,-1 0</inkml:trace>
  <inkml:trace contextRef="#ctx0" brushRef="#br1" timeOffset="210373.0326">17489 10186,'-26'0,"26"-53,0 53,0-26,79 26,-53 0,27 0,27 0,-1 0,27 0,26 0,-26 0,-27 0</inkml:trace>
  <inkml:trace contextRef="#ctx0" brushRef="#br1" timeOffset="211611.1034">18521 10292,'26'0,"1"0,52 79,-79-52,27 26,-27 0,0 26,0-53,53 1,-1-27,-52-53,80-26,-80 52,53 1,-27-27,27 79,-53 1,0 26,0-27,27 27,-27-27,0 1,52-27,-52-53,53 0,-26 0,-27 0,79 27,-52-27,26 53,26 26,-53 1,27 26,-26-27,52 54,-52-28</inkml:trace>
  <inkml:trace contextRef="#ctx0" brushRef="#br1" timeOffset="212547.157">20320 9631,'0'-53,"0"79,0 80,0-27,79 27,-79 53,53-53,-53 26,0-53,0-26,0-26,27-27,26-27,-53-26,0 0,26-26,-26 26,0 27,53 26,-53-53,27 53,-1 0,27 0,26 53,-26-27,0 54,0-28,-53 1,26 0,-26 27,0-27,0-1,-26 1</inkml:trace>
  <inkml:trace contextRef="#ctx0" brushRef="#br1" timeOffset="213057.1861">21299 10239,'-26'-53,"-27"27,0 26,-27 0,54 26,26 1,0 26,0-27,26 0,27 27,-26-53,-1 27,27-27,-26 0,-1-27,-26 1,0-27,0 0,53 27,-27 52,-26 1,0 52,53-53,-53 1,0 26,27-53,-27 53,53-53</inkml:trace>
  <inkml:trace contextRef="#ctx0" brushRef="#br1" timeOffset="214283.2563">22093 10133,'0'-26,"0"-1,0-26,-27 53,1 0,-1 0,-26 27,1-1,25 27,27-26,-53-27,53 53,0-27,27-26,26 27,-1-27,1 52,27-52,-54 27,27 26,-53 0,0 0,-26-53,-1 53,-26-53,0 0,53-27,0 1,0-1</inkml:trace>
  <inkml:trace contextRef="#ctx0" brushRef="#br1" timeOffset="215715.3382">23310 9895,'-53'0,"53"0,0 79,0-26,0 0,0 0,0-26,0 26,0-27,0 1,26 52</inkml:trace>
  <inkml:trace contextRef="#ctx0" brushRef="#br1" timeOffset="215903.3489">23469 9710,'0'-27,"0"80,0-26</inkml:trace>
  <inkml:trace contextRef="#ctx0" brushRef="#br1" timeOffset="216389.3767">23627 10318,'27'0,"26"0,-27 0,-26 53,27-53,26-26,-53-53,26-1,-26 1,79 26,-79 0,27 53,-27-27,53 54,-53 26,79 0,-79 0,53 26,-53-26,0-27,26-26,-26 27,53-54,-53 1,27-27,-27 27,53 26,-53-27,26 27,27 0,0 0,0 0,-27 0</inkml:trace>
  <inkml:trace contextRef="#ctx0" brushRef="#br1" timeOffset="217005.412">24448 9895,'0'-26,"0"52,0 53,79 1,-79 26,53 26,-53-26,0 0,0-27,26 27,-26-53,0-27,0 27,0-53,0-53,0-26,0-27,53-26,-53-27,0 27,53-1,-53 54,0 53,27 26,-27-27,52 27,-25 0,-27 0,53 27,-53 52,53-26,-53 0,0 26,-27 1,-26 25,-26-25,-27 26,27-54</inkml:trace>
  <inkml:trace contextRef="#ctx0" brushRef="#br1" timeOffset="218087.4739">25056 10080,'0'53,"0"0,0-26,0-1,0 27,0-27,0 1,0-27,79 0,-26-27,-26-25,26-54,-53 26,53 1,-53 52,-27 107,27-27,0 26,0-52,27-1,26-26,-27 53,0-53,54 0,-54-26,27-54,-26-26,26-79,0 0,-53 26,52 0,-52 80,0 0,0 52,0-26,0 53,0 53,-52 27,52 25,0 1,0 0,0 26,0-26,0 0,0-27,0 1,0-27,26 0,-26-27,0 27,26-53</inkml:trace>
  <inkml:trace contextRef="#ctx0" brushRef="#br1" timeOffset="218775.5132">26300 9710,'0'-27,"0"-25,0 52,-53 0,26 0,1 0,-27 52,53-25,-27 26,27-27,0 1,0 26,0-27,0 1,53 25,-53-25,53 26,-53-27,0 1,0-27,-79 79,26-79,0 0,0 0,27 0,26-26,0 26,79-27,0 27,1 0,26-53,-1 53,28 0,-54 0,-26 0,-53-26,26 26,-26-53,0 0,0 0,0 27,-26 26,-27 0,27 0,-27 0,26 0,27 26,-53 27,53 0,0 26,0-52,27-1,-1 27,27-53,-26 53,-1-53,27 0,-27 53,27-53</inkml:trace>
  <inkml:trace contextRef="#ctx0" brushRef="#br1" timeOffset="219860.5753">27411 9683,'0'-52,"0"104,0 1,0 0,0 27,0-27,0-1,0-25,0 26,0-80,0 1,0-27,0 0,0 0,0 0,79 27,-52 26,-1-53,27 53,0 0,0 0,0 0,0 0,0 0</inkml:trace>
  <inkml:trace contextRef="#ctx0" brushRef="#br1" timeOffset="220183.5938">28019 9842,'53'0,"-26"-26,-1 26,27 0,-53-53,53 53,-53-53,27 53,-27-53,0 0,0 53,-80 0,54 0,-27 27,26-1,27 0,-53 54,53-27,0-27,27 27,26-53,0 53,0-53,0 0,26 53,-53-53</inkml:trace>
  <inkml:trace contextRef="#ctx0" brushRef="#br1" timeOffset="220578.6163">28628 9657,'-27'0,"27"-26,-79 26,26 0,27 0,-27 0,26 52,27-25,27 52,-1-52,27 26,53-27,-53 27,0-27,-27-26,-26 53,0 0,-26-53,-54 27,1-27,0 0,26 53</inkml:trace>
  <inkml:trace contextRef="#ctx0" brushRef="#br1" timeOffset="221135.6482">28813 9234,'0'-53,"27"53,-27-27,0 54,53 52,-53 0,26 27,-26 53,0 53,53-27,-53-26,0-1,0 1,0-53,0-27,0-26,53-53,-53 27,53-27,-53 0,53 0,-53-80</inkml:trace>
  <inkml:trace contextRef="#ctx0" brushRef="#br1" timeOffset="221585.6739">29051 9604,'27'0,"-1"0,27 53,26 0,-79-27,0 54,-26-1,0-52,-54 52,27-26,0-27,53 27,-53-53</inkml:trace>
  <inkml:trace contextRef="#ctx0" brushRef="#br1" timeOffset="222455.7237">29660 9736,'0'-26,"0"-27,-27 53,27-26,-53 26,27 0,-27 0,27 52,-27-25,53 26,0-27,0 27,26-53,27 0,-26 0,78 0,-78 0,-27 27,0 26,26-27,54-26,-80-26,53-1,-53-52,52 26,-52 0,53 79,-53 27,27-26,-27-1,53 27,0 0,0-53,-27 0,27 0,-27-53</inkml:trace>
  <inkml:trace contextRef="#ctx0" brushRef="#br1" timeOffset="223009.7554">30718 9604,'0'-26,"0"-27,-26 53,-1 0,-26 0,-26 0,26 0,0 53,27-53,26 53,-53-53,53 52,0 1,53 0,-27 0,27 27,-53-28,0-25,0-1,0 27,-26-53,-54 0,80-26,-26 26,26-80,0 54,-27 26,27 0</inkml:trace>
  <inkml:trace contextRef="#ctx0" brushRef="#br1" timeOffset="223377.7764">30612 10027,'53'0,"-26"-26,26 26,79-27,0 27,0-79,-52 26,-27 53,0-53,-53 27,-27 26,-26 0,-26 0,0 0,52 0,-26 79,53-26,-26-26,26 25,0 1,26-26,27 26,0-53,26 53,1-53,52 79,-79-79</inkml:trace>
  <inkml:trace contextRef="#ctx0" brushRef="#br1" timeOffset="226362.9472">4789 11615,'0'-27,"0"27,0 80,53 26,-53 52,0-25,0 25,0 1,0-27,0-52,0-27,0 0,26-53,27-106,-53 26,0-25,53-1,-53 0,27 53,26 27,-1 26,-25 0,-1 0,27 0,-26 53,-27-27,79 0,-79 54,27-27,-27 0,0-27,53 53,-53-52,0-1,26-26</inkml:trace>
  <inkml:trace contextRef="#ctx0" brushRef="#br1" timeOffset="227286">6271 11615,'0'-27,"0"1,0-27,-53 53,0 0,0 0,53 27,-27-27,27 26,0 0,0 27,0 0,0-26,-52 26,52-27,0 1,0-1,0 27,0-27,0 27,0 0,26 53,-26-53,53 0,-53 0,0 0,26-27,-26 1,0 26,0-1,0-25,27 26,52-53,-52 0,26 0,-27 0,53 0,-52 0,26-53,0 26,-53-25</inkml:trace>
  <inkml:trace contextRef="#ctx0" brushRef="#br1" timeOffset="227667.0218">6641 12038,'53'0,"0"27,-53 26,53 0,-53 26,0-53,0 1,53-27,-53 53,0-80,26 1,-26-27,0-26,0-27,53 53,-53 26,0 1,27 26,-1 0,27 0,-53 26,79 1,-79 26,27-27,-27 27,0 0,0-27,0 1</inkml:trace>
  <inkml:trace contextRef="#ctx0" brushRef="#br1" timeOffset="228284.0571">7408 11483,'0'-27,"0"27,0-26,53 26,-53-53,53 53,27 0,-54 26,27-26,-27 80,-26-54,53 53,-53-26,0 0,0 27,0-1,0 27,0 26,0-26,0-27,0-26,0 0,27 27,-27-54,0 0,-27-26,1 0,-1 0,-26 0,1 0</inkml:trace>
  <inkml:trace contextRef="#ctx0" brushRef="#br1" timeOffset="229153.1068">8467 11932,'26'-26,"27"26,-26 0,-1 0,27 0,-53 26</inkml:trace>
  <inkml:trace contextRef="#ctx0" brushRef="#br1" timeOffset="229313.1159">8546 12223,'53'0,"0"0,-27 0,27 53,-26-53</inkml:trace>
  <inkml:trace contextRef="#ctx0" brushRef="#br1" timeOffset="232693.3093">10213 11244,'0'-26,"26"26,27 0,-26 0,26 0,-27 0,-26 0,0 79,0-26,0 0,0 27,-53-27,53-27,-26-26,26 53,26 0,1-53,26 0,0 0,26 26,-53-26,1 0,-27 53,-53-53,-26 27,26-27,-27 79,1-79,52 53</inkml:trace>
  <inkml:trace contextRef="#ctx0" brushRef="#br1" timeOffset="233270.3423">9790 12144,'26'0,"1"0,25 0,28 0,52-53,-26 53,53-53,-27 53,80-53,-27 53,0-53,-79 53,-53 0,-27 0,-26 27,0 52,0-52,-26-1,-1-26</inkml:trace>
  <inkml:trace contextRef="#ctx0" brushRef="#br1" timeOffset="233818.3736">10319 12250,'0'0,"26"53,-26 26,0 1,0 25,0-52,0 0,27-26,52 26,-52-53,52 0,-26-53,-27-27,27 27,-53 0,27-26,-27 0,0 52,0 80,0 0,0 26,0-26,0 0,0 0,0 0,0 0,0 26,0-26,0-26</inkml:trace>
  <inkml:trace contextRef="#ctx0" brushRef="#br1" timeOffset="234912.4362">12118 11536,'0'-53,"0"53,-27 0,-25 0,-28 26,27 1,27 25,26 1,-53-26,53 52,0-26,26 0,54 0,-1-27,0 27,27 27,27-27,-1 52,-79-25,-53-54,0 27,-80 0,1-53,0 0,-1 0,27-26,27-27,26 26,0-26,0 0,0 27,0 0,26-27,1 53,26-53,-27 53,-26-27,53 27,27-53</inkml:trace>
  <inkml:trace contextRef="#ctx0" brushRef="#br1" timeOffset="235626.477">12991 11297,'0'-26,"-53"26,53-27,-79 27,52 0,1 0,-27 0,0 0,53 27,-26-27,26 53,0-27,-27 27,27-26,0 26,0 0,0-1,0 1,53 0,-53 53,53-27,-53 1,53-1,-53-26,0 0,0 0,26-27,-26 27,0 0,0-26,0-1,27-26,-27 53,79-53,-79 27,53-27,-26 0,52 0,-26 0,-53-80</inkml:trace>
  <inkml:trace contextRef="#ctx0" brushRef="#br1" timeOffset="236029.5001">13282 11879,'27'0,"25"0,-52 0,80 0,-80 80,26-54,-26 1,0 26,0 0,0-80,27-26,-27 0,53 0,-53-26,26 53,-26-1,53 27,-26 0,-27 53,52 0,-52-27,0 1,0 26,27 0,-27-27,0 27,53-53</inkml:trace>
  <inkml:trace contextRef="#ctx0" brushRef="#br1" timeOffset="236637.5349">13970 11165,'53'-53,"-53"0,26 53,27 0,-26 0,26 53,-53-26,79 26,-79-1,27 1,-27 27,52-1,-52 27,0-27,0 1,27-1,-27 0,0 1,0-1,53-26,-53 27,0-28,0-25,0-1,-27 27,-52 0,53-53,-1 0,-52 0,52 0,1-26,26-27</inkml:trace>
  <inkml:trace contextRef="#ctx0" brushRef="#br1" timeOffset="237940.6094">15002 11932,'26'0,"1"0,-1 0,54 0,-27 0,-1 0,-25-53,26 53,-27 0</inkml:trace>
  <inkml:trace contextRef="#ctx0" brushRef="#br1" timeOffset="239376.6915">16193 11139,'0'-27,"0"1,0-27,0 26,0 80,0 0,0 0,0 26,0 1,0-1,0 1,0-27</inkml:trace>
  <inkml:trace contextRef="#ctx0" brushRef="#br1" timeOffset="239659.7077">15822 11774,'53'0,"-27"0,27 0,53 0,27 0,-28 0,54-53,-27 53,1 0,-54 0,-52 0,-1 0</inkml:trace>
  <inkml:trace contextRef="#ctx0" brushRef="#br1" timeOffset="240071.7313">16298 12197,'0'0,"53"0,0 0,-26 0,-1 0,27 0,-53 26,26 1,-26 26,0 0,0-27,-26 27,26-26,-53-27,53 26,0-26,27 0,25 0,1 0,27 0,26 0,-53 0,-1-53</inkml:trace>
  <inkml:trace contextRef="#ctx0" brushRef="#br1" timeOffset="241218.7969">17859 11430,'0'-27,"0"1,-26 26,-27 0,27 0,-27 0,0 0,-27 26,54-26,26 53,-27 0,27-26,0-1,0 27,53-27,53 27,-26 0,-1 0,0 0,-52-27,-27 27,53 0,-53-26,-27 26,-26-53,0 53,-26-53,0 0,52 0,-26 0,53-27,0-26,0-26,0 79,0-53,80 53,-27-27,-27 27,0 0,27-52</inkml:trace>
  <inkml:trace contextRef="#ctx0" brushRef="#br1" timeOffset="241900.8359">18680 11112,'0'-26,"-53"-54,-53 54,53 26,0 0,0 26,27 54,26-27,0 26,0 0,0-26,0 0,0 27,0-1,0 0,0 1,0-1,0 0,0 1,0-1,0-26,0-26,0 26,0-1,26-52,-26 27,53-27,0 53,26-53,-52 0</inkml:trace>
  <inkml:trace contextRef="#ctx0" brushRef="#br1" timeOffset="242710.8822">18759 11615,'0'-27,"0"27,0 27,26 52,-26-26,53 0,-53 0,0 0,0 0,0-27,0 1,0-27,0-53,53 0,-53-53,53 27,-53 26,27 26,-27-26,79 53,-79 27,53 26,-53-27,26 27,-26-26,0-1,53 27,-53-27,0 1,0 26</inkml:trace>
  <inkml:trace contextRef="#ctx0" brushRef="#br1" timeOffset="243665.9369">19500 11879,'-27'0,"27"-26,0 26,80 0,-27 0,-27 0,1 0,25 0,-52 0,53 0</inkml:trace>
  <inkml:trace contextRef="#ctx0" brushRef="#br1" timeOffset="244000.956">20267 11562,'0'26,"0"27,0 0,0 27,0-27,0-1,0-25,0 26,0-27,27 1,-27 26</inkml:trace>
  <inkml:trace contextRef="#ctx0" brushRef="#br1" timeOffset="245299.0303">20981 11112,'0'-26,"27"26,-1 0,1 0,52 0,-26 0,-26 26,26-26,-1 0,-25 27,-27-1,53 53,-53 1,0-54,0 1,0 26,0 26,0 0,0 1,0-1,0 1,0-1,0 0,0-26,0 0,0 0,0 0,0-27,0 27,0-26,-27-27,1 0,-1 0,1 0,-27 0,27 0,26 0,-27 0</inkml:trace>
  <inkml:trace contextRef="#ctx0" brushRef="#br1" timeOffset="246492.0985">22013 11800,'-26'0,"52"0,54 0,26 0,52 0,-25-53,-54 53,-26 0,-27-26</inkml:trace>
  <inkml:trace contextRef="#ctx0" brushRef="#br1" timeOffset="246740.1127">22357 11615,'0'-53,"0"106,0 0,0 0,0 0,0 0,0 26,0 0,0 1,0-27</inkml:trace>
  <inkml:trace contextRef="#ctx0" brushRef="#br1" timeOffset="248036.1868">23495 11430,'-26'0,"26"26,-53-26,0 27,26-27,-26 0,27 0,-27 0,53-27,0-52,53 79,-53-27,53 27,0 0,-27 0,27 0,-26 0,-1 27,-26 26,53 0,-53 26,0 0,0 1,-53 26,27-27,-27-53,26 27,1-53,-27 27,26-27,27 0,0-27,0-26,0 27,0-1,0-25,53 52,-26 0,-1 0,27 26,-26 0,25 27,-25-26,-1 26,-26-27,53 1</inkml:trace>
  <inkml:trace contextRef="#ctx0" brushRef="#br1" timeOffset="249100.2477">24580 11324,'-27'-53,"27"0,-26 53,-53 0,26 0,0 53,0-27,0 27,26-26,-26 26,53 0,0-27,0 1,27 25,-1-25,27 52,27-26,-27 0,0 26,-53-52,0-1,0 1,-27 26,-26-53,0 0,0 0,-26 0,52 0,27 0,-52 0,52-53,0 26,26-26,27 53,-27-52,1 52,26 0,-27-27,1 27,26 0</inkml:trace>
  <inkml:trace contextRef="#ctx0" brushRef="#br1" timeOffset="249701.2821">25321 11006,'-53'-53,"0"1,0 52,-26 0,52 0,27 26,-26 0,26 1,-53 52,53 1,0-1,0 0,0 1,0-1,0 1,0-1,0 0,0 1,0-1,0 0,0-26,0-26,26 26,1 0,26-53,-1 26,1-26,0 0,0 0,0 0</inkml:trace>
  <inkml:trace contextRef="#ctx0" brushRef="#br1" timeOffset="250672.3376">25294 11403,'0'0,"0"0,53 53,-53 0,79 26,-79-26,0 0,27 0,-27-26,0-1,0-52,53-1,-53-52,0 26,26 0,-26 0,53 0,-53 27,27 26,26 0,0 0,-1 79,-52-52,27 25,-27-25,0-1,0 27,0 27,0-27</inkml:trace>
  <inkml:trace contextRef="#ctx0" brushRef="#br1" timeOffset="251302.3736">26220 11641,'-26'0,"-1"0,27 0,27 0,52 0,-26 0,0 0,0 0,0 0,26 0,-132 0</inkml:trace>
  <inkml:trace contextRef="#ctx0" brushRef="#br1" timeOffset="251828.4037">26829 11430,'53'0,"0"0,-27 0,27 0,26 0,-52 0,-1 0,-26 79,53-79,-53 53,-26 26,-1-52,-26 26,27-27,-27 27,79-26,1-27,-1 0,27 0,0 0,-26 0,-1 0,-26 0</inkml:trace>
  <inkml:trace contextRef="#ctx0" brushRef="#br1" timeOffset="252952.468">27543 11244,'0'-26,"53"26,-53-53,27 27,-1 26,27-27,-27 27,1 0,26 0,-27 27,27 52,0 0,-53-52,26 26,-26-27,0 1,27 26,-27 0,0-1,0 1,0 27,0-27,53 0,-53-1,0 1,0 27,0-27,0 0,0-27,0 27,0 0,0-53,0 26,-53-26,26 53,1-53,-27 0,27 0,26-26,-27 26,27-27,-53 27,27 0,26-26</inkml:trace>
  <inkml:trace contextRef="#ctx0" brushRef="#br1" timeOffset="255022.5863">28390 11800,'0'-26,"0"26,0 53,0-1,0 1,0 0,-27-26,-26-27,27 53</inkml:trace>
  <inkml:trace contextRef="#ctx0" brushRef="#br1" timeOffset="256610.6773">29316 11747,'0'-53,"0"0,0 27,-27 26,27-27,-53 27,1-52,-1 52,0 0,53 0,-80 52,80-25,-26 52,26-52,0-1,0 27,26 0,1-53,26 0,-27 0,1-26,26-27,-27 0,27-27,0-52,-53 26,79 0,-79 27,0 26,0 27,0-54,0 54,0 52,0 54,-26 52,26-26,-53 53,53-27,0-53,0 1,0-1,0-26,0-27,26-26,1 0,52 0,-26 0,-26-53,25 0,1-52,-53-1,53-79,-53 105,0 54,-26-27,-1 53,1 0,-27 26,27 54,-27-27,53 26,-53 0,53 1,0-27,0-27,53 27,-27-53,27 26,0-26,26 0,27 0,-53 0</inkml:trace>
  <inkml:trace contextRef="#ctx0" brushRef="#br1" timeOffset="257062.7031">30004 11006,'0'-26,"0"-27,0 106,-27 79,-26 27,-26 0,26-1,0 28,53-54,-53-26,53-53,0-27,53 27,0-53,26 0,1 0,-1-26,1-1,-27-52,-1-1,-52-25,27-1,-27 79,0 1,-27 26,27 26,-52 1,52 26,0 26,0-26,0-27,26 27,-26-26,53-27,-27 53,27-53,27 0,-27 0,-27 0</inkml:trace>
  <inkml:trace contextRef="#ctx0" brushRef="#br1" timeOffset="257459.7258">29713 11324,'53'0,"-27"-27,53 27,1 0,26 0,0 0,-1 0,-52 0,0 0</inkml:trace>
  <inkml:trace contextRef="#ctx0" brushRef="#br1" timeOffset="257938.7532">30586 11694,'26'27,"-26"26,0 0,53 26,-53-26,0 0,0-27,0 27,-26-53,26-53,0 27,0-27,0 0,0 0,26-26,-26 52,27-26,26 53</inkml:trace>
  <inkml:trace contextRef="#ctx0" brushRef="#br1" timeOffset="258402.7798">30930 11827,'0'52,"0"1,0 0,26-53,-26 27,53-27,-53-27,53 1,-53-27,27 53,-27 26,0 1,52-27,1-27,0-52,-53 26,53 27,-53-27,0 79,27 1,-27-1,0 53,53-26,-53-26,0 26</inkml:trace>
  <inkml:trace contextRef="#ctx0" brushRef="#br1" timeOffset="258650.794">31538 11694,'0'27,"0"-1,0 54,0-54,0 0,0 27,0-26,0-1,0 1</inkml:trace>
  <inkml:trace contextRef="#ctx0" brushRef="#br1" timeOffset="258852.8055">31671 11377,'26'0,"-26"26,0 54,-26 25,26-25</inkml:trace>
  <inkml:trace contextRef="#ctx0" brushRef="#br1" timeOffset="259354.8342">31671 11959,'26'26,"-26"1,0 26,27-53,-27 26,52-26,-52-26,27-27,-27 0,53 0,-53 0,26 53,-26-26,53 52,-53 0,53 27,27 0,-54-53,27 27,-27-27,1 0,26 0,0-53,26-53,0-26,-52 26,-27 27,0 26,0 26,-27 27,-26 53,1 53,-1-27,53-26,-27 27,27-54,0 0,0 27,27-53,26 53,26-53,0 0,1 0,-1 0</inkml:trace>
  <inkml:trace contextRef="#ctx0" brushRef="#br1" timeOffset="261124.9355">2275 13044,'0'-27,"0"27,0 53,0 53,0 26,0 53,0-26,0-53,0 0,0-27,0 1,0-27,0-27,0 0,0 27,0-53</inkml:trace>
  <inkml:trace contextRef="#ctx0" brushRef="#br1" timeOffset="261740.9707">2725 13308,'0'-53,"27"-26,-27 26,53 27,-53 26,0 105,0 54,-80 26,27 27,0 0,53-106,-26-27,26-26,0 0,0-53,79 0,-26 0,27-80,-54 54,27-27,-27 53,1 0,-27 26,53 1,-53 26,106 26,-53-26,-1-26,28-27,-27 0,0 0,-27 0,27-27,-53-26,27-53,-27 1,0-1,0 79,-27 27,27-53,-53 53,27 0,-27 53,53-26,-53 26,53 0,0 26,0-26,53 0,26 0,-26-53,26 26,27-26,0 0,0 0,-53-53</inkml:trace>
  <inkml:trace contextRef="#ctx0" brushRef="#br1" timeOffset="262183.996">2249 13970,'0'-53,"0"26,0 27,26-26,27 26,-26 0,-1-53,27 53,-53 26,80-26,-1 0,53 0,27-26,26 26,0 0,-26-53</inkml:trace>
  <inkml:trace contextRef="#ctx0" brushRef="#br1" timeOffset="263459.069">2090 13943,'-26'0,"-27"0,26 0,-52 0,53 0,-27 0,53-26,26 26,80-53,0 53,26-53,-26 53,0 0,0 0,-27 53</inkml:trace>
  <inkml:trace contextRef="#ctx0" brushRef="#br1" timeOffset="264515.1294">5318 14023,'-26'0,"26"-27,-27 27,27-53,0 27,-53-27,53 26,-26 1,-27-27,0 53,0 26,0 1,27 26,-27 26,53-52,-27-1,27 27,0-26,0-1,80-26,-1 0,0 0,1-53,26-26,-53 26,26-53,-26 0,-53-53,53 1,-53 78,0 27,0 27,0-27,-27 53,1 0,26 79,-53-26,53 0,0 27,0-1,0 0,0 1,53-1,-27-26,27 0,0 26,27-52,-28-27,-25 0</inkml:trace>
  <inkml:trace contextRef="#ctx0" brushRef="#br1" timeOffset="264772.1438">5900 13758,'0'0,"0"26,0 27,0-26,0-1,0 27,27 0,52 0,0-53,1-26,-80-1,0-26</inkml:trace>
  <inkml:trace contextRef="#ctx0" brushRef="#br1" timeOffset="264935.1534">6033 13493,'0'-26,"0"105,0-52</inkml:trace>
  <inkml:trace contextRef="#ctx0" brushRef="#br1" timeOffset="265400.18">6720 13388,'0'-53,"0"26,-26 27,0 0,-54 27,27-1,27 1,-27 26,26-1,27 1,-79 53,79-53,0 0,0 0,0 26,0-26,26 0,1 0,26 26,-27-52,27 26,-26-27,-27 27</inkml:trace>
  <inkml:trace contextRef="#ctx0" brushRef="#br1" timeOffset="265632.1933">6218 13784,'0'-52,"53"52,-27 0,27 0,0 0,26 0,1 0,-1 0,0 0</inkml:trace>
  <inkml:trace contextRef="#ctx0" brushRef="#br1" timeOffset="266083.2191">7064 13493,'0'-26,"0"0,0-27,0 26,0 1,-26-27,-1 53,-25 0,-1 0,26 26,-26 1,27 26,26-27,-53 27,53 26,0-26,0 27,0-1,0 0,53 1,-53-1,53 27,-53-27,53-26,-53 0,0 0,0-26,0-27</inkml:trace>
  <inkml:trace contextRef="#ctx0" brushRef="#br1" timeOffset="266466.241">6668 13890,'0'0,"52"0,1 0,27 0,26 0,-1 0,54 0,-27-106,-79 80,-26-27,-27 27,53-1,-53-26,-27 27,-26 26,27 0,-27 0,-26 26,52-26,27 53,0 27,0-54,0 0,27 27,26-26,-1 26,1-53,0 53,-26-53,26 26,-27-26</inkml:trace>
  <inkml:trace contextRef="#ctx0" brushRef="#br1" timeOffset="267334.2906">7673 13493,'0'27,"0"26,0 26,26 1,27 25,-26-25,-27-27,79 26,-79-52,0-1,0-52,-26-27,26 0,-53 0,53 26,0-26,0 27,0-27,26 53,27-53,-26 53,26-26,-1 26,1 0,-26 0,-1 0,27 0,-26 0</inkml:trace>
  <inkml:trace contextRef="#ctx0" brushRef="#br1" timeOffset="268385.3506">8255 13837,'0'0,"53"0,0 0,26 0,-26 0,-26-26,26 26,-53-27,26 27,-26-79,0 53,0-1,0-26,0 27,0 26,0-27,-79 27,52 0,1 0,26 0,-53 0,53 80,0-27,0 26,0-26,0-27,26 27,-26-26,80-27,-54 26,27-26,-27 0,27-26,-26-1,26 27,0 27,26 26,-26 0,0-53,-27-27,-26-26,0 27,53 26,-53-27,53 27,-26 27,26-27,-27 26,0-26,27 0,-53 53</inkml:trace>
  <inkml:trace contextRef="#ctx0" brushRef="#br1" timeOffset="268963.3838">9446 13652,'0'-26,"0"-27,0 26,0 27,0-26,-27 26,-52 0,52 53,27 26,-53 1,53-1,0 0,0-26,53 0,27 0,-1-53,27 0,26 0,1 0,-54-79,0 26,-52-27,-27 27,53-26,-53 26,0 0,0 53,-53 0,26 0,27 27,-26 26,26 0,0-27,0 27,0-27,0 1,0 26,26-53,1 53,26-53,52 0</inkml:trace>
  <inkml:trace contextRef="#ctx0" brushRef="#br1" timeOffset="269781.4306">10848 13732,'0'0,"26"52,27-52,27 0,26 0,-27 0,27-52,-53-1,0-27,-53 27,0 27,0-1,-53 27,26 0,-26 0,0 0,-26 27,26-1,0 54,0-27,53 0,0-1,0-25,0-1,27-26,26 53,-27-53,27 0,0 0,53 0,-27 0,0-26</inkml:trace>
  <inkml:trace contextRef="#ctx0" brushRef="#br1" timeOffset="270544.4742">11800 13414,'0'-26,"-26"26,-27 0,27 0,-1 0,1 0,-27 0,53 0,0 53,26-1,1-52,26 53,-27-53,27 27,-27-27,-26 53,53-53,-53 26,0 54,-26-28,26-25,-27-1,27 27,0-26,0-1,0-26,53 0,0 0,-26 0,-1 0,27-26,0-27,-53 0,53 79,0 27,-27-53,27 53,0-53,-26 0,26 0,-27-53,-26 27,53-1,-53-26,0 27,26 26,27 79,-53-52,53-27,0 0,-26 0,25 0,-25 0,-1 0</inkml:trace>
  <inkml:trace contextRef="#ctx0" brushRef="#br1" timeOffset="271265.5155">13361 13652,'0'-53,"-26"53,-27-26,-26 26,-1-53,1 53,0 0,-1 0,54 0,26 26,0 1,53-27,0 0,26 0,-26 0,-27 0,27 26,-26-26,-1 80,-26-54,80 27,-80-27,52-26,-25 53,26-53</inkml:trace>
  <inkml:trace contextRef="#ctx0" brushRef="#br1" timeOffset="271534.5309">13653 12964,'0'-26,"0"26,0 53,0 26,0 27,0 26,0 1,0 52,0-79,0-1,0-25,0-27</inkml:trace>
  <inkml:trace contextRef="#ctx0" brushRef="#br1" timeOffset="271916.5526">13573 13679,'0'-27,"0"1,27 26,-1 0,1-53,52 53,0 0,-26-27,0 27,0-53,26 53,-105 27,26 26,0 0,0 0,0 0,0-1,0-25,0-1,0 27</inkml:trace>
  <inkml:trace contextRef="#ctx0" brushRef="#br1" timeOffset="272082.5622">14129 13335,'0'-53,"0"26,0 54</inkml:trace>
  <inkml:trace contextRef="#ctx0" brushRef="#br1" timeOffset="273440.6399">14473 13573,'0'-27,"0"-26,0 27,0 0,-27 26,1 0,-27 0,53 52,-27-52,27 53,0 27,0-80,53 26,-26-26,26 0,0 0,26 0,-26-26,-27 26,-26-53,53 53,-26 26,-27 1,0 26,53-27,-53 1,26 25,27-52,-53-26,79 0,-26-27,-53-27,53 54,0 26,27 0,-54 53,27 0,-27 0,27-27,0 27,-26-53,-27-53,53 53</inkml:trace>
  <inkml:trace contextRef="#ctx0" brushRef="#br1" timeOffset="277862.8926">16298 13017,'0'-79,"0"52,0 27,-26 53,26 0,0 27,0-28,0 28,0-27,-53 0,53 0,0 0,0-1,0-25,0-1,0 54,0-27,0-53</inkml:trace>
  <inkml:trace contextRef="#ctx0" brushRef="#br1" timeOffset="278212.9128">16642 12911,'0'27,"0"79,0-1,0 28,0-27,0 26,0-53,80-26,-80-26,26-27,1 0,26-27,-1-26,-52-26,53 0,0 52,0 27,0 27,0 25,-27-25,27 26,-26-27,26-26,-53 27</inkml:trace>
  <inkml:trace contextRef="#ctx0" brushRef="#br1" timeOffset="278663.9386">17754 13308,'-53'-53,"26"53,-26-53,27 53,-1 0,-26 0,1 0,52 27,0 26,26 0,0-53,1 26,26-26,-27 0,1 0,26 0,0 0,-27 0,27 27,-53 26,26-53,-26 52,53-52</inkml:trace>
  <inkml:trace contextRef="#ctx0" brushRef="#br1" timeOffset="278903.9524">17992 12885,'0'-27,"0"27,0 53,0 27,53-1,-53 0,26 1,-26-27,0 26,53 27,-53-27,0 1,0-27</inkml:trace>
  <inkml:trace contextRef="#ctx0" brushRef="#br1" timeOffset="279092.9632">17886 13282,'53'-27,"-27"27,27 0,-26 0,-1 0,27 27</inkml:trace>
  <inkml:trace contextRef="#ctx0" brushRef="#br1" timeOffset="280331.034">16007 13229,'-26'0,"26"0,79 0,27 0,53 0,-27 0,-26 0,26 0,-26 26,-27-26,1 0,-27 0,-53-26,26 26,-26-27,27 27,-27 27,0-27</inkml:trace>
  <inkml:trace contextRef="#ctx0" brushRef="#br1" timeOffset="282084.1343">18838 13123,'80'0,"-54"0,-26 53,53 0,-53 26,53 27,-53-27,0-26,0-26,-26 26,-1-53,27-27,0-52,0 0,0-1,0 27,0 0,27 0,-27 27,52 26,-25 0,-1 0,-26 0,53 0</inkml:trace>
  <inkml:trace contextRef="#ctx0" brushRef="#br1" timeOffset="282415.1532">19368 13361,'52'0,"1"0,-26 0,26-53,26 27,-52-27,-1 26,-26-26,53 1,-53 25,0-26,0 53,-53 0,27 0,-1 0,-26 0,53 53,-26-26,26-1,0 27,0-27,26 27,27 0,-26-26,25 26,-25-53,-27 26</inkml:trace>
  <inkml:trace contextRef="#ctx0" brushRef="#br1" timeOffset="282783.1742">19923 13414,'53'0,"0"0,0 0,-27 0,27-106,-26 80,-27-27,79-27,-79 28,0-28,0 1,0-1,0 28,0-1,-26 53,26-27,-27 54,27-1,0 27,-53 26,53 1,-26 26,26-1,-53 28,53-54,0 0,0-26,0-26,0-1,79-26,1 0</inkml:trace>
  <inkml:trace contextRef="#ctx0" brushRef="#br1" timeOffset="283219.1992">20823 13308,'-27'-79,"-52"52,52 27,-25 0,25 0,1 0,-1 0,-26 0,53 27,0-1,-26 27,26-26,0-27,53 26,0-26,0 0,-27 0,27 0,-27 0,-26-26,27 26,26 0,-53 0,53 0,-27 53,27-53,-27 53</inkml:trace>
  <inkml:trace contextRef="#ctx0" brushRef="#br1" timeOffset="283623.2223">21140 12832,'0'-53,"0"80,0 52,-26 27,26 26,0-26,0 0,26 0,27-27,0-53,0 27,0-53,0 0,0 0,-27-53,27-26,-53-27,53 0,-53 53,0 0,-26 53,-1 0,-26 0,53 27,0 52,0 1,0-1,0-26,0-27,53 27,0-53,0 27,0-27,0 0,-53 0</inkml:trace>
  <inkml:trace contextRef="#ctx0" brushRef="#br1" timeOffset="283931.2399">20823 13097,'53'0,"-27"-53,27 53,26 0,27-27,-26 27,-27 0,-1 0,1 0,-26 0,-27 53,26-53</inkml:trace>
  <inkml:trace contextRef="#ctx0" brushRef="#br1" timeOffset="284313.2618">22225 13123,'-53'-53,"0"53,0 0,0 0,0 0,53 27,-26-27,26 52,26 1,1 0,26-53,26 80,-52-80,26 53,-53 0,0-27,-53-26,-80 79,28-26,-54-53</inkml:trace>
  <inkml:trace contextRef="#ctx0" brushRef="#br1" timeOffset="285469.3276">22834 13149,'0'-52,"0"52,52 0,-25 26,26 27,-27-27,27 54,-53-27,27-27,-27 27,0-26,0 25,0-104,53-1,-53-27,79-26,-79 27,26 26,-26 27,0 52,0 27,0-27,0 27,0-26,0-1,53 27,-53-26,53-1,0 27,-26-26,26-27</inkml:trace>
  <inkml:trace contextRef="#ctx0" brushRef="#br1" timeOffset="286061.3616">23971 12647,'0'-27,"-26"27,26-53,-53 53,53-53,-53 53,0 0,0 0,53 53,-26-26,26 26,-53 0,53 26,0-26,0 26,0 1,0 26,0-27,0 0,0 1,0-27,0 26,0-26,0-27,0 1,-27 52,27-52,0-27,27 26,52-26,-52 0,-1 53,27-53,-27 0</inkml:trace>
  <inkml:trace contextRef="#ctx0" brushRef="#br1" timeOffset="286437.3833">24130 13229,'0'0,"26"0,-26 53,53-27,-53 27,0-26,27 26,-27-27,0 0,0-26,0-52,53-54,-53 53,26 26,-26-26,27 53,26 0,-53 27,53-27,-53 79,26-52,-26 26,0-27,0 1,0 25,0-25</inkml:trace>
  <inkml:trace contextRef="#ctx0" brushRef="#br1" timeOffset="286969.4137">24712 12594,'0'-53,"27"53,25 0,-52 53,53-27,0 54,-53-27,0-27,0 1,0 25,0-25,-26 26,26 0,0 26,0-26,0 0,26 0,1 26,26-26,-27-26,-26 26,53-27,-53 0,0 27,-53 0,0-53,-53 53,-52-53,52 53,26-53</inkml:trace>
  <inkml:trace contextRef="#ctx0" brushRef="#br1" timeOffset="288079.4772">25770 12700,'0'-27,"-52"-26,-28 53,27 27,-26 26,-1 26,54 0,26-26,0 0,0 0,0-26,26-27,1 26,-1-26,27 0,-26-26,26-1,-53-26,26 53,-26 27,0 26,0-27,0 1,27-27,-27 52,79-52,-26 0,-53-26,53 0,-53-1,26 27,-26-53,0 80,0-1,0 1,0 25,0 28,0-1,0 27,0-27,0 1,0-1,53-26,-53-26,0-27</inkml:trace>
  <inkml:trace contextRef="#ctx0" brushRef="#br1" timeOffset="289243.5438">26591 12700,'-27'53,"27"0,-53 26,53 0,0 1,0-54,0 1,80 52,-54-79,1 0,25 0,-25-27,26 1,-27-27,-26 0,53 0,-53 27,0-27,0 79,0 1,0-1,53 27,-53 0,27 0,-27 0,53 53,-53-27,0 1,0-1,0 0,0 1,0-27,-27-1,-26-25,27-27,-1 0,-52 0,79-79,0 26,-27 0,27 0,0 0,0-26,0 52,0 1,53 26,-53-53,27 53,26-27,0 27,0 0,-27 0</inkml:trace>
  <inkml:trace contextRef="#ctx0" brushRef="#br1" timeOffset="289692.5694">27861 12673,'0'-79,"0"52,-27 27,-79 0,80 27,-27 52,53 1,-53 25,53-25,-53-1,53 1,0-28,0 1,0 0,27 0,-27-26,53-1,-53 27,79-26,-26 25,-27-25,1-27,26 79,-27-79</inkml:trace>
  <inkml:trace contextRef="#ctx0" brushRef="#br1" timeOffset="290053.5901">28099 13361,'0'0,"26"0,-26 27,53 26,-53-27,0 0,0 27,0-26,0-27,27-80,26 1,-1 0,-25-27,26 53,-53 26,26 27,27 0,-53 27,53-1,-53 27,0-26,27-1,-27 27,0-26,0-1,0-26</inkml:trace>
  <inkml:trace contextRef="#ctx0" brushRef="#br1" timeOffset="290554.6186">28813 12567,'27'53,"-27"27,53-1,-53-26,52 0,-52 26,0-26,0-26,0-1,0 27,0 0,0 26,0-52,0 26,0-27,0 1,27 26,-27-27,0 0,26-26,-26 80,0-54,0-26,-26 0,-53 27,-1-27,-26 0,80-27</inkml:trace>
  <inkml:trace contextRef="#ctx0" brushRef="#br1" timeOffset="291552.6756">30030 12567,'-26'0,"-1"0,-26 0,-52 80,52-1,-27 53,80-52,-53-27,53 26,0-52,27-27,26 0,-27 0,27 0,0 0,26-80,-52 27,-27 27,0 79,0 0,0 0,0-1,0-25,53-27,-53 26,26-26,1 0,26 0,-27-53,-26 27,53 26,-53-26,0 52,0 0,0 27,0 27,-26-1,26 1,-80 25,80 28,-79-28,79 28,-53-54,53 1,-53-28</inkml:trace>
  <inkml:trace contextRef="#ctx0" brushRef="#br1" timeOffset="295494.9013">4524 15346,'0'-80,"0"27,0 27,0 26,0-53,-79 53,26-80,27 80,-1 0,-26 0,27 0,-1 0,-26 53,27 0,-27 0,27 27,26-54,0 1,0-1,0 27,0-53,26 0,53 0,-26 0,0 0,-26 0,26-27,-53-25,53-1,-53 0,52-53,-52 26,0 1,0 0,0 26,0 26,0-26,0 27,0 52,0 27,0 0,0 27,0-1,27 0,-27 1,79 26,-26-27,-26 0,26 1,-27-54,27-26</inkml:trace>
  <inkml:trace contextRef="#ctx0" brushRef="#br1" timeOffset="295786.918">4895 15425,'26'0,"27"26,-26 27,-27 0,0 0,0-26,0-54,0 1,0-27,0 26,53-52,-1 0,1 79,0 0,-53 26</inkml:trace>
  <inkml:trace contextRef="#ctx0" brushRef="#br1" timeOffset="296689.9697">5847 15372,'-26'0,"26"-26,-27-27,-26 26,1-26,-1 53,-27 0,27 0,0 27,27-27,-27 53,27-27,-27 53,53-52,0-1,53-26,0 0,26 0,0 0,1 0,-27 0,-27 0,-26-53,79 53,-79-79,0 53,0 26,0 79,0-53,0 1,27 26,-27 26,79-26,-26 0,0-53</inkml:trace>
  <inkml:trace contextRef="#ctx0" brushRef="#br1" timeOffset="297143.9956">6218 15557,'0'0,"0"53,0 0,0 0,0-27,26 1,27 26,0-80,-53-26,79-26,-79 0,27 26,-27 26,106 54,-53-1,-27 1,27-27,-27 53,1-53,26 0,-53 0,53-80,-53 1,53-1,-53 28,0-1,0 26,0 1,-27 26,27-27,-26 27,26 53,-27-26</inkml:trace>
  <inkml:trace contextRef="#ctx0" brushRef="#br1" timeOffset="298278.0605">7990 14631,'0'-26,"0"-54,0 27,0 0,0 1,0 104,0 81,0 26,0-54,0 1,-52 26,52-26,0-26,0-27,0 0,0-1,0 1,0-53,26 0</inkml:trace>
  <inkml:trace contextRef="#ctx0" brushRef="#br1" timeOffset="298856.0936">8361 14737,'0'-53,"0"27,26 26,-26 26,0 53,53 1,-53 26,0 26,0-26,-26 26,26-53,0-26,-53-26,53 26,26-53,-26-53,53 0,-53 26,27 27,52 0,-52 80,25-27,1-27,27 27,52-53,-53 53,-26-53,-26 0,26-26,-53-1,26-26,-26-26,0 26,0 0,0 27,-26 26,-27 0,53 52,0 1,0-26,0-1,26 27,1-26,26-27,26 53,-26-53,0 0</inkml:trace>
  <inkml:trace contextRef="#ctx0" brushRef="#br1" timeOffset="299229.1149">7567 14896,'0'-27,"0"27,27-26,25 26,28 0,52 0,0 0,54 0,52 26,-27-26,-25 53,-28-53,-52 0,-26 0</inkml:trace>
  <inkml:trace contextRef="#ctx0" brushRef="#br1" timeOffset="300352.1791">10610 14658,'0'-27,"0"54,0 26,53 52,-53 28,0-28,53 1,-53 27,0-54,0-26,0-27,0 27,26-53,-26-53,27 27,-27-27,52-26,-52 52,27 27,-1 0,54 0,-80 27,53 26,-53-1,0-25,0 26,-53-53,26 0,-26 26,0-26,27 0,0 0</inkml:trace>
  <inkml:trace contextRef="#ctx0" brushRef="#br1" timeOffset="301157.2252">11113 15478,'26'0,"27"0,0 0,-27 0,27 0,-26-53,26-26,-27-1,-26 1,79-54,-79-25,80-54,-80 80,0 52,0 27,-27 53,27 53,-79 27,52 52,27-26,-79-27,79 1,0-1,0 0,0-26,0 0,79 0,1-53,26 0,-27 0,-26 0,0 0,0-53,-53 27,26 26,-26-27,0 27,0 27,0 52,0-26,80 0,-27 0,-1-53,1 26,0-26,-26 0,-1 0,-26-53,0 27,0-27,0 0,0 27,-53 26,0-53,27 53,-1 0,-25 53,52-27</inkml:trace>
  <inkml:trace contextRef="#ctx0" brushRef="#br1" timeOffset="301590.2499">12938 15160,'0'-53,"0"27,0-1,-26 27,-54 0,27 0,0 0,1 0,-1 53,-27-26,54 26,26-27,0 1,0 26,0-27,0 1,53-27,26 52,0-52,-26 0,0 53,0-53,0 0</inkml:trace>
  <inkml:trace contextRef="#ctx0" brushRef="#br1" timeOffset="301871.266">13309 14843,'0'-53,"0"53,0-27,0 27,0 53,0 0,0 0,0 0,0 0,0 26,0-26,0 0,0-26,0 26,0 0,0-53</inkml:trace>
  <inkml:trace contextRef="#ctx0" brushRef="#br1" timeOffset="302221.286">13600 14922,'-27'0,"-26"27,0 26,-26-27,52 27,1-27,26 1,-53-27,53 53,27-27,-1-26,0 0,-26 27,53-27,-53 53,106-53,-53 26,-26-26,26 0</inkml:trace>
  <inkml:trace contextRef="#ctx0" brushRef="#br1" timeOffset="303617.3656">15478 15107,'0'-26,"0"26,0-53,-26 53,26-53,-80 53,54 0,-1 0,-26 0,53 27,-79-27,26 52,53-25,-53 26,53 0,0-27,53-26,27 53,-1-53,0 0,1-26,-1-1,-26-26,0 0,-27-26,-26 0,53-27,-53 26,0 1,0 26,0 27,0-27,0 0,-26 79,26 54,0-27,0 0,0-1,-27 28,27-27,0 0,0 0,0-1,0 1,0-26,53-27,0 0</inkml:trace>
  <inkml:trace contextRef="#ctx0" brushRef="#br1" timeOffset="303864.38">16007 14763,'0'27,"0"-1,0 27,0-26,0 52,0-26,0 0,0-27,0 27,0-26,0-1</inkml:trace>
  <inkml:trace contextRef="#ctx0" brushRef="#br1" timeOffset="304054.3909">16272 14499,'0'53,"0"0,-53-27</inkml:trace>
  <inkml:trace contextRef="#ctx0" brushRef="#br1" timeOffset="304696.4276">16616 15002,'0'-27,"0"-26,0 27,-27 26,-26 0,1 26,25-26,-26 53,27-53,26 53,-53-53,53 53,0 0,26-53,1 0,-1 0,27 0,-26-53,25 53,-52-53,27 53,-27-26,0 26,26 0,-26 52,27-52,-27 80,79-80,-79 26,53-26,0 27</inkml:trace>
  <inkml:trace contextRef="#ctx0" brushRef="#br1" timeOffset="305438.4701">17224 14843,'0'-53,"0"26,0 1,0 26,-53 0,27 0,0 0,-27 0,0 0,53 0,-27 0,27 26,0 27,80-53,-54 0,27 0,0 0,-53 0,53 0,-53-53,26 53,1 0,-27 27,53-27,-53 53,26-27,-26 27,0 27,53-28,-53 1,0 0,0 0,0 27,0-27,0-1,-26-25,26 26,-27-53,27 26,-53-26,0 0,27-106,26 80,0 0,0-27,0 26,0 1,0-27,79 26,-26 27,27-79,-28 79,1 0,-26 0</inkml:trace>
  <inkml:trace contextRef="#ctx0" brushRef="#br1" timeOffset="306468.529">17780 14816,'0'27,"53"26,-27 26,27-26,-26 0,-27 26,53-52,-53-1,0 27,0-53,0 0,-53-26,53-27,0 26,0 1,0-27,26 26,-26 1,53 26,-26-53,-1 53,53-26,-52 26,-1 0,27 0,-26 0,-1 0,-26 0</inkml:trace>
  <inkml:trace contextRef="#ctx0" brushRef="#br1" timeOffset="307194.5705">18865 14949,'0'-53,"0"26,0 1,0 26,-53 0,-26 0,26 0,26 0,-26 26,27 1,-27 26,53-27,-27-26,27 53,0 0,0-27,27 1,26-27,-27 0,1 0,26 0,-27 0,1 0,25-80,-25 28,-27 25,53 1,-53-27,26 79,-26 1,53-27,-53 53,27-1,26-25,-27-27,0 53,27-53</inkml:trace>
  <inkml:trace contextRef="#ctx0" brushRef="#br1" timeOffset="307712.6001">19182 15134,'27'-27,"26"27,0 0,-53 27,53 52,-53-26,0-26,0 26,26-159,-26 53,53 0,-53 0,26 0,27 53,0 106,-53-27,53-26,-53 0,0 0,0 0,27-53,-27-27,79-52,-53 0,54-27,-27 53,-53-26,26 79,-26 26,53 27,-53 0,0 26,53-52,-53-1,0 27,26-53,54 0,-27-53,0 27,0 26,-1-80</inkml:trace>
  <inkml:trace contextRef="#ctx0" brushRef="#br1" timeOffset="308298.6336">20876 15134,'53'26,"-53"27</inkml:trace>
  <inkml:trace contextRef="#ctx0" brushRef="#br1" timeOffset="309864.7232">15690 15134,'53'0,"-27"0,27 0,-53 0,53 0,-53 26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1024" units="cm"/>
        </inkml:traceFormat>
        <inkml:channelProperties>
          <inkml:channelProperty channel="X" name="resolution" value="28.31858" units="1/cm"/>
          <inkml:channelProperty channel="Y" name="resolution" value="28.36565" units="1/cm"/>
        </inkml:channelProperties>
      </inkml:inkSource>
      <inkml:timestamp xml:id="ts0" timeString="2021-06-03T06:47:11.829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7620 16139,'0'27,"0"-1,26-26,-26 53,27-26,-27 25,26-52,-26 80,53-80,-26 0,26 0,26-53,-52 26,-27-25,52 25,-52 1,0-27,0 26,27 27,-27 27,26 26,-26-27,0 27,53 0,-53 26,0-26,0 0,0 27,0-28,0 1,0 27,0-54,-26-26,26 80,-53-80,26 26,1-26,-27 0,53-26,0-27,0 0,0 0,0 0,27 0,-1 27,0 26,27 0</inkml:trace>
  <inkml:trace contextRef="#ctx0" brushRef="#br0" timeOffset="832.0473">8573 16139,'0'-53,"-53"53,53-26,-27 26,1 0,26 0,-53 53,53 0,-27 0,27-27,0 53,0-26,-53 0,53 0,0 0,0 27,0-28,0 28,27-27,-27 0,0 0,26-27,-26 27,0 0,27-53,26 0,-27 0,27 0,-53-53,79 0,-79-26</inkml:trace>
  <inkml:trace contextRef="#ctx0" brushRef="#br0" timeOffset="1176.0672">8758 16510,'53'26,"-27"27,27 0,-27 53,-26-53,53-27,-53 27,27-53,-27 27,53-27,-53-27,0-26,0-26,0-27,0 27,0 52,26 27,1 0,52 53,-79 0,27 0,-27-27,52 27,-52 0,0-26</inkml:trace>
  <inkml:trace contextRef="#ctx0" brushRef="#br0" timeOffset="1762.1008">9499 16113,'0'-27,"26"-26,0 53,1 0,79 27,-80-27,-26 79,53-52,-53 52,53-26,-53 26,0 1,0-1,0 1,0 25,27 1,-27-53,0 0,0-27,0 27,0-26,0-1,-53-26,0 0,26 0,1 0,-27 0,53 0,-27 0</inkml:trace>
  <inkml:trace contextRef="#ctx0" brushRef="#br0" timeOffset="2040.1167">10186 16589,'53'-53,"-26"53,26-26,-27 26,27 0,-26 0,-27 53,0-27</inkml:trace>
  <inkml:trace contextRef="#ctx0" brushRef="#br0" timeOffset="2166.1239">10372 16880,'53'-26,"0"26,-27-27,27 27</inkml:trace>
  <inkml:trace contextRef="#ctx0" brushRef="#br0" timeOffset="3300.1884">11536 15795,'26'-53,"27"27,-26 26,26 0,-27 0,-26 0,53 0,-53 79,0-52,0 26,0-27,-26-26,-1 53,27 0,0-53,27 0,25 26,-25-26,-27 27,0 26,-27-53,-78 53,25 0,1 0,-1-53</inkml:trace>
  <inkml:trace contextRef="#ctx0" brushRef="#br0" timeOffset="3771.2157">11218 16457,'53'0,"0"0,27 0,-1 0,0 0,1 0,26 0,52 0,-52 0,-53 0,0 0,-27 0,1 0</inkml:trace>
  <inkml:trace contextRef="#ctx0" brushRef="#br0" timeOffset="4145.2369">11748 16748,'0'53,"0"-27,0 1,0 26,0-53,0 26,52-26,-25 0,-27 0,26 0,-26-79,0 26,53 26,-26 54,-27-1,0 54,0-28,0 1,0 27,0 26,0-27,0-26,0 26,0-52</inkml:trace>
  <inkml:trace contextRef="#ctx0" brushRef="#br0" timeOffset="5331.3049">11562 16616,'0'-53,"0"26,0 27,0 53,0 0,0 0,0 0,0 0,-26 26,26-52,0-1,-53-26,53 53,26-53,1 0,52 0,-52 0,26 0,26 0,-26-27,0 27,-27 0,-26-26,0-27</inkml:trace>
  <inkml:trace contextRef="#ctx0" brushRef="#br0" timeOffset="5653.3233">11880 16774,'0'-26,"0"-1,0 54,0-1,0 1,0 26,0 0,0-27,0 27,0-27,0 1,0 26</inkml:trace>
  <inkml:trace contextRef="#ctx0" brushRef="#br0" timeOffset="6554.3749">12806 16192,'53'0,"0"80,0 25,-53-25,26-27,-26 0,0 0,0 26,0-53,0-105,53-27,-53 0,53 27,-53 0,26 26,-26 26,0 54,0 26,0 26,0-26,0-27,0 27,53 0,-53-26,53 26,-26-27,26-26,-27 0</inkml:trace>
  <inkml:trace contextRef="#ctx0" brushRef="#br0" timeOffset="7261.4153">13679 15928,'-26'-80,"26"27,-27 53,27-53,-26 53,-1 0,27 27,-53-1,53 1,0 26,-26 0,26 0,0-1,0 1,0 27,0-27,0 0,0-1,53 28,-53-27,0 26,53 1,-53-28,0 28,53-54,-53 27,52-53,-25 0,26 0,0-53,-27 0</inkml:trace>
  <inkml:trace contextRef="#ctx0" brushRef="#br0" timeOffset="7581.4336">14076 16351,'0'26,"0"27,0 80,0-54,0-26,0 0,0-27,0-26,0 53,26-53,-26-26,53-1,-53-26,0 0,53 27,-53 0,0-27,27 53,-27 26,53-26,-53 53,26-27,-26 27,0 0,0-26</inkml:trace>
  <inkml:trace contextRef="#ctx0" brushRef="#br0" timeOffset="8225.4704">14605 16113,'0'-53,"0"0,26 53,27 26,-53 1,53 26,-53-27,80 27,-80-26,26 26,-26-1,0 28,0-1,0 1,53 25,-53 1,53 0,-53-27,0 1,26-27,-26 0,0 0,0-53,-79 0,53 0,-54-27,54 1,-27 26,53-80</inkml:trace>
  <inkml:trace contextRef="#ctx0" brushRef="#br0" timeOffset="8465.4842">15452 16801,'26'0,"27"0,-26 0,-1 0,27 0,-27 0,1 0</inkml:trace>
  <inkml:trace contextRef="#ctx0" brushRef="#br0" timeOffset="9935.5682">16272 15716,'26'0,"-26"0,0 53,0 26,0 1,0-1,0 27,0-27,0-26</inkml:trace>
  <inkml:trace contextRef="#ctx0" brushRef="#br0" timeOffset="10167.5815">16087 16642,'53'0,"26"-53,0 53,1 0,-27-26,26 26,-53 0,1 0,26 0,-53 0</inkml:trace>
  <inkml:trace contextRef="#ctx0" brushRef="#br0" timeOffset="10595.606">16272 16933,'53'0,"-27"0,1 0,26 0,0 0,-27 53,-26 0,0 0,-53-53,27 53,-1-53,27 26,0-26,80 0,25 0,1 0,27 0,-54 0,-53-26</inkml:trace>
  <inkml:trace contextRef="#ctx0" brushRef="#br0" timeOffset="11773.6734">17039 16272,'0'0,"27"0,26 26,-27 0,27 27,-27 27,-26-27,0 0,0-27,0 27,-26-53,-1 53,-52-53,79-27,0-52,79 0,-52 26,26-27,-27 54,27-1,-53-25,0 78,0-26,0 53,0-27,0 1,0 26,0-27,0 1,0 26,53-27,27 53</inkml:trace>
  <inkml:trace contextRef="#ctx0" brushRef="#br0" timeOffset="12846.7348">18045 15928,'-53'0,"0"79,-53 53,0 1,0-1,27-26,26 52,0-25,53-54,0-26,53 26,0-26,26-53,54 53,-28-53,-25 0,-1 0,-26 0,-26 0</inkml:trace>
  <inkml:trace contextRef="#ctx0" brushRef="#br0" timeOffset="13274.7593">18098 16616,'52'0,"-52"0,53 52,-53-25,0-1,0 27,0-26,0 26,27-80,-27-26,0-26,0 0,53-1,-53 54,26-27,27 53,0 53,-53-27,53 27,-53-26,0-1,26 27,-26-27,0 1,0 26,0-27</inkml:trace>
  <inkml:trace contextRef="#ctx0" brushRef="#br0" timeOffset="13588.7772">18680 16695,'0'0,"26"0,1 0,52 0,-26 0,0 0,26 0,-26 0,0 0,0 0,-27 0</inkml:trace>
  <inkml:trace contextRef="#ctx0" brushRef="#br0" timeOffset="13836.7914">19553 16245,'0'-53,"0"80,0 26,0-1,0 1,0 0,0 27,0-27,0 0,0-1,53 1</inkml:trace>
  <inkml:trace contextRef="#ctx0" brushRef="#br0" timeOffset="14091.806">20003 16166,'79'0,"-53"26,-26 27,80 53,-80-27,26 1,-26-1,0 0,0 1,0-1,-53-26,53 0,-53 0,27-53</inkml:trace>
  <inkml:trace contextRef="#ctx0" brushRef="#br0" timeOffset="15989.9145">20876 16748,'26'0,"1"0,25 0,1 0,0 0,0 0,0 0,27-27,-1 27,-26 0,-27 0,1 0</inkml:trace>
  <inkml:trace contextRef="#ctx0" brushRef="#br0" timeOffset="16491.9433">21246 16563,'0'-53,"0"79,0 1,27 26,-27-27,0 0,0 1,26 26,-26-27,0 27,26-53,-26 53,0-26</inkml:trace>
  <inkml:trace contextRef="#ctx0" brushRef="#br0" timeOffset="18192.0405">21855 16377,'0'0,"26"0,1 0,25 0,-25 0,26 27,-53-1,53 27,-53 0,0 27,0-28,0-25,0-1,0 54,0-80,0 26,0 1,26-27,1 0,-1 0,53 0,1 0,-27 0</inkml:trace>
  <inkml:trace contextRef="#ctx0" brushRef="#br0" timeOffset="18907.0814">22913 16324,'26'0,"1"27,26-1,-27 27,27-26,-53 26,0 26,0-52,0-1,-26 27,-1-27,1-26,26 27,-80-27,80-27,0 1,80-27,-54 0,54 0,-54 27,1-1,-27-26,52 53,-52 27,0 52,0-26,0 0,0 0,0-27,27-26,-27 53,53-53,0 0</inkml:trace>
  <inkml:trace contextRef="#ctx0" brushRef="#br0" timeOffset="19250.101">23971 15981,'-26'0,"26"0,-80 52,28 1,25 0,27 27,-79 25,79-25,-27-1,27 1,0-1,27 0,26-26,26-26,-26 26,26-53,1 53</inkml:trace>
  <inkml:trace contextRef="#ctx0" brushRef="#br0" timeOffset="20120.1508">24342 16272,'0'0,"0"79,0 0,26 27,-26-26,0-1,0-26,0 0,0-27,0-52,0-27,0 0,27-26,-27-1,0 27,53 0,-53 27,26 26,27 0,-27 0,1 0,26 53,-27-27,-26 27,53 27,-53-28,0 1,-26 0,26 27,-53-27,53-27</inkml:trace>
  <inkml:trace contextRef="#ctx0" brushRef="#br0" timeOffset="20404.167">24924 16748,'53'0,"-27"0,1 0,26 0,-1-53,1 53,0 0,0 0,-26 0</inkml:trace>
  <inkml:trace contextRef="#ctx0" brushRef="#br0" timeOffset="20907.1958">25691 16404,'0'-53,"0"53,27 0,52 0,-26 0,-27 26,27 27,-53-26,53 26,-53-27,0 1,0 26,0-27,-26 0,-27 27,0 0,53 0,0-26,53-27,26 0,0 0,1 0,-27-27,-27 27,27-26</inkml:trace>
  <inkml:trace contextRef="#ctx0" brushRef="#br0" timeOffset="21560.2332">26511 16113,'106'0,"-53"0,0 0,-27 53,27 0,0 26,-53 0,27 27,-27-26,0 25,-27 1,1 0,-54-53,27 0,27-27,-27 1,53-27</inkml:trace>
  <inkml:trace contextRef="#ctx0" brushRef="#br0" timeOffset="21949.2554">27728 16880,'27'0,"-1"0,-26 53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1024" units="cm"/>
        </inkml:traceFormat>
        <inkml:channelProperties>
          <inkml:channelProperty channel="X" name="resolution" value="28.31858" units="1/cm"/>
          <inkml:channelProperty channel="Y" name="resolution" value="28.36565" units="1/cm"/>
        </inkml:channelProperties>
      </inkml:inkSource>
      <inkml:timestamp xml:id="ts0" timeString="2021-06-03T10:40:22.754"/>
    </inkml:context>
    <inkml:brush xml:id="br0">
      <inkml:brushProperty name="width" value="0.05292" units="cm"/>
      <inkml:brushProperty name="height" value="0.05292" units="cm"/>
      <inkml:brushProperty name="color" value="#7030A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26141 397,'0'-27,"26"54,-26 25,0-25,0 26,0-27,0 1,0 52,0-52,0-1,0 27</inkml:trace>
  <inkml:trace contextRef="#ctx0" brushRef="#br0" timeOffset="477.7132">26141 1032,'0'26,"-27"27,27-27,0 1,0 26,27-53,-27 26,0 1,0-1,0 54,0-54,0 27,0-27,0 54,0-27,0 0,26-1,-26 28,53-54,-53 1,0 26,0 0</inkml:trace>
  <inkml:trace contextRef="#ctx0" brushRef="#br0" timeOffset="744.553">26194 2460,'0'53,"0"-26,0 52,0-26,0 26,26-79,-26 53,0 0,0 0,0-26,0 25,0-25</inkml:trace>
  <inkml:trace contextRef="#ctx0" brushRef="#br0" timeOffset="1954.8264">26220 3836,'0'80,"27"-54,-27 0,0 27,0-26,0 26,0 0,0-27,0 1,26 25,-26-25,53-1,-53 27,0-26,27 26,-27 26,0-52,0-1,0 0,0 27,0-26,0-1,0 27,0 0,0-26,0-1,0 27,0 0,0-27,0 27,0-26,0-1,0 27,0 26,0-52,0-1,0 27,0-26,0 26,0 0,0 26,0-26,0 0,0 0,0 0,0 0,0 26,0-26,0 26,0-26,0 0,0 0,0-27,0 1,0 26,0 26,0-26,0 0,0 0,0-27,0 27,0-26,0-1,0 27,0-26,0-1,0 53,0-26,-53 0,53-26,0 26,0 0,0-27,-27 27,27-27,0 1,0 26,-26-27,26 1,0 26,0-1,0-25,0-1,0 27</inkml:trace>
  <inkml:trace contextRef="#ctx0" brushRef="#br0" timeOffset="4918.0472">26749 1164,'0'0,"27"0,26 0,-27 0,27 0,0 0,26 0,1 0,-1 0,-26 0,0 0,0 0,26 0,-26 0,0 0,0 0,0-27,26 27,-52 0,-1 0,27 0,-26 0,-1 0,1 0,52 0,0 0,1 0,-1 0,0 0,-26 0,-26 0,26 0,-80 0</inkml:trace>
  <inkml:trace contextRef="#ctx0" brushRef="#br0" timeOffset="6983.8072">26564 555,'27'0,"26"0,-1 27,-25 26,-27 26,0-52,0 25,0 1,-53-26,27 26,-27-27,26 27,27-79,27-1,-1-26,27 27,-27-27,-26 0,80-26,-54 26,-26 26,53-26,-53 0,27 53,-27 0,-80 80,80-54,-53 27,53 0,0-26,0-1,0 27,0-27,0 1,0 26,80-53,-80 26,26-26,-26 27,27-27,26 0</inkml:trace>
  <inkml:trace contextRef="#ctx0" brushRef="#br0" timeOffset="7411.5504">27040 793,'0'27,"0"26,53-27,-53 1,0 26,0-27,0 1,27-27,-27 0,0-27,53-26,-53 0,53 27,-53-27,26 26,1 27,-27-26,52 52,-52 1,0-1,0 27,0 0,0-26,0 26</inkml:trace>
  <inkml:trace contextRef="#ctx0" brushRef="#br0" timeOffset="12426.5396">27755 793,'0'-26,"0"26,0 0,0 79,-53-26,53 0,-53-53,53 27,-26-27,26 53</inkml:trace>
  <inkml:trace contextRef="#ctx0" brushRef="#br0" timeOffset="12669.3938">27596 873,'0'-53,"27"53,-27 26,52-26,-52 53,53-26,-53 26,53-53,0 53,-26-53</inkml:trace>
  <inkml:trace contextRef="#ctx0" brushRef="#br0" timeOffset="14466.315">28178 158,'0'-26,"0"-27,0 53,27 0,-1 0,-26 27,0 25,0-52,0 27,0 26,27 0,-1-53,0 0,-26 26,53-26,-53 27,-79 26,26-53,0 79,-26-79,52 0</inkml:trace>
  <inkml:trace contextRef="#ctx0" brushRef="#br0" timeOffset="14980.0066">27861 582,'0'0,"53"-27,-1 27,-25 0,26 0,26 0,-26 0,0 0,0 0,0 0,0 0,0 0,-27-26,27 26,0 0</inkml:trace>
  <inkml:trace contextRef="#ctx0" brushRef="#br0" timeOffset="15393.7582">28231 661,'0'27,"0"52,0-53,0 27,0-26,0-1,0-26,53 0,-53 0,26 0,-26-53,0 80,0-1,0 1,0 26,0-27,0 1,0 25,27-25</inkml:trace>
  <inkml:trace contextRef="#ctx0" brushRef="#br0" timeOffset="16098.3352">28178 79,'0'-26,"-26"26,-27 0,26 0,27 0,-53 26,53 27,-26-53,26 53,-53-53</inkml:trace>
  <inkml:trace contextRef="#ctx0" brushRef="#br0" timeOffset="16756.9398">28363 793,'0'0,"-53"0,53 0,0 53,0-26</inkml:trace>
  <inkml:trace contextRef="#ctx0" brushRef="#br0" timeOffset="18962.6154">27570 1270,'0'-53,"0"26,0 54,0 52,0 1,0 25,0-52,53 0,-53 0,0 0,0 26,0-26,0-26,0 26,0 0,0 0,0-80,26 27</inkml:trace>
  <inkml:trace contextRef="#ctx0" brushRef="#br0" timeOffset="21628.0154">26882 2090,'53'-27,"-27"27,27 0,0 0,-27 0,1 0,26-52,0 52,0 0,-1 0,1 0,27 0,-27 0,-27 0,27 0,-53-27,53 27,26 0,-26 0,-26 0,-1 0,27 27,-26-27,25 0,28 0,-27 0,-27 0,1 0,52 0,-52 0,-1 0,0 0,27 0,-26 0,-1 0,27 0,-26 0,-27-27,26 27,-26 27,0-1,0 0,0 27,0-26,0-1,0 1,0 26,53-27,-53 27,26-27,-26 1,0 26,53-27,-53 1,0 26,0-27,0 1,0 52,0-53,0 1,-26 26,-27-53,0 0,27 0,-54 0,27 0,0 0,1 0,-1 0,-27 0,54 0,-27 0,26 0,-26 0,1 26,-1-26,26 0,-26 53,0-53,0 27,-26-27,53 53,-1-53,-26 0,27 0,-1 0,-26 0,27 0,-1 0,-25 0,25 0,1 0,-1 0,-26 0,27 26,-27-26,26 0,-25 0,52 26,-27-26,-26 0,27 0,26-26,-27 26,27-53,-53 27,27-27,-54 0,28 0,-1-26,53 26,-27 0,27 0,0-27,0 27,0 1,0 25,-26 27,26-53,0 27,0-1,0 1,0-27,0 26,0 27,26 0,27 0,26 0,1 0,-1 0,27 0,-27 0,1 0,-27 0,0 0,-27 0</inkml:trace>
  <inkml:trace contextRef="#ctx0" brushRef="#br0" timeOffset="22491.497">27305 2249,'0'-27,"0"27,53 0,-27 0,27 80,0-28,-53 1,0 27,0-54,0 1,0-1,27-26,26 53,26-53,-26 0,0 0,-27 0</inkml:trace>
  <inkml:trace contextRef="#ctx0" brushRef="#br0" timeOffset="22797.3134">27226 2460,'26'-53,"27"53,0 0,26 0,-52 27</inkml:trace>
  <inkml:trace contextRef="#ctx0" brushRef="#br0" timeOffset="23157.0974">27728 2275,'0'0,"27"0,-1 0,27 0,-26 0,-1 0,27-26</inkml:trace>
  <inkml:trace contextRef="#ctx0" brushRef="#br0" timeOffset="23366.9714">28046 2090,'-27'53,"27"0,0 0,0 0,0-1,0-25</inkml:trace>
  <inkml:trace contextRef="#ctx0" brushRef="#br0" timeOffset="23825.696">27464 2407,'0'0,"79"0,-26 0,-26 0</inkml:trace>
  <inkml:trace contextRef="#ctx0" brushRef="#br0" timeOffset="27475.5048">24791 2354,'0'-26,"0"26,53 0,-26 0,-27 0,0 26,26-26,-26 80,0-1,0-79,0 53,-26-53,26 53,-53-53,53 27,-27-27,27 0,27-27,26-26,-53 27,79-27,-26 26,-26-26,26 27,-53-27,26 53,-26-26,0-1,0 1,0 26,-26 26,26 27,-53-27,53 1,-27 26,27 0,0-27,27-26,-27 53,53-53,-27 0,27 0,-27 27,27-27</inkml:trace>
  <inkml:trace contextRef="#ctx0" brushRef="#br0" timeOffset="28046.1622">25453 2196,'0'0,"-53"26,53 1,-26 26,26-1,-53 1,53 0,0 0,0-26,0-1,0 1,0 26,26-53,1 52,25-52,-25 0,-1 0,27 0</inkml:trace>
  <inkml:trace contextRef="#ctx0" brushRef="#br0" timeOffset="28590.8352">25453 2487,'0'0,"26"53,-26 26,53-79,-53 27,0-54,0-26,0 27,0-1,0-26,27 53,-27-53,26 53,27 53,-53 0,27-26,-27 26,0 26,0-53</inkml:trace>
  <inkml:trace contextRef="#ctx0" brushRef="#br0" timeOffset="28912.642">25850 2593,'26'0,"1"0,-1 0,27 0</inkml:trace>
  <inkml:trace contextRef="#ctx0" brushRef="#br0" timeOffset="29138.5064">26167 2381,'0'-27,"0"27,0 80,0-54,0 27,0 0,0 0</inkml:trace>
  <inkml:trace contextRef="#ctx0" brushRef="#br0" timeOffset="29419.3378">26326 2196,'0'53,"0"-27,0 1,0 25,0-25,0-1,0 27,0 0,0 0,-53-53,53 53</inkml:trace>
  <inkml:trace contextRef="#ctx0" brushRef="#br0" timeOffset="30045.9616">25850 2566,'0'0,"53"0,0 0,-53-53,26 53</inkml:trace>
  <inkml:trace contextRef="#ctx0" brushRef="#br0" timeOffset="35046.9592">28654 2566,'0'-26,"27"26,-1 0,27 0,-26 0,-1 0,27 0,0 0,0 0,-27 0,27 0,-26 0,-1 0,27 0,26 0,-26 0,0 0,0 0,-26 0,26 0,-27 0,1 0,25 0,1 0,0 0,0 0,0 0,26 0,-26 0,-26 0,-1 0,27 0,-26 0,26 0,0 0,-27 0,0 0,27 0,-26 0,-1 0,1 0,26 0,-27 0,-26 0,0 0,-53 0</inkml:trace>
  <inkml:trace contextRef="#ctx0" brushRef="#br0" timeOffset="37885.2552">28919 2090,'0'0,"26"0,27 0,0 0,0 0</inkml:trace>
  <inkml:trace contextRef="#ctx0" brushRef="#br0" timeOffset="38318.9948">29448 1772,'0'-26,"0"-1,0 54,0-1,0 27,0 0,0-26,0 26,0-27,0 1</inkml:trace>
  <inkml:trace contextRef="#ctx0" brushRef="#br0" timeOffset="38588.8328">29342 2169,'53'0,"0"0,0 0,-26 0,25 0,-25 0,-1 0,27 0,0 0</inkml:trace>
  <inkml:trace contextRef="#ctx0" brushRef="#br0" timeOffset="39166.486">29422 2354,'26'0,"27"0,-53 0,27 0,-27 53,26-53,-26 27,0-27,0 26,-53-26,53 27,-53-27,53 53,27-53,-1 0,1 0,52 0,-26 0,-27 0,1 0</inkml:trace>
  <inkml:trace contextRef="#ctx0" brushRef="#br0" timeOffset="42135.7032">27649 2910,'0'27,"0"-1,0 27,0-27,0 27,0-26,0-1,0 27,0-26,0-1,0 27,0-27,0 1,0 26,0-27,0 27,0-26,0 52,0-26,0 26,0-26,0-26,0 26,0-53,0 26,0-26,0-53</inkml:trace>
  <inkml:trace contextRef="#ctx0" brushRef="#br0" timeOffset="44871.061">26961 3916,'0'0,"0"0,53 0,0 0,-27-27,1 27,26 0,-27 0,1 0,26 0,-1 0,1 0,0 0,-26 0,26 0,-27 0,1 0,26 0,-27-53,0 53,27 0,-26 0,26-26,-27 26,27 0,-26 0,52 0,-26 0,-27 0,1 0,26 0,0 0,0 0,-1-53,1 53,-26 0,-1 0,27 0,-26 0,-1 0,27 0,-27 0,1 0,-1 0,27 0,-26 0,-1 0,54 0,-54 0,-26 26,0 1,0-1,0 1,0 52,0-26,0 0,0 0,0-27,0 27,0-26,0-1,0 27,0 0,0-27,0 27,0 0,0-26,0-1,0 27,0-53,-53 0,27 0,-54 0,54 0,-27 0,26 0,-25 0,-1 0,0 0,26 0,-26 0,0 0,1 0,25 0,1 0,-27 26,26-26,1 0,-27 0,26 0,-26 0,1 0,-1 0,26 0,1 0,-27 53,26-53,1 0,-27 0,27 0,-27 27,0-27,0 0,0 53,26-53,-26 0,1 0,25 26,-26-26,27 0,-27 53,0-53,0 0,27 0,-1 0,-26 0,27 0,26-26,-27 26,27-27,-53 1,53-27,-26 0,26 26,0-25,0 25,-53 1,53-27,0 26,0 1,0-27,0 0,0 26,0-52,0 26,0 0,0 27,0-1,0-26,0 27,-27 26,27-26,-26 26,26-53,0 26,0 27,26 27,27-27,0 0,0 0,27 0,-1 0,0 0,1 0,-1 0,0-27,-52 27,-1 0</inkml:trace>
  <inkml:trace contextRef="#ctx0" brushRef="#br0" timeOffset="46407.1389">27490 4101,'27'0,"26"0,-27 0,1 0,25 0,1 0,-53 53,0 26,0-26,-26-27,26 27,-53-26,53-1,0 27,0-26,26-1,1-26,26 0,0 0,26 0,-52 0,-1 0</inkml:trace>
  <inkml:trace contextRef="#ctx0" brushRef="#br0" timeOffset="46730.9446">27411 4339,'0'0,"53"0,-27-27,27 27,-26 0,-1 0,1 0,25 0,1 0</inkml:trace>
  <inkml:trace contextRef="#ctx0" brushRef="#br0" timeOffset="47120.7106">27914 4127,'-27'0,"80"0,-27 0,1 0,26 0,-27 0,1 0</inkml:trace>
  <inkml:trace contextRef="#ctx0" brushRef="#br0" timeOffset="47370.5606">28258 3995,'0'0,"0"53,-27-27,27 27,0-26,0-1,0 53</inkml:trace>
  <inkml:trace contextRef="#ctx0" brushRef="#br0" timeOffset="48050.1526">27781 4312,'-26'0,"26"-26,0 26,0 0,26 0,27 0,-26 0</inkml:trace>
  <inkml:trace contextRef="#ctx0" brushRef="#br0" timeOffset="53986.5886">25188 4709,'53'0,"0"0,-26 0,-27 0,26 0,-26 53,0 0,0-53,0 53,-26-53,26 26,-27-26,27 53,-53-53,80-26,26-1,-53-25,53 52,-1-53,1 0,0 0,-53 26,0 27,-26 0,26 27,-27 79,27-80,0 1,0 25,0-25,0-1,0-26,27 0,26 0,0 0</inkml:trace>
  <inkml:trace contextRef="#ctx0" brushRef="#br0" timeOffset="54473.2963">25850 4577,'-27'0,"1"0,-27 79,-26 1,79-27,0-27,-53 27,53-27,0 54,26-54,1 27,26-53,-27 53,27-53,0 0</inkml:trace>
  <inkml:trace contextRef="#ctx0" brushRef="#br0" timeOffset="55117.9094">25797 4789,'0'0,"-53"53,53 26,0 0,0-26,0-26,0-1,0 27,0-79,0-1,0-26,26 0,-26-26,0 52,0 1,27 26,-27 0,53 53,-53 26,26-79,-26 27,0-1,0 27,27-53</inkml:trace>
  <inkml:trace contextRef="#ctx0" brushRef="#br0" timeOffset="55523.6658">26009 4921,'0'0,"52"0,1 0</inkml:trace>
  <inkml:trace contextRef="#ctx0" brushRef="#br0" timeOffset="55967.3994">26088 4736,'53'0,"-27"0,1 0,26 0,-27 26,-26 54,0-54,0-26,0 26,-53 27,53-26,27 26,26-53,-27 0,27-27,-53 1</inkml:trace>
  <inkml:trace contextRef="#ctx0" brushRef="#br0" timeOffset="56220.2476">26538 4577,'0'26,"0"1,0-1,0 1,0 26,26-27,-26 27,53-26,-53-1,0 27,0 0,0-27,-26 27,-1-26,-26-27</inkml:trace>
  <inkml:trace contextRef="#ctx0" brushRef="#br0" timeOffset="56782.9098">25956 4947,'-53'0,"79"0,27 0,-26 0,-1 0,27 0</inkml:trace>
  <inkml:trace contextRef="#ctx0" brushRef="#br0" timeOffset="60672.5746">28945 4418,'27'0,"-27"-26,26 26,54 0,-54 0,1 0,52 0,-26 0,-27-53,1 53,26 0,0 0,0 0,0 0,-1 0,1 0,0 26,-26-26,52 0,-26 0,0 0,0 0,0 0,26 0,-26 0,0 0,0 0,-27 0,27 0,-26 0,-1 0,27 0,-26 27,-1-27,27 0,-27 0,1 53,26-53,-27 0,1 0,26 0,-27 0,1 0,-54 0</inkml:trace>
  <inkml:trace contextRef="#ctx0" brushRef="#br0" timeOffset="63122.104">29475 3757,'0'-27,"0"27,53-53,-27 53,27 0,26 0,-26 0,-26 0,-1 27,-26 26,0-27,-26 27,-27 27,-27-54,54 27,-1-53,27 53,0-27,27 27,-1-53,27 0,27 0,-27 0,-27 0,0 0</inkml:trace>
  <inkml:trace contextRef="#ctx0" brushRef="#br0" timeOffset="67281.6068">30877 4498,'0'-53,"0"26,0 1,0-27,0 26,-27 27,27-26,0-27,0 27,0-1,-52 27,52-53,0 27,0-1,0-26,-27-26,27 26,0 27,-53-54,53 27,0 27,0-1,0-26,0 27,-26 0,26-27,0 26,0-26,0 0,0 0,0 27,0 0,0-27,-53 53,53-27,0 1,0-27,0 26,0 1,0-27,0 26,0 1,0 0,0-27,0 26,-27-26,27 27,0-27,0 0,0 0,0 27,0-1,0 1,0-27,0 26,-26 27,26-26,0-27,0 26,0 1,-53 26,53-53,0 27,0-1,0-26,0 0,0 27,0-1,-27-25,27 25,0 1,0-27,0 26,0-26,0 0,0 27,0-1,0-25,-52 25,52-26,0 0,0-26,0 26,0 27,0-1</inkml:trace>
  <inkml:trace contextRef="#ctx0" brushRef="#br0" timeOffset="69004.5724">30692 2963,'-27'0,"-26"0,0 26,-26 54,26-27,27 0,26 0</inkml:trace>
  <inkml:trace contextRef="#ctx0" brushRef="#br0" timeOffset="69240.4307">30559 3016,'53'-53,"-26"53,-27 0,26 0,-26 53,53 0,0 0,0-53,-27 0,27 53,0-53</inkml:trace>
  <inkml:trace contextRef="#ctx0" brushRef="#br0" timeOffset="71163.2764">29951 2434,'53'0,"-27"0,1 0,26 26,-27-26,27 27,-53 26,0-27,-26 1,-1 26,-26-27,27-26,-27 106,26-80</inkml:trace>
  <inkml:trace contextRef="#ctx0" brushRef="#br0" timeOffset="71936.8119">30427 1534,'0'0,"0"-26</inkml:trace>
  <inkml:trace contextRef="#ctx0" brushRef="#br0" timeOffset="74012.5658">30480 1481,'0'-26,"0"-1,0 1,0-27,0 53,0-26,0-1,0-26,0 0,0 0,0 27,0-27,0 27,0-1,0-26,0 27,0-1,0-26,0 0,-53 27,53-27,0 27,0-1,0 1,-26 26,26 26,0 27,0 26,26-52</inkml:trace>
  <inkml:trace contextRef="#ctx0" brushRef="#br0" timeOffset="75973.3886">28496 1164,'0'-27,"-27"27,27-26,0 26,53 0,-26 0,25 0,-25 0,-1 0,27 0,0-53,0 53,0 0,0 0,0 0,-27-26,27 26,-26 0,-1 0,1 0,52 0,-26 0,-27 0,27 0,0 0,-53-27,27 27,-1 0,27 0,0 0,-27 0,1 0,26 0,-27 0,1 0,26 0,-27 0,1 0,25 0,1 0,0 0,-26 0,26 0,-53 0</inkml:trace>
  <inkml:trace contextRef="#ctx0" brushRef="#br0" timeOffset="78494.8748">30454 926,'0'-27,"0"1,0 26,0-53,-27 53,27-27,-26 27,-27 0,26-26,-26 26,53-53,-26 53,-1 0,27-26,-26 26,-27 0,27 0,26 0,-27 0,-52 53,52-53,27 26,-26-26,26 53,0 26,-53-26,53 0,0 0,0 0,0 26,0-26,0-26,0 26,0-53,0 53,53-53,-53 26,26-26,27 26,-26-26,-27 53,26-53,1 0,26 27,-27-27,27 0,-27 0,-26 0,27 0,26-53,-27 53,-26-27,27 27,26 0,-53-26,26 26,-26-53,0 0,26 53,-26-26,0-1,0-26,0 27,0-1,0-26,0 1,0-1,0 26,0-26,0 27,-52 26,52-27,-27 27,27-53,-26 53,26-26,-53 26,53-26,-27 26,27-53,27 132,-27-26,0-27</inkml:trace>
  <inkml:trace contextRef="#ctx0" brushRef="#br0" timeOffset="79248.4224">30136 1084,'27'0,"25"0,28 0,-27 0,-27 0,1 0,-27 0</inkml:trace>
  <inkml:trace contextRef="#ctx0" brushRef="#br0" timeOffset="79527.255">30268 979,'-26'0,"-1"0,27 0,0 53,0-1,0-25,0-1,0 1,0 52,0-52,0-1</inkml:trace>
  <inkml:trace contextRef="#ctx0" brushRef="#br0" timeOffset="81572.0274">30533 1005,'26'0,"1"0,26-53,0 53,-27 0,1 0,-1 0,27 0,0 0,0 0,-27 0,54 0,-27 0,-27 0,0 0,27 0,-26 0,-1 0,27 0,0 0,-26 0,26 0,-1 0,1-26,0 26,27 0,-1 0,0 0,1 0,26 0,-27 0,0 0,-26 0,-26 0,26-53,-27 53,1 0,25 0,28 0,-54 0,1 0,26 0,0 0,-27 0,1 0,25 0</inkml:trace>
  <inkml:trace contextRef="#ctx0" brushRef="#br0" timeOffset="81874.8456">32650 661,'26'0,"1"0,-27 53,26-53,-26 27,0 25,0 1,0 0,0 0,-26-26,26 26,-53-53</inkml:trace>
  <inkml:trace contextRef="#ctx0" brushRef="#br0" timeOffset="83371.9466">32094 1217,'0'0,"0"26,26-26,-26 80,53-80,-53 53,53-53,-26 52,26-52,-27 0,1 0,25 0,1 0,-53 0,27 0,-27-52,53-28,-53 54,0 26,0 53,26 0,-26 26,0 0,53 1,-53 25,0 28,0-27,-26-27,26-26,-53 0,0-27,0-26,0 0,0 0,-26 0,52 0,1-26,26-27,-80 0,80 27,0-27,0 26,0 1,0-27,0 26,53-26,27 27,-54 26,27-53,-26 53,25-26,-25 26,26 0,-53 0</inkml:trace>
  <inkml:trace contextRef="#ctx0" brushRef="#br0" timeOffset="84490.2754">32782 1746,'0'26,"26"27,1 27,-27-27,53 0,-53-27,0-26,0 0,0-26,0-27,0 0,0 26,53 27,-53-79,26 79,-26-27,27 27,-1 0,27 0,-27 27,-26 26,0-27,53 1,-53 26,0 0,27-53,-27 52,53 1,-27-53</inkml:trace>
  <inkml:trace contextRef="#ctx0" brushRef="#br0" timeOffset="85911.4221">32517 1693,'0'-26,"0"-1,27 27,-1 0,1 0,26 0,-27 0,1 0</inkml:trace>
  <inkml:trace contextRef="#ctx0" brushRef="#br0" timeOffset="95126.8896">27305 2196,'0'-27,"26"27,1 0,26 0,-27 0,1 0,-27-53,0 80,0-1,0 1,0 26,0 26,0-53,0 1,0 26,0-27</inkml:trace>
  <inkml:trace contextRef="#ctx0" brushRef="#br0" timeOffset="102636.3812">30083 1111,'0'-27,"0"1,0 26,53 0,-26 0,-1 0,27 0,-27 0,-26 0</inkml:trace>
  <inkml:trace contextRef="#ctx0" brushRef="#br0" timeOffset="102868.2418">30268 952,'0'27,"0"-1</inkml:trace>
  <inkml:trace contextRef="#ctx0" brushRef="#br0" timeOffset="107754.3086">31618 344,'0'0,"-27"0,27 53,0-1,0-25,0-1,0-26,53 80,-26-80,26 0,26 0,-53 0,1-27,-27 1,53-27,-53 0,0 0,0 27,0-27,-27 26,27 1,-26 26,26-53,-27 53,1 0,-27 0,53 26,0 1,-26-27,26 26,-53 27,106-53,-27 0,0 0</inkml:trace>
  <inkml:trace contextRef="#ctx0" brushRef="#br0" timeOffset="108218.0302">32041 344,'0'26,"0"1,0-1,0 27,0-27,0 27,27 0,25-53,-52-26,27 26,-27-53,0 26,26-26,-26 80,0 26,53-53,-53 26,27-26,-1 0</inkml:trace>
  <inkml:trace contextRef="#ctx0" brushRef="#br0" timeOffset="108523.8466">32411 106,'0'0,"0"79,0-26,0-27,0 1,0-1,0 27,0-26,0 25,0-25,0-1,0 1</inkml:trace>
  <inkml:trace contextRef="#ctx0" brushRef="#br0" timeOffset="108763.7026">32306 370,'0'-53,"0"53,53 0,-1 0,1 27</inkml:trace>
  <inkml:trace contextRef="#ctx0" brushRef="#br0" timeOffset="109333.3606">32570 132,'0'0,"0"79,0-26,0 0,0 0,0 26,0-26,0 27,0-54,0 1,0 26,0-106,0 0,0 0,53-27,-53 1,0 0,0 26,0 26,27 27,-27-53,26 53,27 0,-27 0,-26 0,0 27,0 26,0 0,0-27,0-26,0 53,-52-53,52 53</inkml:trace>
  <inkml:trace contextRef="#ctx0" brushRef="#br0" timeOffset="109745.1134">32888 264,'0'27,"0"-1,0 1,0 26,0-27,0 0,0 27,0-26,26-27,27 0,-26-27,-27 1,0-27,52 27,-52-1,0 54,0 25,27 1,26-53</inkml:trace>
  <inkml:trace contextRef="#ctx0" brushRef="#br0" timeOffset="110030.9417">33364 132,'0'-26,"0"26,0 52,0 28,0-27,0 26,0-26,0 0,0-27,0 27,0 0</inkml:trace>
  <inkml:trace contextRef="#ctx0" brushRef="#br0" timeOffset="110278.793">33311 397,'0'-27,"27"27,-1 0,53 0,-52 0,26 0,-27 0,1 0</inkml:trace>
  <inkml:trace contextRef="#ctx0" brushRef="#br0" timeOffset="111214.2314">33232 317,'0'-26,"26"26,-26 0,27 0,-27 53,53-53,-27 0</inkml:trace>
  <inkml:trace contextRef="#ctx0" brushRef="#br0" timeOffset="112814.2708">32226 370,'0'-26,"0"26,-26 0,26 79,-27-53,27 27,-53-53,53 27</inkml:trace>
  <inkml:trace contextRef="#ctx0" brushRef="#br0" timeOffset="115133.8782">25135 846,'0'0,"0"27,0 26,0-27,0 1,0 26,0-27,0 0,0 27,0 0</inkml:trace>
  <inkml:trace contextRef="#ctx0" brushRef="#br0" timeOffset="115343.7522">25268 582,'0'53</inkml:trace>
  <inkml:trace contextRef="#ctx0" brushRef="#br0" timeOffset="115757.5038">25294 1111,'0'53,"0"0,0-27,0 1,27 26,-27-27,53-26,-53-106,0 80,0-27,0 0,0 0,0 27,26 52,27 53,0-26,0 0,-27-26</inkml:trace>
  <inkml:trace contextRef="#ctx0" brushRef="#br0" timeOffset="116123.2842">25665 661,'0'0,"0"53,0 0,0 0,0 0,0 26,0 1,0-1,0 0,0 1,26-27,-26-27,0 27</inkml:trace>
  <inkml:trace contextRef="#ctx0" brushRef="#br0" timeOffset="116491.0634">25691 846,'27'0,"-27"0,26 27,-26 26,53-27,-53 1,0 52,-27-53,1-26,0 0</inkml:trace>
  <inkml:trace contextRef="#ctx0" brushRef="#br0" timeOffset="116903.8156">25797 926,'0'0,"0"53,0-27,0 1,0-1,0 27,0-27,0 1,26-27,1 0,26 0,-53-27,0-26,26 1,-26 25,0 27,0 27,0 25,53-25,-53-1,27-26,-1 0</inkml:trace>
  <inkml:trace contextRef="#ctx0" brushRef="#br0" timeOffset="117265.5984">26088 714,'0'-26,"0"52,0 1,0 25,0 1,-27 0,27 0,0 27,0-28,0-25,0-1,0 27,0-26,27-27</inkml:trace>
  <inkml:trace contextRef="#ctx0" brushRef="#br0" timeOffset="117518.4464">26035 952,'26'0,"27"0,0 0,-26 0,-1 0</inkml:trace>
  <inkml:trace contextRef="#ctx0" brushRef="#br0" timeOffset="130240.8086">27464 16536,'26'0,"27"0,0 0,-26 0,25 0,1 0,-26 0,26 0,0 0,26 0,-26-26,-27 26,1 0,26 0,-106 0</inkml:trace>
  <inkml:trace contextRef="#ctx0" brushRef="#br0" timeOffset="130654.5602">27728 16404,'0'-53,"0"79,0 27,0-26,0-1,0 27,0-26,0 26,27-1,-27 1,0 0,26-26</inkml:trace>
  <inkml:trace contextRef="#ctx0" brushRef="#br0" timeOffset="131319.1612">28575 15981,'0'26,"0"53,0 1,-53-1,53 0,-53 1,53-1,-26 27,26-27,0-26,0 0,0 0,26 0,27-26,-26 25,-1-52</inkml:trace>
  <inkml:trace contextRef="#ctx0" brushRef="#br0" timeOffset="132063.7142">28813 16219,'0'105,"0"-52,0 0,0 0,0-26,0 26,53-53,0 0,26-27,-26-26,-53 27,0-27,27 26,-27-26,0 27,0 26,0 53,53-27,-53 27,0-26,26-1,-26 27,0-26,0-1,-26 53,-1-79,-26 0,27 27,-27-27,26 0,1 0,0 0,52 0,0 0,1 0</inkml:trace>
  <inkml:trace contextRef="#ctx0" brushRef="#br0" timeOffset="135516.6412">29554 16139,'-53'0,"53"0,0 53,0 0,-53 26,53-26,0 0,-26 0,26 27,0-27,0-27,0 0,0 27,0-26,0-27,0 26,53-26,-27 0</inkml:trace>
  <inkml:trace contextRef="#ctx0" brushRef="#br0" timeOffset="135944.3842">29580 16457,'0'26,"0"1,27 26,-27-27,26 1,-26 25,0 1,0-79,0-1,0 1,0 0,0-54,27 54,-27-1,53 27,-53-53,26 53,27 27,-26 26,-27-27,0 27,0-26,0-1,0 27,0-27,0 27</inkml:trace>
  <inkml:trace contextRef="#ctx0" brushRef="#br0" timeOffset="136364.1324">30004 16642,'0'0,"53"0,0 0,0 0,-27 0,-26 0,26 0</inkml:trace>
  <inkml:trace contextRef="#ctx0" brushRef="#br0" timeOffset="137315.5612">30454 16404,'0'0,"0"26,0 27,0-26,0 26,-53 0,53-1,0-25</inkml:trace>
  <inkml:trace contextRef="#ctx0" brushRef="#br0" timeOffset="137661.3534">30692 16324,'0'0,"53"53,-53-26,0 26,26-27,-26 1,0 26,53-27,-53 1,0 52,-26-26,-27 0,26-53,27 53</inkml:trace>
  <inkml:trace contextRef="#ctx0" brushRef="#br0" timeOffset="138081.1016">30983 16219,'26'53,"-26"26,0 0,53 1,-53-1,0 0,0 1,0-1,0 27,0-27,-26-26,-1 27,-26-27,27 26,-27-53,26-26</inkml:trace>
  <inkml:trace contextRef="#ctx0" brushRef="#br1" timeOffset="155878.4168">31909 926,'0'-27,"0"27,-27 27,27 26,0-27,0 1,0 25,0-25,0-1,0 27,0-26,0-1,0 27,0-26,0-1,0 1,0 25,0-25,0-1,0 27,0-26,27-1,-27 27,0-26,0-1,0 27,0-27,0 1,0-27,-27 0</inkml:trace>
  <inkml:trace contextRef="#ctx0" brushRef="#br1" timeOffset="159572.1992">31565 1852,'0'-53,"0"53,53 0,0 0,0 0,-27 0,27 0,-27 0,1 0,26 0,-27 0,1 0,-1 0,27 0,-26 0,-1 0,27 0,-27 0,1 0,26-27,-27 27,1 0,26 0,-27 0,0 0,27 0,-26 0,-1 0,27 0,-53 0,0 27,27 26,-27-27,0 27,0-26,0 26,0-1,0-25,0-1,0 1,0 26,0-27,-53 27,53 26,0-26,0-26,0-1,-27 27,27-26,0-1,-53-26,53 53,-26-53,26 27,-27-27,-25 0,25 0,27 0,-26 0,-27 0,26 0,1 0,-27 0,0 0,0 0,27 0,-27 0,0 0,26 0,1 0,-27 0,26 0,1 0,-27 0,27 0,-1 0,27-53,-26 53,-27 0,53-27,-27 27,1 0,-27 0,27 0,26-26,0-1,0-26,0 27,0-27,0 26,0 1,0-27,0 0,0 27,0-1,0-26,0 27,0-1,0-25,52 52,-52-27,0 1,0-1,0-26,0 27,53 26,0 0,-26 0,26 0,-27 0,1 0,25 0,-78 0,26 0</inkml:trace>
  <inkml:trace contextRef="#ctx0" brushRef="#br1" timeOffset="162344.5348">31803 2196,'0'-27,"0"27,79 27,-52 26,26 26,-53-26,0-27,0 1,0 26,0-27,53 27,-27-53,27 0,-27 0,1 0,26 0</inkml:trace>
  <inkml:trace contextRef="#ctx0" brushRef="#br1" timeOffset="162631.3626">31829 2407,'0'-26,"0"26,53 0,0 0,-26 0,-1 0,1 0,52 0,-79 0,26 0</inkml:trace>
  <inkml:trace contextRef="#ctx0" brushRef="#br1" timeOffset="162974.1568">32120 2196,'0'0,"0"0,53 0,-26 0,52 0</inkml:trace>
  <inkml:trace contextRef="#ctx0" brushRef="#br1" timeOffset="163214.0128">32385 2169,'0'-53,"-26"53,26 53,-27 0,27 0,-53 0,53 0,0-27,0 1</inkml:trace>
  <inkml:trace contextRef="#ctx0" brushRef="#br1" timeOffset="164528.2238">31856 3016,'0'26,"0"1,0 26,0-27,0 1,26-27,27 0,0 0,-53-27,53 27,-53-26,27-54,-27 27,0 27,0-27,0 106,0 26,0 1,0-1,0 1,0-1,0 0,0-26,0 0,0-26,-53 25,-27-52,54 0,-27 0,26 0,1-52,-27 52,53-80,-26 80,26-26,0 26</inkml:trace>
  <inkml:trace contextRef="#ctx0" brushRef="#br1" timeOffset="165013.9322">32438 2910,'0'27,"0"-1,0 0,-79 54,52-27,-26 26,0 27,53-27,-53 1,53-27,0 0,0-27,0 0,27-26,26 80,-27-80,1 0,26 0,-27 0</inkml:trace>
  <inkml:trace contextRef="#ctx0" brushRef="#br1" timeOffset="165380.712">32491 3466,'0'79,"0"-26,26 0,-26-27,53-79,-53 1,0-1,27 0,-27 0,53 53,-53-27,26 27,1 0,-27 53,0-26,0-1,0 1,0 26,0-1</inkml:trace>
  <inkml:trace contextRef="#ctx0" brushRef="#br1" timeOffset="165576.5943">32835 3519,'26'0,"27"0,-26 0,52 0</inkml:trace>
  <inkml:trace contextRef="#ctx0" brushRef="#br1" timeOffset="165792.4646">33285 3175,'0'26,"0"27,-27 53,27-27,-26 1,26-27,-53 26,53-26,0-27</inkml:trace>
  <inkml:trace contextRef="#ctx0" brushRef="#br1" timeOffset="166016.3303">33443 3148,'0'27,"0"26,0 26,0 0,0 1,0-1,0 0,0-26,-26 27,-27-1,0-52,-26 26,-1-53,-26 26</inkml:trace>
  <inkml:trace contextRef="#ctx0" brushRef="#br1" timeOffset="167525.4242">31459 2275,'0'0,"-26"0,-27 0,26 0,1 0,-27 0,26 0,-26 53,0-53,1 0,25 0,27 0,-53 0</inkml:trace>
  <inkml:trace contextRef="#ctx0" brushRef="#br1" timeOffset="168686.7272">30903 2381,'53'0,"-26"0,26 0,-27 0,27 0,-27 0,27-27,0 27,-79 0,-1 0</inkml:trace>
  <inkml:trace contextRef="#ctx0" brushRef="#br1" timeOffset="169683.1289">31194 2540,'0'0,"0"53,-26 0,26-27,0 0,0 27,0-26,0-1,0 27</inkml:trace>
  <inkml:trace contextRef="#ctx0" brushRef="#br1" timeOffset="171631.9589">31062 2381,'0'-53,"0"27,0-1,0-26,0 27,0-1,0 1,0-27,-26 26,26-25,0 25,0 1,0-1,0-26,-27 53,27-26,0-1,0-26,0 27,0-1,0-25,0 25,0 1,0-27,0-27,0 27,0 1,0 25,0-26,0 0,0 27,0-1,0-26,0 27,0-1,0-25,0 25,0 1,0-27,0 79,0 1,0-1,0 27</inkml:trace>
  <inkml:trace contextRef="#ctx0" brushRef="#br1" timeOffset="172193.6218">31036 952,'0'-26,"0"26,-53 0,53 26,-53 27,53-26,-53 25,53 1,0 27,-27-27,27 0,0 0,27-53,52 26,-26-26,0 0,-26 0,25-53,-52 27,27-27,-27 26,0 1,0-1,0-26,-53 0,0 1,53 78,0 27,0-53,0 53</inkml:trace>
  <inkml:trace contextRef="#ctx0" brushRef="#br1" timeOffset="174178.4302">32120 873,'0'0,"27"0,26 0,0 0,0 0,26 0,0 0,27 26,-26-26,25 0,-25 0,-1 0,-26 27,-26-27,25 0,-25 0,-27 53,26-53,27 0,-26 0,26 0,-27 0,-26 0,-53 0,27 0</inkml:trace>
  <inkml:trace contextRef="#ctx0" brushRef="#br1" timeOffset="177686.324">31909 1190,'0'-26,"0"-27,0 26,26 27,-26-26,53 26,-26 0,-27 0,26 0,-26 53,0 0,0 26,-53-79,0 80,0-80,-26 0,52 0,1 0,26 0,26 0,27 0,-26 26,-1-26,27 53,-26-53,-27 26,0 1,0-27,-53 0,53 0,0 0,26 26</inkml:trace>
  <inkml:trace contextRef="#ctx0" brushRef="#br1" timeOffset="179794.0588">31565 952,'0'0,"-80"0,28 0,-1 0,0 0,0 0,79-26,1 26,26 0,-27 0,1 0,25 0,1 0,-53 0,27 0,26 0,0 53,-27-53,1 0,25 0,1 0,-26 0,-1 0,27 0,-26 0,-1 0,27 0,-26 0,-1 0,27 0,0 0,0 0,-27 0,27 0,-26 0,-1 0,0 0,27 0,0 0,0 0,0 0,27 0,-54 0,27 0,0 0,0 0,-27 0,1 0,-80 0</inkml:trace>
  <inkml:trace contextRef="#ctx0" brushRef="#br1" timeOffset="180626.5589">32068 741,'26'0,"0"0,27 0,-53 0,0 52,53-52,-53 27,27-27,-1 0,-26 26,53-26,-26 0,-1 0,27 53,-27-53,1 0,52 0,-52 0,26 0,-27 0,27 27,-27-27,1 0,-27 53,0-27,0 1,-27-27,27 52,-79-52,53 0,-54 27,54-27,-80 53,79-53,27 26,-52-26,52 53,-53-26,53-1,-27-26,27 53,-26-53,-27 0,79 0,1 0</inkml:trace>
  <inkml:trace contextRef="#ctx0" brushRef="#br1" timeOffset="182237.5918">32147 820,'0'-27,"0"27,26 0,-26 27,53-27,53 53,-79-53,25 0,1 0,27 26,-27-26,-27 0,1 0,26 53,-53-26,-27-27,-26 0,27 0,-1 0,-26 0,0 0,0 0,27 0,-27 0,0-53,27 53,26-27,0 1,-53 26,53-53,0 79,26-26,-26 27,53-27,-26 0,26 26,-27-26,0 0,27 0,-53 53,53-53,-26 0,-54-26,-26 26,27-27,-27 27,0-53,27 53,-27-26,53 26,26 0,27 0,-26 0,-1 0,53 53,-52-53,26 53,-27-53,1 53,26-53,-27 53,27-53,-53 26,26-26,1 0</inkml:trace>
  <inkml:trace contextRef="#ctx0" brushRef="#br1" timeOffset="182434.4736">32782 1058,'53'0,"-106"0,26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1024" units="cm"/>
        </inkml:traceFormat>
        <inkml:channelProperties>
          <inkml:channelProperty channel="X" name="resolution" value="28.31858" units="1/cm"/>
          <inkml:channelProperty channel="Y" name="resolution" value="28.36565" units="1/cm"/>
        </inkml:channelProperties>
      </inkml:inkSource>
      <inkml:timestamp xml:id="ts0" timeString="2021-06-02T06:04:48.720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27093 6350,'0'26,"0"1,0 26,0-1,0-25,0-1,0 1,0 26,0-27,0 27,0 0</inkml:trace>
  <inkml:trace contextRef="#ctx0" brushRef="#br0" timeOffset="408">27120 7064,'0'27,"0"25,0 1,0 0,0-53,0 80,0-54,0 27,0-27,0 1,0 26,26-27,-26 1,0 26,0-27,0 1,0 26,53 26,-53-53,0 1,0 26,0-27,0 27</inkml:trace>
  <inkml:trace contextRef="#ctx0" brushRef="#br0" timeOffset="651">27252 8440,'0'53,"0"-27,27-26,-27 27,0 26,0-27,0 1,26-27,-26 52,0 1</inkml:trace>
  <inkml:trace contextRef="#ctx0" brushRef="#br0" timeOffset="944">27490 9392,'0'-26,"27"26,-1 0,27 0,0 0</inkml:trace>
  <inkml:trace contextRef="#ctx0" brushRef="#br0" timeOffset="1070">28337 9339,'79'0,"-52"0,-1 0,27 0</inkml:trace>
  <inkml:trace contextRef="#ctx0" brushRef="#br0" timeOffset="1191">28707 9339,'27'0,"52"0,-52 0,26 0,-1 0,28 0,-1 0,1 0,-1 0,0 0</inkml:trace>
  <inkml:trace contextRef="#ctx0" brushRef="#br0" timeOffset="1550">30639 9339,'79'0,"1"0,25 0,-25 0,-1 0,27 0,-27 53,54-53,-28 0,54 53,-27-53,27 0,-26 0,25 53,1-53,-27 0,1 0,-28 0,1 0,0 0,0 53,-27-53,1 0,-1 0,0 27,-26-27,0 0,-26 0,26 0</inkml:trace>
  <inkml:trace contextRef="#ctx0" brushRef="#br0" timeOffset="3815">28284 6773,'0'-26,"0"-27,0 79,-26 27,-1 0,-26-27,0 27,0-26,53-1,-53-26,53 80,0-54,27-26,26 0,-27 0,1 0,-27 27,53-27,-53 26,0 80,0-53,-53 0,0 0,26-1,-26-25,0 52,80-79,26 0,26 0,-26 0,27 0,-28 0,-25 0,-1 0,27 27,-26-27,26 0,0 0</inkml:trace>
  <inkml:trace contextRef="#ctx0" brushRef="#br0" timeOffset="4689">29131 7064,'0'-53,"0"27,0 26,0-27,-27 27,-26 0,0 0,27 53,-27-26,27 26,26-1,-53-25,53-1,26 54,27-80,-27 0,27 0,27-27,-54-26,-26 27,0-27,53 53,-53-26,0 52,0 0,0 27,0-26,-26 26,26-27,0 1,26-27,27 0,0 0,0 0,0-27</inkml:trace>
  <inkml:trace contextRef="#ctx0" brushRef="#br0" timeOffset="5202">29369 6429,'-53'53,"53"-27,0 1,0 26,26-27,1 27,-1-79,-26-27,0 26,53-26,-53 27,27 26,26 0,-53 0,26 0,-26 79,26 27,-26-79,0-1</inkml:trace>
  <inkml:trace contextRef="#ctx0" brushRef="#br0" timeOffset="6276">27543 7858,'27'26,"-27"27,0 27,53 25,-53-25,0-27,0 0,0-27,0 27,0-106,0 27,0-27,0 0,26-27,-26-25,0 52,26 53,-26-27,53 27,0 27,-53 26,80-1,-80 1,26 0,-26 0,0-26,27 26,-27-27,0 1,52-27</inkml:trace>
  <inkml:trace contextRef="#ctx0" brushRef="#br0" timeOffset="6576">28125 8069,'0'-26,"27"26,52 0,-52 0,-27 26</inkml:trace>
  <inkml:trace contextRef="#ctx0" brushRef="#br0" timeOffset="6742">28099 8361,'53'-27,"-27"27,27-26,-26 26,25-53,1 53,27-53</inkml:trace>
  <inkml:trace contextRef="#ctx0" brushRef="#br0" timeOffset="6989">28654 8149,'0'53,"-53"-27,27 27,26 0,0-26,0-27,26 0,27 0,-26 0,26-27,-53-26,0 27,0-1,-27 27,27-53,-53 53,53-26</inkml:trace>
  <inkml:trace contextRef="#ctx0" brushRef="#br0" timeOffset="8055">28443 6191,'0'0,"-80"26,54-26,-1 53,-25-53,25 53,-52 0,52-53,1 0,26-53,0 0,0 27,0-1,26 27,1 27,26-1,-27 27,27-26,-27 26,54-27,-27-26,-27-26,-26-1,0-26,0 27,0-1,0-26,0 53,0-26,-26 26,-27 0,53 0,0 79,0-52,26-27</inkml:trace>
  <inkml:trace contextRef="#ctx0" brushRef="#br0" timeOffset="8879">30163 6773,'26'-53,"53"53,-26-26,0 26,0 0,0 0,-53 26,0 1,0-1</inkml:trace>
  <inkml:trace contextRef="#ctx0" brushRef="#br0" timeOffset="9027">30321 7064,'27'0,"-1"0,27-53,-26 53,25-26,-25 26,-1 0,27 0</inkml:trace>
  <inkml:trace contextRef="#ctx0" brushRef="#br0" timeOffset="9672">31803 6059,'0'-27,"0"107,-27 52,27-26,0 0,-52 26,52-26,0-27</inkml:trace>
  <inkml:trace contextRef="#ctx0" brushRef="#br0" timeOffset="9996">31221 7091,'26'0,"27"0,27 0,-1 0,27-27,53 27,-27-53,27 53,-1-53,-52 53,-26 0,-1 0,-26 0,0 27,-53 26</inkml:trace>
  <inkml:trace contextRef="#ctx0" brushRef="#br0" timeOffset="10409">31538 7302,'0'53,"0"0,0 26,0 1,0-1,0 1,-26-28,26 1</inkml:trace>
  <inkml:trace contextRef="#ctx0" brushRef="#br0" timeOffset="10647">31724 7752,'52'0,"1"0,-26 0,-1 0,27 0,-26-53,26 53</inkml:trace>
  <inkml:trace contextRef="#ctx0" brushRef="#br0" timeOffset="11158">32544 7434,'0'-52,"0"52,-80 0,54 0,-53 26,26 0,26 27,27-26,0 26,0-27,27-26,-1 0,53 0,-52-26,-1 26,-26-53,80 53,-80-53,0 26,0 54,0-1,0 27,0 27,0-27,0 0,0-27,26 27</inkml:trace>
  <inkml:trace contextRef="#ctx0" brushRef="#br0" timeOffset="12441">27490 6112,'53'-53,"-26"53,-27-27,26 27,53 0,-52 0,-1 0,1 0,26 0,-27 0,1 0,26 0</inkml:trace>
  <inkml:trace contextRef="#ctx0" brushRef="#br0" timeOffset="12802">28469 5847,'53'0,"-26"0,-1 0,53 0,-26 0,-26 0,-1 0,27 0,-26 0,26 0,-1 0,1 0,27-53,-27 53,0 0,-1 0,28-26,-27 26,0 0,0 0,0 0,26-53</inkml:trace>
  <inkml:trace contextRef="#ctx0" brushRef="#br0" timeOffset="13106">30427 5688,'79'-53,"-26"53,0 0,-26 0,26 0,26-26,-52 26,25 0,1 0,0 0,-26 0,-1 0,27 0,-26 0,-1 0,27 0,-27 0,1 0,26 0,0 0,-27 0,27 0,0 0,26 0,-26 0,27 0,-1 0</inkml:trace>
  <inkml:trace contextRef="#ctx0" brushRef="#br0" timeOffset="13533">32200 5609,'26'0,"1"0,26 0,-27 0,1 0,25 0,-25 0,-1-53,27 53,-26 0,26 0,0 0,26-27,-26 27,0 0,26 0,1 0,-1 0,0 0,-26 0,27 0,-27 0,26 0,0 0,1 0,-27 0,-1 0,28 0,-54 0,1 0,26 0,-53 0,0 0,0 0</inkml:trace>
  <inkml:trace contextRef="#ctx0" brushRef="#br0" timeOffset="23683">23151 6244,'0'0,"0"0,-53 0,53 53,-26-53,26 26</inkml:trace>
  <inkml:trace contextRef="#ctx0" brushRef="#br0" timeOffset="36994">21299 6006,'0'-27,"53"27,0 0,-27 0,1 0,26 0,-27 0,1 0</inkml:trace>
  <inkml:trace contextRef="#ctx0" brushRef="#br0" timeOffset="37198">21749 5953,'26'0</inkml:trace>
  <inkml:trace contextRef="#ctx0" brushRef="#br0" timeOffset="37477">22410 5953,'27'0,"-1"0,27 0,-26 0,25 0</inkml:trace>
  <inkml:trace contextRef="#ctx0" brushRef="#br0" timeOffset="37739">23151 5926,'53'0,"-27"0,1 0,26 0,-27 0,27 0,-26 0,26 0,-27 0,0 0,27 0,-26 0,-1 0</inkml:trace>
  <inkml:trace contextRef="#ctx0" brushRef="#br0" timeOffset="38061">24342 5926,'53'0,"0"0,-1 0,1 27,-26-27,26 0,0 0,0 0,-1 0,-25 0,-1 0,54 53,-54-53,1 0,26 0,-27 26</inkml:trace>
  <inkml:trace contextRef="#ctx0" brushRef="#br0" timeOffset="38488">25850 6191,'53'0,"0"0,26 0,-26 0,26 0,1 0,-1 0,0 0,27 0,0 0,-27 0,-26 0,0 0,0 0,0 0,27 0,-54 0,0 0,27 0,-53 0,0 26</inkml:trace>
  <inkml:trace contextRef="#ctx0" brushRef="#br0" timeOffset="39387">21299 6217,'26'0,"-26"0,0 53,53-26,-26 26,-1-53,-26 53,53-53</inkml:trace>
  <inkml:trace contextRef="#ctx0" brushRef="#br0" timeOffset="39621">21484 6641,'0'53,"27"-53,-27 26,0 1,0 25,26-52,-26 27,0 26,0 0,0 0,0 26</inkml:trace>
  <inkml:trace contextRef="#ctx0" brushRef="#br0" timeOffset="39743">21590 7170,'0'26,"26"-26,-26 80,0-54,0 1,0 26,0 26</inkml:trace>
  <inkml:trace contextRef="#ctx0" brushRef="#br0" timeOffset="40001">21669 8202,'0'53,"0"26,0-26,0-27,0 1,0 26,0-27,0 1</inkml:trace>
  <inkml:trace contextRef="#ctx0" brushRef="#br0" timeOffset="40258">21722 8996,'0'26,"53"-26,-26 0</inkml:trace>
  <inkml:trace contextRef="#ctx0" brushRef="#br0" timeOffset="40535">22278 9128,'26'0,"27"0,-26 0,-1 53,27-53,-26 0,26 0,26 0,-53 0,27 0,-26 0,-1 0,54 0,-54 0</inkml:trace>
  <inkml:trace contextRef="#ctx0" brushRef="#br0" timeOffset="40800">23469 9260,'52'0,"-25"0,26 0,-27 0,1 0,-1 0,27 0,-26 0,-1 0,27 0,-27 0,1 0,26 0,0 0,0 0,0 0,-1 0,1 0</inkml:trace>
  <inkml:trace contextRef="#ctx0" brushRef="#br0" timeOffset="41083">25241 9234,'53'0,"27"0,-28 0,1 0,0 0,0 0,0 0,27-27,-28 27,1 0,0 0,0 0,-26 0,-1-53,27 53,-27 0,1 0,26 0</inkml:trace>
  <inkml:trace contextRef="#ctx0" brushRef="#br0" timeOffset="41373">27014 8969,'26'0,"1"0,26 0</inkml:trace>
  <inkml:trace contextRef="#ctx0" brushRef="#br0" timeOffset="45299">24765 7805,'26'0,"27"0,0 0,-26 0,26 0,0 26,26-26,0 0,1 0,-27 0,-27 53,27-53,-27 0,1 0,-27 27,-27-27</inkml:trace>
  <inkml:trace contextRef="#ctx0" brushRef="#br0" timeOffset="48026">8202 12038,'0'-53,"27"53,-1 0,0 0,27 0,0 0,0-26,0 26,0 0,26 0,-26 0,-26-53,26 53,0 0,-27 0,1 0,25 0,-25 0,-1 0,27 0,-26 0,-1 0,-26-27,0 27</inkml:trace>
  <inkml:trace contextRef="#ctx0" brushRef="#br0" timeOffset="64618">2619 13123,'0'-26,"0"26,0 79,0-53,0 1,0 26,53-53,-26 0,-27-27,79 1,1-27,-28 26,28-25,26-1,-1 0,1 26,-26-26,-1 0,0 27,-52 26,26-53,-27 53</inkml:trace>
  <inkml:trace contextRef="#ctx0" brushRef="#br0" timeOffset="68976">24421 7805,'-53'0,"80"0,-1 0,1 0,25 0,1 0,-26 0,26 0,-27 0,1 0,-1 0,27 0,-27 0,1 0,26 0,-27 0</inkml:trace>
  <inkml:trace contextRef="#ctx0" brushRef="#br1" timeOffset="138035">10821 17515,'0'-53,"0"27,-52-1,52-26,-27 53,1-26,-54 26,1 0,52 0,1 0,-27 0,27 79,26-26,-80 27,80-28,0 28,0-54,0 1,27 52,-1-79,1 0,52 0,-53 0,1-53,26 27,-27-27,-26 0,80 0,-80 0,0 0,26 53,-26-53,0 106,0 0,0 26,-26-26,26-26,0-1,0 27,0 0,0-26,53-27,26 0,-53 0</inkml:trace>
  <inkml:trace contextRef="#ctx0" brushRef="#br1" timeOffset="138421">10821 17356,'0'27,"53"26,-26-53,-27 53,53-53,-53 53,26-53,-26 52,27-52,-27-52,53-28,-53 27,0 27,26 26,-26-27,27 27,52 0,-79 27,26 26,-26-27,0 1,27 26,-27-27,0 27,0-27,0 1</inkml:trace>
  <inkml:trace contextRef="#ctx0" brushRef="#br1" timeOffset="139036">12330 17303,'-27'0,"27"27,0 52,-79 27,79-27,0 1,0-1,0-26,0 0,0-26,26-1,54-26,-54 0,27-53,-27 27,-26-27,53-27,-53 1,0 52,0 1,0 79,0 0,27 0,-27 0,0 26,53-52,-53-1,26 27,-26-27,27-26</inkml:trace>
  <inkml:trace contextRef="#ctx0" brushRef="#br1" timeOffset="139636">13123 17092,'0'-53,"0"53,0-27,-53 27,-26 0,26 0,27 27,26 26,-53 0,53 53,0-27,0 27,0 0,0-1,26 1,-26-26,53-1,-53 0,27-26,-27 0,0 0,0-26,0 25,0-25,26-27,53 0,-52-27,26-52</inkml:trace>
  <inkml:trace contextRef="#ctx0" brushRef="#br1" timeOffset="140037">13150 17780,'0'26,"26"-26,-26 53,27-53,-27 53,53 0,-53 26,0-52,0-54,26-52,-26 26,0 27,53-1,-53-26,26 53,27 0,0 53,-53-26,0 25,53 1,-53 27,0-27,0 0,0-27</inkml:trace>
  <inkml:trace contextRef="#ctx0" brushRef="#br1" timeOffset="140468">13679 17065,'0'0,"26"0,-26 53,53-53,-53 53,53-53,-53 53,80 0,-27 0,-27 0,-26 26,53 53,-53 1,0-27,53 26,-53-26,0-27,0 0,26-52,-26-1,0-26,-26 0,-54-26,28 26,-1-53</inkml:trace>
  <inkml:trace contextRef="#ctx0" brushRef="#br1" timeOffset="141128">15346 17780,'53'0,"0"0,0 0,26 0,53 0,53 0,1 0,-1 0,0 0,0 0,-52 0,-1 0,-53 0,1 0,-27 0,-27 0</inkml:trace>
  <inkml:trace contextRef="#ctx0" brushRef="#br1" timeOffset="141323">17145 17674,'53'0,"-53"0,26 0,-26 53,0 26,0-26,0-26,-26-1,-27 27,0-27,0-26</inkml:trace>
  <inkml:trace contextRef="#ctx0" brushRef="#br1" timeOffset="141976">15769 17568,'-53'0,"53"53,-26-53,26 53,-53 0,0-53,27 53,-1-53,27 53,-53-53,53 26,0 27,0-27,27-26,-27 27,79-27,-53 53,27-53,0 0,27 0</inkml:trace>
  <inkml:trace contextRef="#ctx0" brushRef="#br1" timeOffset="142602">17171 17621,'0'-27,"0"-25,0 78,0 0,0 1,0 26,53-27,-26 27,-1-53,27 27</inkml:trace>
  <inkml:trace contextRef="#ctx0" brushRef="#br1" timeOffset="143618">19182 16986,'0'-27,"0"-25,27 52,52 0,-26-27,-26 27,-1 0,-26 0,53 53,-53-27,0 27,0 0,-53 27,27-1,-27 0,53 1,-27-54,27 27,53 0,0-53,0 0,26-26,-52 26,-1 0,27-27</inkml:trace>
  <inkml:trace contextRef="#ctx0" brushRef="#br1" timeOffset="143918">19050 17224,'26'-53,"27"53,0-26,27 26,-1 0,0-53,1 53,-1 0,1 0,-28 26,-25-26,-27 80</inkml:trace>
  <inkml:trace contextRef="#ctx0" brushRef="#br1" timeOffset="144474">18785 17647,'27'0,"-1"0,27 27,53-27,0 0,26 0,27 0,-27 0,27 0,26 0,0 0,-52 0,-27 0,-27 0,0 0,-52 0,-1 0,-26 26,0 1</inkml:trace>
  <inkml:trace contextRef="#ctx0" brushRef="#br1" timeOffset="145013">18944 17991,'27'-53,"26"53,-1 0,-52 0,0 80,0-27,0 0,-26 0,26 26,-53-26,53-27,0 27,0-26,0-27,53 0,26 0,1 0,-1 0,1-27,-54 27,-26-26</inkml:trace>
  <inkml:trace contextRef="#ctx0" brushRef="#br1" timeOffset="145283">18891 18256,'27'0,"-1"0,27 0,0 0,0 0,0 0,0 0,26 0</inkml:trace>
  <inkml:trace contextRef="#ctx0" brushRef="#br1" timeOffset="145501">19447 18256,'26'0,"54"0,-54 0,1 0,26 0,-1 0,-25 0,26 0</inkml:trace>
  <inkml:trace contextRef="#ctx0" brushRef="#br1" timeOffset="146069">20320 18177,'0'-27,"0"1,0 26,-79 0,52 0,1 0,26 53,-80-27,80 27,0 0,27-53,-1 0,1 0,26 0,0 0,-27-27,-26 1,26 26,-26-27,53 27,-26 0,26 27,-27 52,27-79,-26 0</inkml:trace>
  <inkml:trace contextRef="#ctx0" brushRef="#br1" timeOffset="146513">21616 17727,'27'26,"-27"1,26 26,-26 0,0-27,0 27,0 0,-26-53</inkml:trace>
  <inkml:trace contextRef="#ctx0" brushRef="#br1" timeOffset="147269">24315 16907,'27'0,"52"0,-52 0,52 52,-53-25,-26 26,27-27,-27 1,0 26,0-27,0 27,0 26,-53-26,53-26,0-1,0 54,53-80,0 0,26 0,0 0,1-27</inkml:trace>
  <inkml:trace contextRef="#ctx0" brushRef="#br1" timeOffset="147495">24368 17145,'27'0,"26"0,-27-27,27 27,26 0,1 0,-27 0,-1 0,-52 27,27-27</inkml:trace>
  <inkml:trace contextRef="#ctx0" brushRef="#br1" timeOffset="147907">24051 16854,'0'0,"0"26,79 80,-79-27,0 1,26 26,-26-1,0 28,53-54,-53-26,53 26,0-52</inkml:trace>
  <inkml:trace contextRef="#ctx0" brushRef="#br1" timeOffset="148312">25268 16880,'0'-26,"26"52,-26 53,53 1,-53 26,53 26,-53 0,0-26,53 26,-53-52,0-1,26 1</inkml:trace>
  <inkml:trace contextRef="#ctx0" brushRef="#br1" timeOffset="148983">26300 17065,'53'0,"-1"0,-25 0,-1 0,54 27,-1 26,0-53,1 53,-1-53,-52 79,26-26,-53-27,-27-26,-26 80,-26-54,-53 27,-1 0,27 0,1-27,-1-26,26 53,1-53,26 0,80 0,25 0</inkml:trace>
  <inkml:trace contextRef="#ctx0" brushRef="#br1" timeOffset="149708">28601 17092,'0'-27,"-52"27,25 0,1 0,-27 0,26 0,1 0,-27 27,26 26,27-27,-79 1,79 26,27-27,-1-26,27 0,26 0,-26 0,0 0,0 0,0 0,-53-53,79 53,-79-26,0 52,0 27,0-27,0 1,27 26,26 0,0-53,0 53,-1-53</inkml:trace>
  <inkml:trace contextRef="#ctx0" brushRef="#br1" timeOffset="150188">27887 16827,'0'27,"0"26,0-1,0 1,0 27,0-27,0 26,0-26,0 0,0 0,0 0,0-53</inkml:trace>
  <inkml:trace contextRef="#ctx0" brushRef="#br1" timeOffset="150645">29369 16933,'0'26,"0"1,0 26,0 0,0 0,0 0,0 0,0 26,26-53,-26 1,53 26,-53-27,27-26</inkml:trace>
  <inkml:trace contextRef="#ctx0" brushRef="#br1" timeOffset="151155">30374 16457,'53'0,"-53"0,53 53,0 79,-53 27,53-1,-53-25,0 26,0-27,0-26,-53 26,-26-26,26-27,-27 1,27-28,27 1,-27-53,53 27,106-80,-27 0</inkml:trace>
  <inkml:trace contextRef="#ctx0" brushRef="#br1" timeOffset="151313">31115 17753,'0'0,"-26"0</inkml:trace>
  <inkml:trace contextRef="#ctx0" brushRef="#br1" timeOffset="152572">27940 16880,'-26'0,"26"-26,0 52,0 1,0 25,0 1,0 0,0-26,-27 26,27-27,0 1,0-1,0 27,0-27,0 27,0 0,0-26,0-1,-53-26</inkml:trace>
  <inkml:trace contextRef="#ctx0" brushRef="#br1" timeOffset="153465">23574 16642,'0'-26,"-26"26,-27 26,-53 80,0 26,53-26,-26 26,26 1,53-1,-53 27,53-54,53 1,0-53,53 27,0-1,26-26,0 0,-52-27,-27 27,0-53,-53 53</inkml:trace>
  <inkml:trace contextRef="#ctx0" brushRef="#br1" timeOffset="155205">27940 16933,'0'-26,"0"-1,0-26,0 53,0 27,0-1,0 1,0 25,0-25,0-1,0 27,0-26,0 26,0 0,0 26,-53-26,53 0,0 0,0 0,0 0,0-27,0 0,0 27,0-26,0-1,0 27,27-106</inkml:trace>
  <inkml:trace contextRef="#ctx0" brushRef="#br1" timeOffset="157108">29448 16801,'0'-53,"0"106,-26 26,26-52,0-1,0 27,-27-53,27 53,0 0,0-27,0 27,0-26,0-1,0 27,0-27,0 27,0 0,0 0,0 27,0-54,0 0,0 27,0-26,0-1,0 27,0-79,0-1,0-26,0-26,0 26,0 27,0-1,0-52,0 26,0 0,0 0,0 0,0 0,0 27,0-1,0-26,0 27,0-1,0-25,0 25,27 27,-27-26,0 26,0 53,0 26,0-79</inkml:trace>
  <inkml:trace contextRef="#ctx0" brushRef="#br1" timeOffset="158271">28707 17118,'-26'0,"26"27,0-1,26 1,-26 26</inkml:trace>
  <inkml:trace contextRef="#ctx0" brushRef="#br1" timeOffset="167913">8334 15689,'0'-26,"0"-27,-26 53,-1-26,-25 26,-1 0,-27 0,-26-53,-52 53,25 0,-25 0,25 0,-52 0,26 0,1-53,52 53,26-53,28 53,-1-27,26 27,27-26,-53 26,53 0,0 26</inkml:trace>
  <inkml:trace contextRef="#ctx0" brushRef="#br1" timeOffset="168223">6535 15240,'0'-27,"-53"27,27 27,-27 26,53-27,-53 53,53-26,-53-26,53 26,0 0,0-27,27-26,25 53,-25-53,52 53,-52-53</inkml:trace>
  <inkml:trace contextRef="#ctx0" brushRef="#br1" timeOffset="169191">397 15372,'0'53,"0"0,0 26,0 1,0-1,0-26,0-27,0 1,0 26,0-53,26 0,54 0,-54 0,27 0,0 0,0 0,26 0,1 0,-27 0,0 0,-27 0</inkml:trace>
  <inkml:trace contextRef="#ctx0" brushRef="#br1" timeOffset="169573">953 15822,'0'0,"26"-53,27 53,0-27,0 27,26-79,-52 53,25-27,-52 0,-26 53,-27 0,27 0,26 53,-53-27,53 1,0 25,26 28,27-54,-26-26,25 0,-25 0,-1 53,27-53,-26 0</inkml:trace>
  <inkml:trace contextRef="#ctx0" brushRef="#br1" timeOffset="170120">1826 15266,'0'-26,"-27"26,27-80,-26 80,26-26,-80 26,27 0,1 0,25 26,27 27,0 27,0-1,0 0,0 1,79-1,-79 27,53-53,-53 0,0 0,0 0,0-27,0 1,0-27</inkml:trace>
  <inkml:trace contextRef="#ctx0" brushRef="#br1" timeOffset="170315">1588 15769,'0'0,"0"-27,52 27,1-53,0 53,0-26,0 26,0 0,-27-79</inkml:trace>
  <inkml:trace contextRef="#ctx0" brushRef="#br1" timeOffset="170561">2090 15319,'0'27,"0"25,0 28,0-1,0 1,0 25,0-52,27 0,-27 0</inkml:trace>
  <inkml:trace contextRef="#ctx0" brushRef="#br1" timeOffset="170787">1958 15689,'0'0,"0"0,26 0,1 0,52 0,1 0,-1-26</inkml:trace>
  <inkml:trace contextRef="#ctx0" brushRef="#br1" timeOffset="170989">2619 15689,'27'0,"26"0,-53-26,26 26,1-26</inkml:trace>
  <inkml:trace contextRef="#ctx0" brushRef="#br1" timeOffset="171371">3069 15346,'-26'0,"-1"0,-52 0,26 52,53 1,0-26,0-27,53 0,-27 0,27 53,-26-53,-27 26,79-26,-79 27,0 26,0-27,0 0,-26-26,-1 53,-26-53</inkml:trace>
  <inkml:trace contextRef="#ctx0" brushRef="#br1" timeOffset="171612">3307 15451,'0'53,"0"-26,27 26,-27-27,0 1,0 25,53-52,-53 27</inkml:trace>
  <inkml:trace contextRef="#ctx0" brushRef="#br1" timeOffset="171791">3387 15213,'0'53</inkml:trace>
  <inkml:trace contextRef="#ctx0" brushRef="#br1" timeOffset="172676">3916 15451,'-53'-26,"53"-1,-27 27,27-52,-52 52,52-27,-80 27,27 0,27 0,-1 0,-26 0,27 0,26 27,-53 25,53-25,0-1,0 54,27-54,-1-26,53 0,-26 0,0 0,0 0,0-106,-27 80,27-27,-53 27,53-1,-53-26,0 27,0 26,0 53,0 0,0-1,0 1,0 0,53-26,0-27,27 53,-1-53,0 0,27-80,-27 54,-26-54,0 28,-53-1,0 26,0-26,0 53,-106 0,80 0,0 53,-27-26,53-1,0 27,0-27,0 1,53 52,-1-79,1 27,0-27,0 0,27 0,-27 0,26 0,-26 0,0 0,26-53</inkml:trace>
  <inkml:trace contextRef="#ctx0" brushRef="#br1" timeOffset="173231">5371 15240,'0'-53,"0"26,-53 27,27 0,-27 0,-27 27,27 26,1 0,-1 0,53-27,0 0,0 27,53-53,-1 0,1 0,-26 0,26 0,-27-79,-26 26,80 0,-80 0,0 0,0-26,0 26,0 27,-27 26,27-27,0 54,0-1,0 27,0 26,0-26,0 0,0 27,0-28,0 1,0 27,0-1,0-52</inkml:trace>
  <inkml:trace contextRef="#ctx0" brushRef="#br1" timeOffset="174133">3942 15107,'0'-53,"0"27,-26 26,26-26,0 78,0-25,0 26,0 0,0 26,0-26,0 26,0-26</inkml:trace>
  <inkml:trace contextRef="#ctx0" brushRef="#br1" timeOffset="175183">2196 16033,'-53'0,"27"27,-27-1,53 27,0-26,26-1,27 27,27 0,-80 0,0-27,0 1,0 26,-80-27,54-26,-27 53,0-53,53 0,0-26,0-1,53-52,-27 52</inkml:trace>
  <inkml:trace contextRef="#ctx0" brushRef="#br1" timeOffset="175566">2328 16351,'53'0,"-26"0,-1 0,27 0,-26-53,-1 53,-26-26,53 26,-53-27,0-26,-53 53,0 0,0 0,53 27,-26-27,26 53,0-1,0 28,0-27,53 0,26-53,-26 0,0 0,0 0</inkml:trace>
  <inkml:trace contextRef="#ctx0" brushRef="#br1" timeOffset="177074">2937 16192,'0'-26,"-53"-27,53 26,-26 27,26-26,-27 26,-52 0,79 53,-53-27,53 27,0 0,26-53,27 0,-26 0,26 0,-27 0,-26 53,0-27,0 27,0 27,0-27,0-27,0 1,53 26,-27-80,54-79,-27 53,-27-26,27 0,-27 26,27 26,-26-26,-27 80,0 26,-53-53,53 53,0-27,26 27,-26-27,27-26,-27 27,26-27,27 0,-53 0,0-27,27 27,-27-79,0 26,53 80,-53-1,53 27,-27-27,27 27,0 0,0-53,53 53,-80-53,0 0,27-26,-26-27,26 0,-53-53,26 27,-26-1,0 27,0 27,0 26,-26 0,26 53,-53 26,53-26,0 26,0 1,26-27,1 0,-1-53,27 26,-26-26,-1 0,27 0,-53 0,53 0,-53-53,53 27,-53-1,53 27,-27 0,27 0,-53-79,53 79,-53-27,53 27,-53-26,26 26,1 26,-27 1,53 52,-53-26,0 27,0-54,26-26</inkml:trace>
  <inkml:trace contextRef="#ctx0" brushRef="#br1" timeOffset="177777">4974 16139,'0'-26,"-26"26,-1 0,-26 26,0 27,53 27,-26-28,26 1,0-26,26 26,54-53,26 26,-27-26,27-26,-27-27,1 26,-54-26,-26 27,0 0,0 26,-79 0,-1 26,80 27,0-27,0 27,27-53,-1 53,54-53,-27 53,-1-53,28 0,-27 0</inkml:trace>
  <inkml:trace contextRef="#ctx0" brushRef="#br1" timeOffset="179193">9737 17674,'0'-53,"0"26,-27 27,-52-52,26 52,0 0,-26 0,-27 0,0-27,0 27,0 0,27 0,0 0,26 0,26-53,1 53,26-26,-53 26,53-27,26 27,-26-53</inkml:trace>
  <inkml:trace contextRef="#ctx0" brushRef="#br1" timeOffset="179463">8784 17303,'0'-52,"-26"52,-27 0,0 26,53 0,-53 27,0 0,53-26,0 26,0-27,0 27,0 26,0-79,0 80,79-80,-52 53,26-53</inkml:trace>
  <inkml:trace contextRef="#ctx0" brushRef="#br1" timeOffset="181121">1296 17224,'0'27,"0"25,0 1,0 0,0 0,0-26,-52-1,52 53,-27-79,27-52,0-1,0-27,0-26,0 1,0 25,0 1,0-1,0 54,27 0,-1-27,0 53,27 0,-53 26,27 1,-27 25,0 1,0 27,0-27,0 0,0 0,0-1,0-25,-53-27,53 26,0 1,26-27,27 0,-26 53,-1-53,27 0,0 26,-26-26,25 0,-25 0</inkml:trace>
  <inkml:trace contextRef="#ctx0" brushRef="#br1" timeOffset="181374">1773 17330,'26'26,"-26"27,0 0,0-26,0-1,0 27,0-27,0 1</inkml:trace>
  <inkml:trace contextRef="#ctx0" brushRef="#br1" timeOffset="181586">1799 17118,'0'0,"0"27</inkml:trace>
  <inkml:trace contextRef="#ctx0" brushRef="#br1" timeOffset="182209">2328 17251,'0'-53,"-53"26,27 27,0 0,-27 0,0 0,0 0,0 0,0 0,26 53,27-26,53-27,-26 0,-1 0,27 0,-26 0,-1 0,27 0,0 0,-53 52,26-25,-26-1,0 27,80 27,-80-27,0-1,26 1,-26 27,0-27,0 0,0-27,-26 27,-27-53,26 0,-25-26,52-54,0 1,0-27,0 0</inkml:trace>
  <inkml:trace contextRef="#ctx0" brushRef="#br1" timeOffset="182538">2487 17092,'0'26,"0"54,0 25,0 28,0-54,0 0,0-26,0 0,0-26,27-27,-27 53,52-53,1 0,-53-27,53 1,-53-27,80-27,-80 54,26 26,-26-26,0 26,27 52,-27-25,53-1,-53 27,0-26,26-1</inkml:trace>
  <inkml:trace contextRef="#ctx0" brushRef="#br1" timeOffset="182867">3149 17171,'0'0,"0"80,0-28,0 1,0 27,0-27,0 0,0-1,0 1,0 0,0-26,0-27</inkml:trace>
  <inkml:trace contextRef="#ctx0" brushRef="#br1" timeOffset="183086">2910 17515,'27'-79,"26"79,0 0,0 0,0 0,26 0,27 0,-27 0,1 0,-28 0,1 0</inkml:trace>
  <inkml:trace contextRef="#ctx0" brushRef="#br1" timeOffset="185004">4128 17145,'0'-53,"-53"26,26 27,1 0,26 27,-53 26,53 26,26-52,27 25,-53 1,53-26,-53 26,0 0,-26 0,-1-53,-26 26,0-26</inkml:trace>
  <inkml:trace contextRef="#ctx0" brushRef="#br1" timeOffset="185252">4233 17303,'27'0,"26"53,-53-26,0-1,0 1,0 26,0-27</inkml:trace>
  <inkml:trace contextRef="#ctx0" brushRef="#br1" timeOffset="185446">4366 17092,'0'-27,"0"27</inkml:trace>
  <inkml:trace contextRef="#ctx0" brushRef="#br1" timeOffset="186355">4895 17409,'0'-26,"0"-1,0-26,0 27,-53 26,0 0,27 0,-1 0,-26 0,27 0,-27 79,53-52,-27-27,27 26,0 1,0-27,53 0,0 0,0 0,0-27,0 27,-27-53,-26 27,80-27,-80 27,0-27,0 26,0 1,0-27,0 0,0 26,26 27,-26 27,27 26,-27 26,0-26,0 0,0 26,0 1,0-27,79 0,27-1,-27-52,27 0,26-79,-26 0,-26-27,-1 27,-26-27,-53 53,0 26,0 1,-27 26,1 0,-27 0,-26 53,52-27,1 1,26 26,-53-27,53 27,0-27,0 1,26 52,54-79,-54 27,1-27,52 0,-26 0,0 0,26 0,-26 0,0 0,26-27</inkml:trace>
  <inkml:trace contextRef="#ctx0" brushRef="#br1" timeOffset="186962">6588 17171,'0'-53,"0"27,0-27,-26 53,-1 0,-26 0,-26 0,-27 0,53 53,0-27,0 27,53-26,0 26,53-53,0 0,27 0,-28 0,28-53,-1 0,-26 26,-26-26,-27 27,53-1,-53-26,0-26,0 26,-27 0,27 0,-53 0,53 27,0 79,0 26,0-26,0 27,0-1,0 0,0 1,0 26,0 26,0-79,0 0</inkml:trace>
  <inkml:trace contextRef="#ctx0" brushRef="#br1" timeOffset="189175">4471 17833,'0'-53,"0"26,-26 27,26-26,-26 26,-1 0,-26 26,53 1,0 26,0-27,0 1,0-1,0 27,0-27,0 27,0 0,-26-26,-27-27,-27 0,54 0,52 0,54 0</inkml:trace>
  <inkml:trace contextRef="#ctx0" brushRef="#br1" timeOffset="189556">4498 18071,'53'0,"-53"0,53 0,-27 0,27 0,-26-53,-1 53,-26-27,53 27,-53-53,0 27,-26 26,-27 0,26 0,1 0,26 26,-80 27,80-26,-26-1,26 27,0-26,0 26,0-53,53 0,0 0,0 0,-27 0,27 0,0 0</inkml:trace>
  <inkml:trace contextRef="#ctx0" brushRef="#br1" timeOffset="190104">5054 17859,'0'-26,"-27"-27,-26 53,27 0,-27 26,26 1,-26 26,53-27,-26-26,26 53,0 0,53-53,-27 0,1 0,26 0,-27 0,1 0,26 0,-53 26,0 1,0 26,0 0,-27-1,27-25,0 26,-26-27,26 1,0-27,53 0,-53-27,52-26,-52 27,80-27,-27 0,0 0,-53 0</inkml:trace>
  <inkml:trace contextRef="#ctx0" brushRef="#br1" timeOffset="190960">5424 17965,'0'53,"0"0,0 0,53 0,-27-53,1 0,26 0,-53-27,26-26,-26 27,0-27,0 79,0 1,27-27,26 53,-27-53,27 0,0 0,-27 0,27-27,-53 1,0-27,0 0,-26 53,-1 0,1 0,-54 0,80 26,0 54,80-27,-54-53,1 0,26 53,-27-53,27 0,0 0,-79 0,78 0,-25 0,52 0,-52 26,-27-26,53-53,-53 27,26 26,-26-53,53 53,-27 0,1 26,26 54,-53-28,53-25,-53 26,53-53</inkml:trace>
  <inkml:trace contextRef="#ctx0" brushRef="#br1" timeOffset="191732">6826 17938,'0'-52,"0"25,0 27,-26 0,-27 0,26 0,-25 53,25 0,27 0,0 26,0-26,53-26,26 25,54-52,-28 0,28 0,-1 0,-53-52,1 25,-54 27,-26-53,0 0,-53 0,27 53,-27 0,0 0,-26 27,52-27,27 53,0 26,0-52,0 25,53-25,0 26,0-53,0 53,26-53,-26 0,0 0</inkml:trace>
  <inkml:trace contextRef="#ctx0" brushRef="#br1" timeOffset="193074">6191 18018,'0'26,"0"1,0 26,0 0,0 26,0-26,0-27,53-26,-53-53,27 0,52 1,-26-1,0 26,0-26,-27 27,-26 26,53 0,-53 53,0-27,27 27,-27-26,0 25,0-25,0-1,0 27,0 0,26-53,27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1024" units="cm"/>
        </inkml:traceFormat>
        <inkml:channelProperties>
          <inkml:channelProperty channel="X" name="resolution" value="28.31858" units="1/cm"/>
          <inkml:channelProperty channel="Y" name="resolution" value="28.36565" units="1/cm"/>
        </inkml:channelProperties>
      </inkml:inkSource>
      <inkml:timestamp xml:id="ts0" timeString="2021-06-03T10:39:35.63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1164 449,'0'27,"0"-1,0 27,0 27,0-27,0 0,0-1,0 1,0 27,0-27,0 0,-26-27,26 53,0-52,0 26,-27-53,27 26,0 27,0-79,0-27,0 26</inkml:trace>
  <inkml:trace contextRef="#ctx0" brushRef="#br0" timeOffset="643">1005 476,'0'-27,"0"-25,0 25,53-26,53-26,-53 79,0-53,53 53,-27 0,-26 0,0 0,-26 0,-27 0,52 0,-52 79,0-52,0 52,-52-26,25-27,-26 27,27-26,-1-27,27 79,-79-79,79 53,-53-53,53 27,-53-27,53 26,-26-26,26 53,-53-53,79 0</inkml:trace>
  <inkml:trace contextRef="#ctx0" brushRef="#br0" timeOffset="1407">1614 741,'53'0,"0"0,-27 52,27 1,-53 27,53 26,-53-54,0 1,0 0,0-26,0-80,0 26,0 1,0-53,0 26,0 26,0 1,53 26,-53-53,26 53,1 0,26 0,0-27,-27 27,27 0</inkml:trace>
  <inkml:trace contextRef="#ctx0" brushRef="#br0" timeOffset="2204">2566 846,'0'-53,"0"27,-26 26,26-26,-26 26,-1 0,-26 0,0 0,53 52,0 1,0-26,0-1,0 27,0 0,0-53,0 27,53-27,0 0,-26 0,-27 0,52 0,-52-53,80 53,-80-53,0 79,0 1,26-27,-26 79,27-79,-27 26,53-26,26 0</inkml:trace>
  <inkml:trace contextRef="#ctx0" brushRef="#br0" timeOffset="2585.9465">3201 793,'0'-52,"0"52,-52 26,52 0,-53 27,53-26,-80 26,80-27,0 27,0-26,106-27,-53 0,26 0,27 0,-26-27</inkml:trace>
  <inkml:trace contextRef="#ctx0" brushRef="#br0" timeOffset="2900.7576">3572 344,'0'-27,"0"80,0 26,0 1,0-1,26 1,-26-1,53 0,-53-26,53 0,-53-26,27 26</inkml:trace>
  <inkml:trace contextRef="#ctx0" brushRef="#br0" timeOffset="3148.6086">3519 820,'26'0,"1"0,26 0,0 0,-27 0,54 0,-54 0</inkml:trace>
  <inkml:trace contextRef="#ctx0" brushRef="#br0" timeOffset="3357.4834">3969 741,'53'52,"-53"-25,26 52,-26-52,0 26,0-27,0 1,53 52</inkml:trace>
  <inkml:trace contextRef="#ctx0" brushRef="#br0" timeOffset="3531.379">4180 582,'0'-27,"-26"27</inkml:trace>
  <inkml:trace contextRef="#ctx0" brushRef="#br0" timeOffset="4384.8666">4789 767,'0'-26,"0"-1,-26 27,-27 0,0 0,26 53,-26 0,27 26,26-26,-80 27,80-28,0 28,0-54,0-26,106 53,0-53,79-26,1-54,-28 54,-25-53,-54-1,-26 54,-53-27,0 26,0-26,0 53,-79 0,52 0,1 27,26 26,0 0,0-27,0 1,0-1,0 27,79 0,0-53,-26 0,0 0,27 0</inkml:trace>
  <inkml:trace contextRef="#ctx0" brushRef="#br0" timeOffset="5358.2822">6429 264,'-26'-26,"26"132,-53 26,53 0,0 80,0-27,0-26,26 26,-26-79,0-27,53 27,-53-53,0-27,0-52,0-27,0 0,0-26,0-53,0-1,0-26,0 27,0-27,53 54,-53 25,0 54,27-1,26-26,-27 53,27 27,-53-1,53 27,-53 27,0-1,0 0,-26 1,-27-27,-27 26,27-26,0 0,0-27,27-26</inkml:trace>
  <inkml:trace contextRef="#ctx0" brushRef="#br0" timeOffset="6002.8952">6959 741,'26'0,"-26"26,26 27,-26 0,0 0,53 0,-53 0,0 26,0-53,0 1,0 26,-53-53,53-27,0-26,0 0,27 27,-1-27,1 53,52-26,-52 26,-1 0,-26 0,80 0,-80 79,0-53,26 27,-26-26,26 26,27-27,-26-26,26 0,26 0,-26 0,-27-26,-26-27,0 26,0 1,0-27,-26 53,-53-26,-1 26,27 0,0 0,1 0,25 0,27 52,0-52,0-52,53 25,-27-26</inkml:trace>
  <inkml:trace contextRef="#ctx0" brushRef="#br0" timeOffset="7022.2832">7938 449,'0'-26,"26"26,-26 79,0 1,0 26,0-1,53 1,-53 0,0 0,0-53,53-27,0-26,-53-53,0 27,26 26,-26-53,27 53,52 0,-53-53,27 80,-53 25,0-25,0 26,0-27,0-26,-53 53,27-53,0 0,-27 0,0 0,26 0,27-53,0 27,0 26</inkml:trace>
  <inkml:trace contextRef="#ctx0" brushRef="#br0" timeOffset="8205.5728">8573 1164,'0'26,"0"-26,79-53,-53 0,27 1,0-54,27-27,-28 28,1-1,-53 26,0 27,0 27,-53 26,27 0,-27 53,27 0,26 0,-53 26,53 1,0-1,0 0,0 1,0-27,0-1,26 1,1-53,52 27,0-27,27 0,-53 0,0 0,-26 0,-27-80,52 28,-52-1,0 0,0 0,0 26,-26 27,26-53,-26 53,26 53,0 0,0 0,0-26,0-1,0-26,0 53,79-53,-53 0,1 0,26 0,-27 0,-26-26,53 26,0 26,-53 0,0 1,26-27,1 0,26 0,-27 0,-26 0,27 0,-27-27,53 27,0 0,-27 0,27 0,-27 0,27 0,0 0,0 0,-26 0,26 0,-27 0</inkml:trace>
  <inkml:trace contextRef="#ctx0" brushRef="#br0" timeOffset="8731.2572">10663 661,'-27'0,"1"0,-1 0,-52 0,53 0,-1 27,27 26,0-27,0 27,53-27,-27-26,27 80,-26-80,26 53,-53-27,0 27,0-27,-53-26,26 0,27 27,-53-27</inkml:trace>
  <inkml:trace contextRef="#ctx0" brushRef="#br0" timeOffset="8979.1084">10954 608,'0'53,"0"27,0-1</inkml:trace>
  <inkml:trace contextRef="#ctx0" brushRef="#br0" timeOffset="9144.0094">10980 1217,'53'0</inkml:trace>
  <inkml:trace contextRef="#ctx0" brushRef="#br0" timeOffset="9308.9104">11139 767,'26'0,"-26"0,0 26</inkml:trace>
  <inkml:trace contextRef="#ctx0" brushRef="#br0" timeOffset="10154.4028">9287 926,'0'0,"0"-53,53 53,-53-53,0 0,0 0,0 0,-53 53,-26 27,52 26,27-27,0 27</inkml:trace>
  <inkml:trace contextRef="#ctx0" brushRef="#br0" timeOffset="11241.75">1455 1852,'53'0,"-26"0,-1 0,27 0,-27 0,1 0,52 0,-26 0,0 0,0 0,0 0,0 0,26-53,-26 53,0 0,-26 0</inkml:trace>
  <inkml:trace contextRef="#ctx0" brushRef="#br0" timeOffset="12508.9892">2963 1772,'53'-53,"0"53,27 0,-28 0,28-26,-27 26,26 0,27 0,26-53,-26 53,0-53,-27 53,27 0,-26-26,-1 26,0 0,-26 0,0 0,0 0,26 0,-26 0,27 0,-27 0,0 0,-1 0,28 0,-27 0,26 0,-26 0,0 0,0 0,53 0,-53 0,0 0,-1 0,1 0,0 0,-26 0,-1 0,27 0,0 0,0 0,26 0,-52 0,26 53,-27-53,1 0,26 0,-27 0,0 0,27 0,-26 0,26 26,0-26,26 0,-26 0,0 0,0 0,0 0,26 0,-26 0,0 0,0 0,26 0,1 0,-1 0,0 0,1 0,26 0,-27 0,0 0,-26 0,0 0,26 0,1 0,-1 0,1 0,-27 0,26 0,-26 0,0 53,0-53,26 0,-53 0,27 0,-26 0,26 0,-27 0,1 0,26 0,-27 0,1 0,25 0,28 0,-27 0,0 0,0 0,-1 0,28 0,-1 0,1 0,-1 0,0 0,1 0,-1 0,0 0,1 0,-1 0,1 0,-27 0,26 0,0 0,1 0,-1 0,0 0,1 0,-27 0,0 0,26 0,0 0,1 0,-27 0,0 0,-1-26,1 26,27-27,-27 27,0-53,26 53,0-53,1 53,-27 0,0 0,-1-26,-25 26,-27 0</inkml:trace>
  <inkml:trace contextRef="#ctx0" brushRef="#br0" timeOffset="250392.1736">1588 2672,'0'-53,"0"27,0-1,-27 27,27-26,0 26,0 26,0 27,0 26,0-26,0 0,27 0,-27 0,0-26,0-1,0 0,26-26</inkml:trace>
  <inkml:trace contextRef="#ctx0" brushRef="#br0" timeOffset="250702.987">1958 2487,'0'53,"0"-27,0 1,53 26,-53-1,0 1,0 0,26 0,-26 27,0-28,0 1,0 0,0 27,-53-27,27 0,-27-1</inkml:trace>
  <inkml:trace contextRef="#ctx0" brushRef="#br0" timeOffset="252116.1386">1535 2275,'0'-53,"0"80,0-1,0 1,53-27,-53 52,26 1,-26 0</inkml:trace>
  <inkml:trace contextRef="#ctx0" brushRef="#br0" timeOffset="252700.7876">2672 2989,'0'-26,"0"26,27 26</inkml:trace>
  <inkml:trace contextRef="#ctx0" brushRef="#br0" timeOffset="261417.5543">4022 2249,'0'0,"0"-27</inkml:trace>
  <inkml:trace contextRef="#ctx0" brushRef="#br0" timeOffset="261900.2646">4022 2222,'-53'80,"53"52,-80 27,27 26,1 0,52-79,-80 26,80-52,0-28,0 1,53-26,0-27,26 0,1 0,26-27,26-26,-79 1,0 25,-53-26,0 27,0-1,0-26,-53 27,26 26,1 0,-27-53,0 26,53 1,0 26,79 26,-52-26,26 27,0 26,-27-27,27 27,-53-26,27-27,-27 53,0 0,0-27,0 0,0 27,0 0</inkml:trace>
  <inkml:trace contextRef="#ctx0" brushRef="#br0" timeOffset="262261.0478">4815 2804,'-52'0,"52"27,0 26,0 0,-27 26,27-26,0 0,0-27,0 27,106 0,-53-53,-27 0,27 53,-26-79</inkml:trace>
  <inkml:trace contextRef="#ctx0" brushRef="#br0" timeOffset="262380.976">4948 2593,'0'-27,"0"-52</inkml:trace>
  <inkml:trace contextRef="#ctx0" brushRef="#br0" timeOffset="262440.94">4948 2487,'0'79,"0"53</inkml:trace>
  <inkml:trace contextRef="#ctx0" brushRef="#br0" timeOffset="263250.454">5265 3228,'27'0,"-27"26,79 53,-79 1,27-27,-27-27,0 27,0-26,26-27,-26 26,0-26,79-79,-79-1,27-26,-27 1,53 25,-53 1,26 79,27 0,-53 53,53 0,-53-27,53 27,26-26,-26-27,-26 0,26 0,-27-53,27-53,0 0,-27-26,-26 26,0 53,-53 106,1 26,52 1,-53 25,53-52,0-26,0 26,0-27,53-26,-27 0,27 0,26 0,1 0,-27 0,-1 0,-25 0,26 53,0 0,-53-27,0 27,0-26,0-1,26-26,27 0,-26-79,26 52,-27-25,27 25,26-26,-26 53,0 0,-26 0,25 0,-25 0,-27 53,53 26,-53 1,0 26,0-80</inkml:trace>
  <inkml:trace contextRef="#ctx0" brushRef="#br0" timeOffset="264379.776">8176 2566,'0'80,"0"-1,0 0,0 1,0-1,0 0,0-26,26-26,1-27</inkml:trace>
  <inkml:trace contextRef="#ctx0" brushRef="#br0" timeOffset="264938.4406">8546 2566,'-26'159,"26"-27,0 0,0-79,0-26,0-27,26 0,27-80,-53 54,26 26,-26 0,53 106,0-27,-26 1,52-1,-52-53,-1-26,27 53,-27-53,-26-26,53-1,-53-25,0-28,0-79,0 106,0 27,-26 0,-1 26,-26 26,53 27,0 26,0 27,0-26,0-28,80 28,-1-27,1-53,25 0,1 0,-26 0,-1 0,-79-53</inkml:trace>
  <inkml:trace contextRef="#ctx0" brushRef="#br0" timeOffset="265879.8754">8123 2778,'-53'0,"26"0,27 0,0-27,80 27,-27 0,0 0,-1 0,28 0,-1 0,1 0,25 0,28 27,-27-27,26 0</inkml:trace>
  <inkml:trace contextRef="#ctx0" brushRef="#br0" timeOffset="268264.4438">10478 2725,'0'0,"0"-27,0-25,0 78,0 27,0 26,-27 1,27-27,0 26,0-26,0-27,27 27,-27-26,0 26</inkml:trace>
  <inkml:trace contextRef="#ctx0" brushRef="#br0" timeOffset="268467.322">10689 2513,'0'-53,"53"-26,-53 52,0 80,-53 27,53 52,-53-26</inkml:trace>
  <inkml:trace contextRef="#ctx0" brushRef="#br0" timeOffset="268790.1282">10716 3122,'26'0,"80"53,-80-53,-26 26,27-26,-27 27,53-27,-53 53,26-133,-26 27,53 0,-53-26,53 26,0-26,-27 26,27 26,-26 27,-1 0,27 0,0 0,-53 0,53 27,-53 26,0-27,0 1,0 25,0 1,0 0,0-26</inkml:trace>
  <inkml:trace contextRef="#ctx0" brushRef="#br0" timeOffset="269689.5882">11721 2407,'0'-53,"-26"53,26-26,0 0,0-27,0 26,0 27,0 27,79 52,-79 0,26 27,-26 27,0 25,0 1,0-27,0-26,0-26,0-1,0-53,0 1,0 26,0-106,0 0,0 0,0-26,0-27,0 0,0-26,0 26,0 26,0 28,53-1,-53 0,27 53,-27-53,53 53,0 0,-27 26,-26 27,53 0,-53 26,0 1,0-1,-26 27,26-53,-53 0,0 0,53 0,-80-27</inkml:trace>
  <inkml:trace contextRef="#ctx0" brushRef="#br0" timeOffset="270004.3992">12144 2857,'0'27,"0"26,0-1,53 1,-26-53,-1 0,27 0,-26 0,-27 0,79-53,-79 1,53-28,-53 27,0 0,26 53,-26 27,80-1,-80 1,26 26,-26-27,27 27,26-53</inkml:trace>
  <inkml:trace contextRef="#ctx0" brushRef="#br0" timeOffset="270282.2324">12912 2222,'0'27,"0"52,0 0,0 27,0 0,0 0,0 26,0-52,0-1,0-26,53-27,-53 27</inkml:trace>
  <inkml:trace contextRef="#ctx0" brushRef="#br0" timeOffset="270470.1196">12674 2778,'0'-80,"79"80,-53-52,1 52,52 0,1-53,-1 53,0 0,-26 0</inkml:trace>
  <inkml:trace contextRef="#ctx0" brushRef="#br0" timeOffset="271194.6846">14737 2407,'0'-53,"0"1,0-28,-26 80,26-26,-53 26,26 0,-52 26,26 1,0 52,-26-53,52 27,27 0,0-26,0-1,0 27,0-26,53 26,0-27,-26 27,26-53,-53 53,26-53,-26 26,0 1,0-27,-53 0,27 53,-1-53,27 0</inkml:trace>
  <inkml:trace contextRef="#ctx0" brushRef="#br0" timeOffset="271554.4686">14737 2725,'53'0,"0"0,-26-27,26-25,-1 25,1-26,0-26,-53 26,0 26,0-26,-26 53,-27 27,26-1,-25 54,25-27,-26 0,53 0,-26 26,26-53,0 1,0 52,79-79,-26 0,26 0,-26 0,0 0</inkml:trace>
  <inkml:trace contextRef="#ctx0" brushRef="#br0" timeOffset="272821.7076">15319 2513,'0'-53,"0"53,0-26,0-1,-79 27,26 0,0 0,53 27,0-1,-26 27,26 0,26-53,1 53,26-53,-1 53,-25-53,-27 53,0-27,0 27,0 0,0 27,-53-28,53-25,-26 26,26 0,52-53,1-27,0 1,53-27,-53 0,0 0,0 0,-27 27,54-27,-80 26,26 27,1 0,26 0,-53 53,26-26,-26-1,53 27,-27 0,1-53,52 0,-52-53,26-53,0 0,-1-26,-52 79,27 27,-27 79,53 0,-53-27,53 27,-27-53,27 26,-26-26,-1 0,53 0,-26-52,0-1,-53-53,27 53,-27 26,0 1,0 26,-53 0,0 0,26 0,-26 53,53 0,0 53,0-53,0-27,0 0,53-26,-26 53,-1-53,27 0,0-26,-53 52,0 27,0-26,27 26,26-53,-53 26,52-26,1 0,-26-26,26-1,-27-26,-26 27,53-1,-26 27,52 53,-53-53,27 0,-26 0</inkml:trace>
  <inkml:trace contextRef="#ctx0" brushRef="#br0" timeOffset="273939.037">17912 2566,'0'-53,"0"0,-26 53,-54 0,28 53,-1-26,-27 26,54 0,26-27,-53 27,53-27,0 1,106 26,-27-53,53 53,27-53,0-27,-80 27,-26-79,0 26,-53 26,0 1,0-27,0 27,-26 52,26 27,26 0,-26-27,79 27,-52-53,26 53,-27 0,-26-26</inkml:trace>
  <inkml:trace contextRef="#ctx0" brushRef="#br0" timeOffset="276405.5562">19685 2328,'0'-53,"0"0,0 80,0-1,79 53,-79 54,0-54,0-26,0 0,0-27,0 27,0-79,27-27,-27 0,79-53,-26 0,-26 1,-27 52,79 26,-79 54,0-1,0 27,0-27,0 1,0 26,0-27,0 1,53 26,0-27,26-26,-26 0,0 0</inkml:trace>
  <inkml:trace contextRef="#ctx0" brushRef="#br0" timeOffset="276984.2086">20876 1799,'0'-53,"0"26,-53 27,26 0,1-52,-27 52,26 0,-25 26,-28 53,80-26,-26 0,26 0,0 0,0 0,0 26,0-26,0 0,0 0,0 26,0 1,0-1,0-26,53-26,-53 26,0-27,26-26,-26 53,0-27,27 27,-27-26,52 26,-52-27,53 1,-26-27,52 0</inkml:trace>
  <inkml:trace contextRef="#ctx0" brushRef="#br0" timeOffset="277342.9934">20981 2513,'53'0,"-53"27,53-27,-53 79,53-79,-53 53,0-27,27-26,26-52,-53-1,26-53,-26 26,53 27,-53 27,26 26,54 26,-80 27,53 27,-53-54,0 27,0-26,26 26,-26-27,0 27</inkml:trace>
  <inkml:trace contextRef="#ctx0" brushRef="#br0" timeOffset="277852.6874">21511 1719,'0'-52,"0"25,0 27,79 0,-53 27,1-27,26 79,0-26,-53-27,53 27,-53-26,0 26,0 0,26 52,-26-25,53-1,-53 27,79 26,-79-79,53 0,-53 0,0 0,0-27,-26-26,-27 53,-26-53,-1 0,27 0,0 0,53-26</inkml:trace>
  <inkml:trace contextRef="#ctx0" brushRef="#br0" timeOffset="278122.5254">22384 2249,'53'-53,"26"53,-52 0,-1 0,27 0,-53 0,0 79,-53-52,-26 52</inkml:trace>
  <inkml:trace contextRef="#ctx0" brushRef="#br0" timeOffset="278249.4492">22437 2725,'106'-27,"-27"27,-26 0,-27 0</inkml:trace>
  <inkml:trace contextRef="#ctx0" brushRef="#br0" timeOffset="279615.629">23627 2143,'0'-53,"0"26,0 27,0 53,0 27,0 26,0-27,0 0,27 1,-27-27,26 0,27-27,0-52,-53-1,53 1,-53-54,53 27,-53-26,0 26,0 0,0 0,26 133,-26-54,0 27,53 0,-53 26,0-26,53-26,-53 52,53-53,-53 1,79-27,-52 0</inkml:trace>
  <inkml:trace contextRef="#ctx0" brushRef="#br0" timeOffset="280147.3098">24686 1640,'0'-53,"-27"53,-26 0,27 0,-1 0,-26 0,27 53,26-26,-79 25,79 28,0 26,0 0,0-1,0 1,0-26,0-1,26 0,-26 1,53-27,-53 0,0-1,26 1,-26-26,53 26,-26 0,26-27,26-26,-52 0,-27-53</inkml:trace>
  <inkml:trace contextRef="#ctx0" brushRef="#br0" timeOffset="280498.0992">24871 2222,'0'53,"0"0,0 0,0 0,53 0,-53 0,0-27,26 27,1-53,-27-53,79 27,-79-27,53-27,-53 27,26 27,27 52,-53 1,27 26,-27-27,53 1,-53 26,26-27</inkml:trace>
  <inkml:trace contextRef="#ctx0" brushRef="#br0" timeOffset="281608.4326">25638 1719,'0'-52,"0"-1,53 53,-53-27,27 27,-1 0,0 0,27 0,-26 0,26 0,-27 0,1 80,26-54,-27 27,-26 26,53 1,-53 26,0-1,0 28,0-1,0 27,-27-53,27-27,0 0,0-52,0-1,0 27,0 0,0-27,0 1,-52 26,25-53,-52 0,52 0</inkml:trace>
  <inkml:trace contextRef="#ctx0" brushRef="#br0" timeOffset="282870.6748">26802 2434,'0'-27,"53"54,-26-1,-27 54,0-54,-80-26,27 0</inkml:trace>
  <inkml:trace contextRef="#ctx0" brushRef="#br0" timeOffset="283498.298">28390 1746,'0'-27,"0"-25,-27 25,27 1,-53-27,1 0,-1 53,0 0,26 0,-26 53,27 53,26-27,-80 0,80 27,0 26,-52-26,52 0,0 0,0-27,0 1,0-27,0-27,0 1</inkml:trace>
  <inkml:trace contextRef="#ctx0" brushRef="#br0" timeOffset="283709.1714">27728 2328,'0'0,"27"0,-1 0,54 0,-1-26,0 26,27 0,0 0,-27-53</inkml:trace>
  <inkml:trace contextRef="#ctx0" brushRef="#br0" timeOffset="283926.0412">28496 2116,'0'0,"0"53,0 0,0 27,0-28,0 1,0 0</inkml:trace>
  <inkml:trace contextRef="#ctx0" brushRef="#br0" timeOffset="284307.812">28707 2011,'0'-27,"53"27,-53-26,27 26,-27 53,53 26,-53 0,0 27,0 0,0-53,0 0,26-53,1 0,-27-27,52 1,-52-1,53 27,-53-53,27 53,-1 0,27 27,-53-1,53-26,-53 53,27-53,-27 53,52 27</inkml:trace>
  <inkml:trace contextRef="#ctx0" brushRef="#br0" timeOffset="284834.4958">30401 2487,'53'0,"-53"-80,52 27,-52 27,-52-27,25 53,-26 0,0 0,-26 0,0 27,-27-27,26 105,54-78,26 26,-53 0,53-27,26 1,1-27,52 0,1 0,-1 0,27-27,-27-52,27-1,-27-52,-26 0,-53 26,27-26,-27 26,0 0,0 53,0 0,0 27,0 52,0 27,0 26,0 54,0-54,0 27,0 0,0 26,0 27,79 0,-79-1,0-52,53-106</inkml:trace>
  <inkml:trace contextRef="#ctx0" brushRef="#br0" timeOffset="287316.006">3493 4259,'0'-52,"0"-1,0 0,0-27,0 54,0 79,0 26,0 1,0-1,0 0,0 27,0-26,0-1,0-26,0 0,0 0,0 0,0-1,0-25</inkml:trace>
  <inkml:trace contextRef="#ctx0" brushRef="#br0" timeOffset="287894.6584">3942 4021,'0'-79,"27"79,-27-26,0 78,0 54,0 53,0-27,0 1,0-28,0 1,0-26,0-54,53-26,-27 0,-26 0,53-26,-53-27,53 53,-27 26,27-26,53 27,0-27,-27 0,-26 0,-53 0,53-27,-53-26,53 27,-53-1,-26-26,-54 53,27 27,53-1,0 1,0-1,0 27,27-26,52 26,27-53,0 52,-27-52,-26 0,-53-26</inkml:trace>
  <inkml:trace contextRef="#ctx0" brushRef="#br0" timeOffset="288232.4558">3069 4312,'27'0,"26"0,26 0,27 0,53 0,26 0,0-53,0 53,-26-52</inkml:trace>
  <inkml:trace contextRef="#ctx0" brushRef="#br0" timeOffset="289077.9482">6535 4656,'-53'0,"53"27,-26-1,26 27,0-26,0-1,53-26,-27 0,1 0,26 0,-27-53,-26 27,0-1,0-26,0 27,0-27,-53 53,53-26,-79 26,26 0,53 26,0 0,0-26</inkml:trace>
  <inkml:trace contextRef="#ctx0" brushRef="#br0" timeOffset="289376.7686">6853 4603,'26'0,"-26"53,27-53,-27 53,53-53,-53 53,26-53,27 0,0 0,-53 0,53-26,-53-27,0 26,0 1,0-27,0 106,26-27,27 1,0-27,26 53,1-53,-27 0,0 0</inkml:trace>
  <inkml:trace contextRef="#ctx0" brushRef="#br0" timeOffset="289646.6066">7620 4259,'0'-52,"0"25,0 27,0 79,53-26,-53 27,26-1,-26 1,53 25,-53-25,53-1,-53-26</inkml:trace>
  <inkml:trace contextRef="#ctx0" brushRef="#br0" timeOffset="289846.4868">7594 4551,'0'-27,"0"27,79 0,-53 0,1 0,26 0,-27 0,-26-53</inkml:trace>
  <inkml:trace contextRef="#ctx0" brushRef="#br0" timeOffset="290741.9492">8255 3810,'0'26,"0"80,0 53,26-27,-26 27,80 0,-80-54,79 28,-79-54,53-26,-53 0,0-27,27 27,-27-106,0 27,0-27,0-26,0-27,0-27,0 54,0 0,0 26,0 26,0-26,53 27,-1 26,-25 0,26 53,-53 0,26 26,-26-26,0 0,0 0,-26 0,-27 26,26-26,27 0,-26-53</inkml:trace>
  <inkml:trace contextRef="#ctx0" brushRef="#br0" timeOffset="291055.7608">8916 4656,'53'0,"-53"0,27 0,-27 27,53-27,0 0,0 0,-27 0,-26 0,53-53,-53 26,0 1,0 0,53 26,-53 0,53 0,-53 26,79-26,-52 0</inkml:trace>
  <inkml:trace contextRef="#ctx0" brushRef="#br0" timeOffset="291319.6022">9631 4074,'26'-26,"-26"-27,0 79,0 27,53 53,-53-27,53 1,-53-1,27 27,-27-27,0 1,0-27,0-27</inkml:trace>
  <inkml:trace contextRef="#ctx0" brushRef="#br0" timeOffset="291514.4854">9631 4445,'0'-27,"0"27,53 0,-27 0,27 0,0 0,26 0,1 0</inkml:trace>
  <inkml:trace contextRef="#ctx0" brushRef="#br0" timeOffset="292412.946">11377 3995,'-26'0,"26"-27,-27 27,27-52,-26 52,-27 0,26 0,1 52,26-25,-53-1,53 27,0-26,0-1,0 27,0-26,26-1,-26 53,80-52,-80-1,26-26,-26 53,0-26,-79-27,-27 79,27-79,-1 0</inkml:trace>
  <inkml:trace contextRef="#ctx0" brushRef="#br0" timeOffset="292832.694">11589 4286,'0'26,"53"-26,26 0,0-79,-26 26,0-26,-26 26,-27 0,0 26,0-25,0 25,-27 27,1 0,-1 0,-26 0,27 53,-27-27,53 54,0-27,-26 0,26 26,0-26,0 0,0-27,53 27,-27-26,27-27,26 0,1 0</inkml:trace>
  <inkml:trace contextRef="#ctx0" brushRef="#br0" timeOffset="293342.388">12462 3889,'0'-26,"0"-54,0 80,-79 0,26 0,0 0,0 80,53-54,-53 27,53 0,0-27,53 1,0-27,0 0,0 0,-1 0,28 0,-54 0,-26 53,0 53,0-27,-26 0,26 1,-53-1,53-26,0-27,0 27,0-53,53 0,26 0,-26-53,0 1,26-28,-52 1</inkml:trace>
  <inkml:trace contextRef="#ctx0" brushRef="#br0" timeOffset="294125.9176">12885 4101,'27'0,"26"0,-53 0,26 53,-26 0,0-1,0 1,0 0,0-26,27-27,-27 26,79-26,-79-53,26 0,-26 0,0 27,53 26,27 26,-1 27,0-53,27 53,-53-53,0 0,0 0,-27-53,27-26,-53-27,27 0,-27 1,0 52,0 26,0 1,-27 26,-26 0,53 26,-26 27,26 0,0 0,0 26,0-26,0-26,79 26,-52-53,-1 0,27 0,-26 0,-27-27,26 27,-26 27,0-1,53 0,-53 27,26-26,-26 26,27-53,52-53,-79 0,53 0,-53-26,53 26,-53 26,27 27,26 53,-53-26,52 26,28 26,-27-79,-27 106,27-106</inkml:trace>
  <inkml:trace contextRef="#ctx0" brushRef="#br0" timeOffset="295149.3032">15425 3916,'0'-53,"-26"53,-1 0,-26 0,0 0,-26 79,0-26,26 53,0 0,53-27,0-26,0 26,0-52,106 26,-27-53,27 0,26 0,1-27,-54-26,-26 27,-27-27,-26 26,0 1,0-27,0 27,0 26,0 52,0-25,0-1,0 1,0 26,27-27,-27 27,79 0,-26-53,26 0</inkml:trace>
  <inkml:trace contextRef="#ctx0" brushRef="#br0" timeOffset="297423.9376">15822 4259,'-53'0,"80"0,26 0,-53-26,52 26,-52-53,27 53,-27-79,0 26,0 26,-53 27,0 0,0 53,27-53,26 27,-53-27,53 53,-27 0,27-27,0-26</inkml:trace>
  <inkml:trace contextRef="#ctx0" brushRef="#br0" timeOffset="301260.6342">17542 3757,'0'-27,"0"-26,-27 53,27-53,-52 1,25-1,-26 0,27 53,26 26,-27 1,27 26,0-1,-53 54,53-26,0-1,0 0,0 27,0 0,0 0,0 26,27-26,-27-27,26 1,-26-54</inkml:trace>
  <inkml:trace contextRef="#ctx0" brushRef="#br0" timeOffset="301515.4812">16960 4154,'0'-27,"0"27,53 0,0 0,0-53,-1 53,28 0,-1 0,1 0,-1 0,-26 0</inkml:trace>
  <inkml:trace contextRef="#ctx0" brushRef="#br0" timeOffset="302002.189">17806 4048,'53'-53,"-79"53,-53 0,79 26,-27-26,54 0,25 0,-25 0,26 27,0-27,26 0,-52 53,26-27,-53 54,0-28,0 1,0-79,0-1,0 1,26-27,27 53,-27 0,27 0,0 0,-26 0</inkml:trace>
  <inkml:trace contextRef="#ctx0" brushRef="#br0" timeOffset="303171.8358">17754 4101,'0'-53,"-27"53,1 0,26 26,0 27,0-26,0-27,0 53,79-53,-53 0,-26 0,0-53,0 26,0-26,0 53,0-26,-26 26,26-27,-53 27</inkml:trace>
  <inkml:trace contextRef="#ctx0" brushRef="#br0" timeOffset="304273.6154">19288 3889,'0'-26,"0"-27,-26 0,-54 53,27 0,27 0,-1 0,-25 0,25 53,-26-27,53 1,-26-27,26 79,0-26,26-53,1 0,52 0,-26 0,-27 0,1 0,26-27,-53-25,0-1,26 53,-26 26,53-26,-53 53,0 0,0-27,27 1,-27 26,53-27,-1-26</inkml:trace>
  <inkml:trace contextRef="#ctx0" brushRef="#br0" timeOffset="305040.462">19579 4154,'80'0,"-28"-53,54 0,-53-27,27 1,-1-53,0-1,-52 28,-27-1,53 53,-53 26,-106 80,53 53,0 26,0-26,53 53,-53-53,53 26,0-52,53-28,-26-52,-1 53,53-53,1-53,-1-26,27 26,-53-26,26 26,-52 0,-27-26,79 26,-79 26,0-26,0 0,0 0,0 1,-26 52,-1 26,27 27,0-27,0 27,0 0,0 0,0 27,0-28,0 1,0-26,0 26,0 26,0-26,0 0,80 0,-54-27,27-26,26 53,-52-53</inkml:trace>
  <inkml:trace contextRef="#ctx0" brushRef="#br0" timeOffset="307735.9228">21775 3889,'0'0,"0"53,0 0,0-27,0 1,0 26,0-27,0 27,0 0,53-53,-53-53,0 27,0-1,27-26,-27 27,26 26,-26-53,53 53,-53-53,53 53,-27 0,1 0,26 0,-27 26,54 27,-80 27,0-27,0-27,0 27</inkml:trace>
  <inkml:trace contextRef="#ctx0" brushRef="#br0" timeOffset="307952.8794">22675 3439,'0'0,"-27"80,-26-80,-26 79,0-26,-1-53</inkml:trace>
  <inkml:trace contextRef="#ctx0" brushRef="#br0" timeOffset="308228.8242">21511 3360,'-27'0,"27"53,0 0,0-27,0-26</inkml:trace>
  <inkml:trace contextRef="#ctx0" brushRef="#br0" timeOffset="310156.4386">23627 3916,'0'-27,"0"27,0 53,0 0,-26 53,26-53,0 0,0-1,0-25,26 26,-26-27,53-26,0 53,27-53,-54 0,27-53,-53 27,26-1,-26-26,0 27,0-27,80 106,-80 0,53-27,-27-26,27 53,-27-53,27 0,-26-26,-27-27,0-26,0-1,0 1,0-1,0 1,0 53,0 26,0 53,0-27,0 27</inkml:trace>
  <inkml:trace contextRef="#ctx0" brushRef="#br0" timeOffset="312845.9006">24527 3757,'0'-80,"-53"80,53-26,0 52,0 54,0 26,0 52,0-52,0 0,26 0,-26-53,53-27,-53 27,53-53,0 0,0-26,-53-27,79 0,-79 0,0 0,27 53,-27-26,53 26,0 52,-27-25,27 26,-26-27,-1-26,27 0,0 0,0 0,-27 0,27-26,-53-1,27-52,-27 0,0-1,0 1,0 26,0 27,-27 26,1 79,26-26,-53 0,53 0,0 0,0-27,26-26,27 0,0 0,-26 0,25 0,1 0,27 0,-54 53,27 0,-53-27,53 1,-53 26,0-27,27-26,25 0,-25-79,26-1,-27 27,27-26,-26 53,26 26,-27-27,0 27,27 0,-26 0,26 27,-53 52,26-26,-26 26,0 1,0-80</inkml:trace>
  <inkml:trace contextRef="#ctx0" brushRef="#br0" timeOffset="313633.743">26935 3439,'0'-26,"-27"26,27-27,0 54,-53-1,53 27,0 27,0-1,0 0,0 1,0-1,0 0,0 1,0-1,27-26,-27 0,26 0,27-53</inkml:trace>
  <inkml:trace contextRef="#ctx0" brushRef="#br0" timeOffset="314160.6376">27490 3413,'27'-27,"26"27,-53 80,0-1,0 27,0 0,0-27,0 27,0-53,0-27,26-26,1 0,25-79,-25 0,26 26,-53 26,79 80,-52 53,52-27,0 1,27-54,-53-26,-26 0,26 0,-27 0,-26-26,53-54,-53 27,0 1,0 25,-27 27,-52 0,53 53,26 26,0 1,0-1,53 0,-1 1,1-54,-26-26,26 0,-27 0,1 0</inkml:trace>
  <inkml:trace contextRef="#ctx0" brushRef="#br0" timeOffset="314519.5658">26617 3757,'0'-27,"0"-26,106 53,-53-26,53 26,105-79,54 79,52 0,-26-53,-26 53,-133 0,1 0</inkml:trace>
  <inkml:trace contextRef="#ctx0" brushRef="#br0" timeOffset="315418.386">29501 3545,'0'-26,"-26"26,-54 0,1 53,-1-53,1 79,53-79,26 53,-27-53,27 53,27-27,26 27,-1-53,28 53,-1-53,1 53,-54 0,-26-27,-26-26,-27 53,-27-53,54 0,26 27</inkml:trace>
  <inkml:trace contextRef="#ctx0" brushRef="#br0" timeOffset="315869.2958">29713 3730,'0'27,"0"-1,26-26,-26 53,53-53,-53 53,79-53,-52 0,-1 0,-26-26,0-1,53-26,-53 27,0-1,27 54,-27 26,53 53,-53-27,0 0,0 1,0-1,0 0,0 1,-80 26,27-1,-52 1,-1-53,26 0,27-53,1 0,52-26,0-54</inkml:trace>
  <inkml:trace contextRef="#ctx0" brushRef="#br0" timeOffset="316341.2014">30321 3863,'0'-27,"0"1,-26 26,-1-53,1 53,26 26,-79-26,52 27,1-27,-27 53,26 0,27-27,0 0,27-26,26 80,0-80,26 53,-26-53,0 53,-27-53,-26 26,-26-26,-1 0,-26 53,0-53,27 0</inkml:trace>
  <inkml:trace contextRef="#ctx0" brushRef="#br0" timeOffset="317218.026">30850 3307,'0'26,"-26"27,-27 27,27 26,-27-27,53 27,-80 26,80-26,0-27,27-26,-1-53,1 27,52-27,-26 0,0-27,0-26,26 0,-26-26,-53 0,27-1,-27 54,0-1,0 27,-80 0,80 80,0-1,0-26,0-27,0 1,0 26,27-53,-1 26,27-26,0 0,-27 0,27-26,0 26,-53-53,27 53,-27 0,26 0,-26 53,0-27,53 27,0-79,0-1,-53 1,26-27,1 79,-27 1,79-1,-79 27,27-53,-1 0,-26-26,79-1,-79 1,53-27,-53 26,27 27,-27-52,53 78,-27 0,-26 27,53-26,-53 26,0 0</inkml:trace>
  <inkml:trace contextRef="#ctx0" brushRef="#br0" timeOffset="317592.951">30374 3413,'0'0,"27"0,52 0,0 0,27 0,53 0,-27 0,27 0,-80 26,1 27,-80-26</inkml:trace>
  <inkml:trace contextRef="#ctx0" brushRef="#br0" timeOffset="319108.6476">3757 6006,'0'26,"0"27,0 0,0 0,0-27,0 27,53-53,-27 27,27-27,27 0,26-27,-53-26,-27 27,27-27,-53 0,0 27,0-27,0 79,-27 1,27 26,0-1,27 1,-1-26,27 26,-53-27,53-26,-53 53,0-26,-26 52,-133 0,0-26,80-53</inkml:trace>
  <inkml:trace contextRef="#ctx0" brushRef="#br0" timeOffset="319318.6056">3784 5609,'-53'0,"79"0,-26 0</inkml:trace>
  <inkml:trace contextRef="#ctx0" brushRef="#br0" timeOffset="320457.3778">6244 6032,'0'-26,"0"26,0-27,0-26,0 0,0-26,-53 26,0 0,0 53,27 0,-27 53,0-26,0 26,-26 52,52-52,27 0,-53 0,53-26,0 25,27-52,26 0,0 0,0 0,26-52,-52 25,-1-26,27 0,-53 80,53 52,-53-26,79-27,-79 27,53-53,-53 53,53-53,-27 0,27-53,-53 27,0-1,0-25,27 52,26 52,26-25,-26 26,0-27,26-26,-52 53,-1-53,27-26,-53-27,27 26,-27-26,53 1,-53 25,26 27,0 0,54 27,-54 25,27-25,-53-1,27 27,-27-26</inkml:trace>
  <inkml:trace contextRef="#ctx0" brushRef="#br0" timeOffset="321567.1558">9393 5609,'0'26,"0"27,0 27,0-1,0-26,0 0,0 26,0-26,0 0,-27-27</inkml:trace>
  <inkml:trace contextRef="#ctx0" brushRef="#br0" timeOffset="321791.1112">9234 5556,'26'-53,"1"53,26 0,26-26,-26 26,0 0,0 0,0 52,-53 1,0-26</inkml:trace>
  <inkml:trace contextRef="#ctx0" brushRef="#br0" timeOffset="322017.066">9208 6191,'52'0,"1"0,-26 26,26-26,-27 0,54 0,-1 0,27 0,0 0,-27 0,27 0,-80-26</inkml:trace>
  <inkml:trace contextRef="#ctx0" brushRef="#br0" timeOffset="322352.9988">10716 5609,'0'-27,"-27"27,27-26,0 26,0 53,0 26,0 1,0 25,0-25,0-27</inkml:trace>
  <inkml:trace contextRef="#ctx0" brushRef="#br0" timeOffset="322600.9492">10213 5424,'53'0,"0"-80,0 80,0-26,26 26,0 0,1 0,-1 0,0 26,-26 27,0-26,-53-1</inkml:trace>
  <inkml:trace contextRef="#ctx0" brushRef="#br0" timeOffset="322818.9056">10583 6032,'0'53,"53"-53,-26 0,26 0,26 0,0 0,1 0,26-26,-27 26,0-53,-52 26</inkml:trace>
  <inkml:trace contextRef="#ctx0" brushRef="#br0" timeOffset="323508.7676">11800 5609,'0'53,"0"26,0-26,-52 26,52-26,0 0,0 0,-27 0,27-26,0-27,0-53,0 0,0 0,-53-27,53-52,0 0,0-27,27 80,-27 26,53-27,-53 54,79 26,-53-26,27 26,0 0,27 0,-28 0,-25 0,26 52,-53 1,0-26,0-1,0 27,0 0,-27-26,27 25,-26-25,26-1,0 27,0-26,0-1,0 27,26-53,27 53,-26-53,-1 27,54-27,-54 52,1-52</inkml:trace>
  <inkml:trace contextRef="#ctx0" brushRef="#br0" timeOffset="324430.5832">13917 5159,'0'-26,"0"-27,0 26,0 27,0-53,-53 53,0 0,27 0,-1 0,-26 0,27 27,-27 26,53 0,-53 0,53-1,0 28,0-27,0 26,0 0,0 1,0-1,0 1,27-27</inkml:trace>
  <inkml:trace contextRef="#ctx0" brushRef="#br0" timeOffset="324648.5396">13282 5582,'27'-53,"52"27,-26 26,-27 0,1 0,52 0,1 26,25-26,28 53,-54-53,27 0</inkml:trace>
  <inkml:trace contextRef="#ctx0" brushRef="#br0" timeOffset="324841.501">14420 5397,'0'27,"0"26,0-1,0 28,0-1,-27 1,27-1,0-26</inkml:trace>
  <inkml:trace contextRef="#ctx0" brushRef="#br0" timeOffset="325022.4648">14499 5159,'27'0,"-27"-26,0 26</inkml:trace>
  <inkml:trace contextRef="#ctx0" brushRef="#br0" timeOffset="325404.3884">14949 5768,'26'26,"1"-26,26 0,-27-53,27 0,0-26,0-27,0-53,-53 53,53 27,-53 26,0 27,-27 26,1 26,-27 27,27 26,-27 1,53 79,-80-27,80-53,0 1,0-27,0-1,27 1,79-53,-1 53,28-53,-1 0</inkml:trace>
  <inkml:trace contextRef="#ctx0" brushRef="#br0" timeOffset="325818.3056">15981 4921,'0'106,"-53"-27,0 53,0 54,0-1,53-26,0-27,0 27,80-54,25-78,-25-27,-1 0,1 0,25-27,-52-52,0 0,-53-1,0 27,0 27,-26-27,-1 53,-26 0,27 0,26 27,-53 52,53 0,0 1,26-27,54-1,-1 1,27-53,26 0,-52 0,-27 0,-27 0,-26-26</inkml:trace>
  <inkml:trace contextRef="#ctx0" brushRef="#br0" timeOffset="326125.2442">15849 5265,'79'0,"-53"0,27 0,-26 0,-1 0,54 0,-27 0,26 0,0 0,-26 0</inkml:trace>
  <inkml:trace contextRef="#ctx0" brushRef="#br0" timeOffset="327922.8846">17039 5768,'0'-53,"80"53,25 26,-52 1,27 26,-54-27,1 27,26-27,-53 27,0 0,0-26,-27-27,-26 0,53-27,-53-26,53 0,0-26,27 79,-27-53,53 53,-53-53,79 53,-79-26,53 26,-27-53,27 53,-26 0,-1 0</inkml:trace>
  <inkml:trace contextRef="#ctx0" brushRef="#br0" timeOffset="328353.7984">18918 5424,'26'0,"27"-53,-53 106,-53 26,27-79</inkml:trace>
  <inkml:trace contextRef="#ctx0" brushRef="#br0" timeOffset="328485.772">18891 5847,'27'0,"-27"26,0-26</inkml:trace>
  <inkml:trace contextRef="#ctx0" brushRef="#br0" timeOffset="330642.3406">4366 7461,'26'26,"-26"1,0 26,27 0,-27-27,0 1,52-27,-52 53,80-53,-54 0,27-27,0 1,0-27,-26 26,25-26,-52 27,27 26,-27-53,0 0,0 106,0 0,53 0,-27 53,27 52,0 1,-53 26,106 1,-106-1,0-53,0-53,0-26,-53-26,27-27,-1 0,-52 0,26 0,26 0,-26-53,53 0,-52 0,52 0,0 0,0-26,0 52,26 1,27 26,-27-79,1 79,26 0,-27 0,27 0</inkml:trace>
  <inkml:trace contextRef="#ctx0" brushRef="#br0" timeOffset="331616.1456">6138 7329,'0'0,"0"79,-79 0,79 1,-53-1,53 27,0 26,0-26,0 26,0 27,53-53,0-53,26-53,27 53,-27-53,1 0,-1-27,-26-26</inkml:trace>
  <inkml:trace contextRef="#ctx0" brushRef="#br0" timeOffset="331976.0738">6800 7805,'26'0,"27"106,0-27,-53-26,53 0,-53 0,53 0,-53-27,26-26,-26-26,0-27,0-27,27-25,-27 52,0 0,53 26,-53-26,26 53,27 0,-26 27,-1-1,27 27,-27 0,-26 0,80 26,-80-26</inkml:trace>
  <inkml:trace contextRef="#ctx0" brushRef="#br0" timeOffset="332870.8948">7858 7461,'27'0,"26"0,26 0,-53 53,54 0,-54 0,-26 26,80 27,-80 0,0 0,0-1,-53 28,0-1,-27 0,54-79,26-26,-53-27,79 0,-26-27</inkml:trace>
  <inkml:trace contextRef="#ctx0" brushRef="#br0" timeOffset="333176.8336">8996 7964,'53'0,"-27"-27,1 27,26 0,0 0,-27 0,0 0,-26 27,0-1</inkml:trace>
  <inkml:trace contextRef="#ctx0" brushRef="#br0" timeOffset="333311.8066">9181 8413,'53'-26,"-27"26,27-26,-26 26,-1 0</inkml:trace>
  <inkml:trace contextRef="#ctx0" brushRef="#br0" timeOffset="334519.565">10557 7726,'0'26,"-27"27,27 0,0 0,0 0,80 0,-27-1,26-52,-26 0,0 0,0 0,-53-52,26 25,-26 1,0-27,-26 26,-27-26,26 27,1 26,-27-53,0 53,53 26,27 1,-1-27,-26 26</inkml:trace>
  <inkml:trace contextRef="#ctx0" brushRef="#br0" timeOffset="334751.5186">11113 7964,'52'0,"-52"0</inkml:trace>
  <inkml:trace contextRef="#ctx0" brushRef="#br0" timeOffset="335523.3642">11933 7699,'-27'0,"1"0,26 0,-27 0,-26-26,27-27,-80 0,80 53,-27-106,26 79,27 1,-53 26,53-53,0 0,0 53,53-26,0 26,27 0,-27 0,-1 0,-25 0,-27 26,0 54,0-1,0 0,0 1,-27-1,27 0,0 1,0-27,0 0,27-53,26 0,0 0,0-27,-27 1,-26-1,0-26,0 27,0-1,-26 27,-1-52,-26 52,27 0,-27 52,0 1</inkml:trace>
  <inkml:trace contextRef="#ctx0" brushRef="#br0" timeOffset="336445.1798">12594 7249,'0'53,"0"-26,0-1,0 27,0 0,53 0,0 0,26 0,-26-53,-26 0,-1 0,54-27,-80-26,26 0,-26 0,0 1,0-1,0 0,0 79,53 27,-53 26,79 27,-79 0,53-26,-53-1,0-26,0 0,0 0,-26 0,-1-53,1 26,-53-26,26 0,26 0,27 0,-26 0,26-26,0-27</inkml:trace>
  <inkml:trace contextRef="#ctx0" brushRef="#br0" timeOffset="337097.0494">13758 7011,'0'106,"0"-53,0 53,0-27,0 27,0 79,0-53,0 54,53-1,27-53,-27-79,26-53,27 27,-27-27,1 0</inkml:trace>
  <inkml:trace contextRef="#ctx0" brushRef="#br0" timeOffset="337832.9022">14367 7382,'0'52,"0"28,0 52,0-26,-27-27,27 1,0-1,-26 0,26-52,0-80,0-26,79 26,-79-27,53 1,-53 0,80-1,-80 54,26 26,-26-27,27 27,25 27,-25 26,26-27,-27 27,27-26,-53 52,53-26,-53-27,0 27</inkml:trace>
  <inkml:trace contextRef="#ctx0" brushRef="#br0" timeOffset="338162.8362">15505 7699,'0'0,"0"0,26 0,27 0,53 0,-27 0,1 27,-1-27,-53 0</inkml:trace>
  <inkml:trace contextRef="#ctx0" brushRef="#br0" timeOffset="338388.791">16193 7382,'0'0,"0"79,0-26,0 0,52 26,-52 1,0-1,0 27,53-53,-26-53</inkml:trace>
  <inkml:trace contextRef="#ctx0" brushRef="#br0" timeOffset="338628.743">16801 7038,'27'0,"25"26,1 27,-53 0,27 26,-27-26,0 0,0 26,0 1,0-1,-53 27,-26 26,-1-52</inkml:trace>
  <inkml:trace contextRef="#ctx0" brushRef="#br0" timeOffset="340378.393">17780 7726,'0'0,"0"-27,79 27,-26 0,0 0,27-26,-1 26,0 0,-26 0,0 0,-26 0,-54 0</inkml:trace>
  <inkml:trace contextRef="#ctx0" brushRef="#br0" timeOffset="340588.3508">17992 7434,'26'53,"-26"53,0 0,0 53,0-27,0 53,0-26,0-80</inkml:trace>
  <inkml:trace contextRef="#ctx0" brushRef="#br0" timeOffset="341515.1656">19024 7276,'0'26,"0"27,0-26,0 52,0-26,26 0,-26 26,0 1,0-1,0-26,0 0,0-27,0-79,79-26,-79-53,53 26,0 0,-53 0,80 27,-80-1,26 54,-26 26,0 53,0 26,0-52,0 26,53-1,-27 54,-26-26,106 26,-53-1</inkml:trace>
  <inkml:trace contextRef="#ctx0" brushRef="#br0" timeOffset="342028.063">20161 6773,'0'-53,"0"27,-26 52,-54 80,1 26,26-26,53 26,-53 1,53 25,0 28,0-54,27 27,26-27,26-26,-26-80,26 27,1-53,-1 0</inkml:trace>
  <inkml:trace contextRef="#ctx0" brushRef="#br0" timeOffset="342430.9824">20770 7434,'0'27,"0"26,0 0,0 26,0 27,0-53,0 0,0 0,0-27,0-26,0-53,26 0,-26-26,80-27,-54 53,-26 0,53 53,-53-79,79 79,-26 0,-26 53,26-27,-27 27,27-26,-53-1,53 27,-53-26,0 25</inkml:trace>
  <inkml:trace contextRef="#ctx0" brushRef="#br0" timeOffset="342701.9282">21616 7038,'0'79,"80"27,-80 0,26-1,-26 28,53-27,-53-27,0 0,53 1,-53-27,-26 0,-27 26,-80 27,-52 0,27-106</inkml:trace>
  <inkml:trace contextRef="#ctx0" brushRef="#br0" timeOffset="344320.6044">22463 7620,'0'-27,"0"27,80 0,-1 0,-26-53,26 53,1 0,25 0,-25 0,-1 0,-26 0</inkml:trace>
  <inkml:trace contextRef="#ctx0" brushRef="#br0" timeOffset="344539.5606">22886 7355,'0'0,"0"0,0 53,0 26,0 27,0 27,0-1,0 53,0-106</inkml:trace>
  <inkml:trace contextRef="#ctx0" brushRef="#br0" timeOffset="345779.3126">23521 7064,'80'0,"-54"0,27 53,-26-27,26 27,-27 27,-26-1,0 0,0-26,0-26,0 26,-26-53,26 26,-27-26,27 0,27-53,-27 0,105-26,-52-27,-26 0,26 53,-27 1,-26-1,53 26,-53 1,0 26,0 26,0 27,0 0,0 0,0 0,0 26,0 1,0-28,0 28,27-27,25 0,1 0,0-53</inkml:trace>
  <inkml:trace contextRef="#ctx0" brushRef="#br0" timeOffset="346163.2358">25215 6614,'-27'0,"-52"27,26 52,0-26,27 26,26 1,-53 52,53-26,0 26,0 53,53-52,0-1,-27-53,27-26,0 0,26-53</inkml:trace>
  <inkml:trace contextRef="#ctx0" brushRef="#br0" timeOffset="347272.014">25453 6958,'0'0,"53"0,-27 53,27 27,-53-28,27 1,-27 0,0 0,0-26,0-1,0-26,0 79,-53-79,53-52,0 25,0 1,26-54,27 27,-53 0,53 1,0-1,-53 26,53 27,-53-53,26 53,-26-53,53 53,0 0,0 53,-53-26,27-1,-27 27,0 0,0 0,0 0,52 26,-52 1,0-1,0-26</inkml:trace>
  <inkml:trace contextRef="#ctx0" brushRef="#br0" timeOffset="347564.9554">26617 7329,'53'0,"-27"0,1 0,26 0,26 0,27 0,0 0,0 0,-27 0,-52 0</inkml:trace>
  <inkml:trace contextRef="#ctx0" brushRef="#br0" timeOffset="349153.6376">28284 7038,'0'-27,"0"27,0 0,-53 27,27-27,-1 0,-26 0,27 0,26-27,0-26,0 27,0-1,0 27,0-53,53 53,0 0,-27 0,27 0,26 0,-79 27,27-27,-27 53,0-27,26 27,-26-26,0-1,0 27,0 0,0-27,0 1,0 26,-26-27,26 1,-27-27,27 79,-79-79,79 53,-53-53,27 26,-27-26,-27 0,27 0,27 0,26-53,0-26,0 53,0 26,53-27,0 27,-27 0,27 0,0 0,26 0,-26 0,-26 0,26 53,0-53,-53 27,26-27,1 0,25 0,-52 0,0-53,27 53,-27-80,0 54,53-27,-53 0,0 79,-80 1</inkml:trace>
  <inkml:trace contextRef="#ctx0" brushRef="#br0" timeOffset="349685.5312">28231 6985,'27'0,"-27"26,26-26,27 0,0 0,-27 0</inkml:trace>
  <inkml:trace contextRef="#ctx0" brushRef="#br0" timeOffset="350911.286">29157 6694,'27'26,"-1"1,53 25,-26 54,27 0,-1-26,-52-1,-27 53,52-52,-52-28,0 1,-26 27,-27-27,0 0,-26 0,52-27,-26 53,53-79</inkml:trace>
  <inkml:trace contextRef="#ctx0" brushRef="#br0" timeOffset="351187.2308">30401 7646,'0'0,"26"0,-26 0</inkml:trace>
  <inkml:trace contextRef="#ctx0" brushRef="#br0" timeOffset="353212.8256">21352 7726,'0'26,"0"27,0-27,0 27,0-26,0-1,0 1,0 52</inkml:trace>
  <inkml:trace contextRef="#ctx0" brushRef="#br0" timeOffset="353954.6772">20770 7302,'26'0,"-26"27,0-1,0 53,0-52,0 26</inkml:trace>
  <inkml:trace contextRef="#ctx0" brushRef="#br0" timeOffset="354562.5556">20849 7329,'0'26,"0"27,0 26</inkml:trace>
  <inkml:trace contextRef="#ctx0" brushRef="#br0" timeOffset="355851.2978">17701 7699,'0'-26,"26"26,27 0,26 0,-52 0,26 0</inkml:trace>
  <inkml:trace contextRef="#ctx0" brushRef="#br0" timeOffset="357014.0652">16166 7276,'0'-27,"0"1,0-27,0 26,0 1,0 26,0 26,0 27,0 27,0-27,0 26,53 27,-53-27,0 54,0-81</inkml:trace>
  <inkml:trace contextRef="#ctx0" brushRef="#br0" timeOffset="359101.6474">14367 7382,'0'-27,"26"27,-26 0,-53 0,27 0,-27 0,53 79,-53-26,53 0,-53-26</inkml:trace>
  <inkml:trace contextRef="#ctx0" brushRef="#br0" timeOffset="360326.4026">14896 7911,'0'53,"0"0,0-1,0-25,0 26,0-27,0-26,0 0</inkml:trace>
  <inkml:trace contextRef="#ctx0" brushRef="#br0" timeOffset="361724.123">30454 7620,'0'-27,"-53"27,53 0,0 53,0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1024" units="cm"/>
        </inkml:traceFormat>
        <inkml:channelProperties>
          <inkml:channelProperty channel="X" name="resolution" value="28.31858" units="1/cm"/>
          <inkml:channelProperty channel="Y" name="resolution" value="28.36565" units="1/cm"/>
        </inkml:channelProperties>
      </inkml:inkSource>
      <inkml:timestamp xml:id="ts0" timeString="2021-06-02T10:12:50.9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28813 9578,'0'26,"27"-26,-27 27,0 25,53-52,-53 27,0-1,0 27,0-26,0-1,0 1,0 26,0-27</inkml:trace>
  <inkml:trace contextRef="#ctx0" brushRef="#br0" timeOffset="351.8592">28919 10742,'0'26,"0"27,0-26,53-1,-53 27,0-27,0 1,26 26,-26-27,0 1,0 26,53-27,-53 1,0 25,0-25,0-1,0 27,0-26,0 26,0 0,0 0,0 26,0-26,0 0,0 0</inkml:trace>
  <inkml:trace contextRef="#ctx0" brushRef="#br0" timeOffset="713.7144">29025 12303,'0'26,"0"1,0 26,0 0,0-1,0 1,26 0,-26 27,0-54,0 1,0 26,0-27,0 0,0 1,0 26,0-27,27 27,-27 0,0 0,0 0,0 0,0 0,0 26,0-26,0 0,0 0,0 0,0 26,0 1,0-28</inkml:trace>
  <inkml:trace contextRef="#ctx0" brushRef="#br0" timeOffset="984.606">29131 13970,'26'0,"-26"0,27 0,25 0,28 0,-1 0,-52 0,-1 0,54 0,-28-27</inkml:trace>
  <inkml:trace contextRef="#ctx0" brushRef="#br0" timeOffset="1475.4096">31380 13864,'26'0,"53"0,-26 0,-26 0,26 0,26 0,-26 0,0 53,0-53,0 0,26 0,27 0,-27 26,1-26,-1 0,27 0,53 0,-53 0,-1 0,-25 0,-1 0,0 0,1 0,-27 0,26 0,-26 0,0 0,0 0,0 53,-27-53,1 0,26 0,-27 27,27-27,-53 26,53-26</inkml:trace>
  <inkml:trace contextRef="#ctx0" brushRef="#br0" timeOffset="2606.9568">30030 9974,'0'-52,"0"104,0-25,-53 26,53 0,-53 0,53-27,-53-26,53 53,-26 0</inkml:trace>
  <inkml:trace contextRef="#ctx0" brushRef="#br0" timeOffset="2870.8512">29845 9974,'0'-26,"53"52,-53 27,26 0,-26-26,0 52,80-52,-80-1,26 27,1-53,26 0,-27 0</inkml:trace>
  <inkml:trace contextRef="#ctx0" brushRef="#br0" timeOffset="3249.6996">30321 9842,'0'27,"0"-1,0 27,0 0,-26 0,26 0,0 26,0-26,0 0,0-27,0 27,0-26,106-27</inkml:trace>
  <inkml:trace contextRef="#ctx0" brushRef="#br0" timeOffset="3648.54">30427 10001,'0'-27,"53"27,-27 0,1 0,-27 27,53-1,-53 27,0-26,0-1,0 27,-27-26,27-1,0 53,53-79,0 0,0 0,-26 0,26-26</inkml:trace>
  <inkml:trace contextRef="#ctx0" brushRef="#br0" timeOffset="3898.44">30454 10186,'0'0,"0"0,52 0,-25 0,-1 0,27 0,27 0</inkml:trace>
  <inkml:trace contextRef="#ctx0" brushRef="#br0" timeOffset="4488.204">30877 9948,'53'0,"-27"0,1 0,26 53,-27-27,-26 27,53-26,-53-1,0 27,0-26,-26-1,26 27,-80-27,54-26,26 53,-53-53</inkml:trace>
  <inkml:trace contextRef="#ctx0" brushRef="#br0" timeOffset="4870.0512">31221 10027,'26'0,"1"0,-1 0,-26 27</inkml:trace>
  <inkml:trace contextRef="#ctx0" brushRef="#br0" timeOffset="5012.994">31300 10266,'53'0,"0"0,-53-27,53 27</inkml:trace>
  <inkml:trace contextRef="#ctx0" brushRef="#br0" timeOffset="6639.3432">32120 9657,'0'-26,"27"26,26 0,0 52,-53-25,0 26,0 0,0 0,0 26,0-26,0-27,0 27,0 0,0-53,26 0,27 0,0 0,-27-26</inkml:trace>
  <inkml:trace contextRef="#ctx0" brushRef="#br0" timeOffset="6925.2288">32120 9922,'27'0,"-1"0,80 0,-53 0,0 0,0 0,0-27</inkml:trace>
  <inkml:trace contextRef="#ctx0" brushRef="#br0" timeOffset="7777.8876">31829 10213,'27'0,"-1"0,27 0,0 0,53 0,0 0,26 0,0-27,-52 27,-1 0,-26 0,0 0,0 0,-53 0,26 0</inkml:trace>
  <inkml:trace contextRef="#ctx0" brushRef="#br0" timeOffset="8882.4455">31776 10504,'27'0,"-27"-53,53 53,0 0,-53 53,26-53,-26 53,0-27,0 0,0 27,0 0,0 0,0-26,53-27,0 0,-26 0,-1 0</inkml:trace>
  <inkml:trace contextRef="#ctx0" brushRef="#br0" timeOffset="9243.3012">31750 10715,'0'0,"79"0,-26-26,-26 26,-1 0,27 0,-26 0,-1 0</inkml:trace>
  <inkml:trace contextRef="#ctx0" brushRef="#br0" timeOffset="9783.0852">32306 10689,'26'0,"1"0,-1 0,27 0,-27 0,1 0,26-53,-27 53,1 0</inkml:trace>
  <inkml:trace contextRef="#ctx0" brushRef="#br0" timeOffset="10201.9175">32782 10477,'0'-53,"0"27,0 26,0 53,0-27,0 1,0 26,0-27,0 0,0 27,0-26</inkml:trace>
  <inkml:trace contextRef="#ctx0" brushRef="#br0" timeOffset="11692.3212">31962 9631,'26'0,"1"0,-1 0,1 0,25 0,-25 0,-1 0,27 0,-53 0,0 26</inkml:trace>
  <inkml:trace contextRef="#ctx0" brushRef="#br0" timeOffset="12665.9316">32782 10424,'0'-53,"53"80,-53-1,0 27,0 0,0-26,0-1,0 27,0-27,0 27</inkml:trace>
  <inkml:trace contextRef="#ctx0" brushRef="#br0" timeOffset="33350.6544">24527 15028,'0'0,"26"0,27 26,-26-26,-1 0,54 0</inkml:trace>
  <inkml:trace contextRef="#ctx0" brushRef="#br0" timeOffset="68281.6764">27437 14763,'0'-52,"0"25,0 27,27 0,-27 53,0-27,26-26,-26 27,0 26,53-53,-53 26,0 1,27-27,-27 53,0-27,0 1,0 25,0-25,0-1,0 1,0 26,0-27,0 1,0 26,26-53,-26 26,0 1,0 25,53-25,-53-1,0 27,0-26,26-27,-26 26,0 27,0-26,0-1,0 27,27-53,-27 26,0-26,0-53,0 27,0 0,0 26,0-53,-27 0,27 0,-52 0,52 26,-27 27,27-26,0-27,-53 27,53-1,0-26,-26 53,26-26,0-1,-27-26,27 27,-53 26,53-27,0-25,0 25,-26 27,26-26,0-27,0 26,0 1,0-1,0-26,0 80,0 26,53-27</inkml:trace>
  <inkml:trace contextRef="#ctx0" brushRef="#br0" timeOffset="70322.8596">29078 14763,'0'0,"26"0,-26 27,0 26,0 0,0 0,53-27,-53 27,0-27,0 1,0 26,0-27,0 1,27-27,-27 53,0-27,0 1,0-1,0 27,0-27,0 1,0 26,0-27,0 1,52-27,-52 53,0-27,0 1,0 25,0-25,0-1,0 27,0-26,0-1,0-26,0-26,-26-27,26-27,0 28,-26-1,26-27,0 27,0 27,-53-27,53 0,0 80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1024" units="cm"/>
        </inkml:traceFormat>
        <inkml:channelProperties>
          <inkml:channelProperty channel="X" name="resolution" value="28.31858" units="1/cm"/>
          <inkml:channelProperty channel="Y" name="resolution" value="28.36565" units="1/cm"/>
        </inkml:channelProperties>
      </inkml:inkSource>
      <inkml:timestamp xml:id="ts0" timeString="2022-05-25T10:40:53.228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450 6164,'0'53,"0"-26,0-1,0 27,0-26,0-1,0 27,0-26,0-1,0 27,0 0,0-27,26-26,27 0,27-26,-28 26,1-53,0 53,0-27</inkml:trace>
  <inkml:trace contextRef="#ctx0" brushRef="#br0" timeOffset="1101.0629">185 6138,'53'26,"-53"1,27-27,-27 26,26-26,27 0,-53 53,26-53,-26-26,0-1,0 1,0 26</inkml:trace>
  <inkml:trace contextRef="#ctx0" brushRef="#br0" timeOffset="1851.1059">318 6403,'26'0,"-26"-27,53 27,-27 0,1 0,26 0,-27 0,1 27,26-1</inkml:trace>
  <inkml:trace contextRef="#ctx0" brushRef="#br0" timeOffset="2450.1401">185 6958,'0'-79,"27"79,26-27,0 27,-1-53,28 53,26 0,-27 0,0-26,1 26,-54 0,27 0,-26 0,-1 0</inkml:trace>
  <inkml:trace contextRef="#ctx0" brushRef="#br0" timeOffset="3021.1728">26 7196,'0'-79,"80"79,-54-53,27 53,-26 0,-1 0,1 0,-27 0,0 79,0-52,0-1,0 1,0 52,0-52,0-1,105-26,-52 0,27 0,-1 0,-26 0,-27 0</inkml:trace>
  <inkml:trace contextRef="#ctx0" brushRef="#br0" timeOffset="3442.1969">79 7276,'53'0,"0"-27,0 27,0-53,0 53,0 0,26-26,-26 26,-26 0,-1 0</inkml:trace>
  <inkml:trace contextRef="#ctx0" brushRef="#br0" timeOffset="3690.2111">714 7249,'0'0,"0"0,53 0,-26 0,-1 0,27 0,-53-26</inkml:trace>
  <inkml:trace contextRef="#ctx0" brushRef="#br0" timeOffset="4006.2291">1058 7117,'0'-26,"27"26,26 0,-53 0,26 0,-26 52,0 1,0 0,0-26,0 26,27-53,-1 0,27 0,26-27,-26 27,-53-53,27 0</inkml:trace>
  <inkml:trace contextRef="#ctx0" brushRef="#br0" timeOffset="4221.2414">1561 6985,'0'26,"0"27,0 0,0-27,0-26</inkml:trace>
  <inkml:trace contextRef="#ctx0" brushRef="#br0" timeOffset="6486.371">2487 6376,'0'-53,"-26"53,26-26,0-1,26 27,27-53,0 53,0 0,0 0,-27 53,-26-26,53 26,-53 0,0 26,-53 27,53-53,-53 0,53 0,-26-53,26 52,0-25,26-27,1 0,26 0,0 0,26 0,-26 0,0 0,-53-53</inkml:trace>
  <inkml:trace contextRef="#ctx0" brushRef="#br0" timeOffset="6770.3872">2540 6641,'26'0,"27"0,0-80,27 80,-1-26,-26 26,0-53,-27 53</inkml:trace>
  <inkml:trace contextRef="#ctx0" brushRef="#br0" timeOffset="7320.4187">2143 6244,'0'-27,"27"54,-27-1,53 54,-53-1,0 27,52-27,-52 1,0-1,0 0,27 27,-27-53,106-26,-53-27,26 0</inkml:trace>
  <inkml:trace contextRef="#ctx0" brushRef="#br0" timeOffset="7910.4524">3254 6350,'0'53,"0"0,0 26,0 27,0-27,53 0,-53-26,53 0</inkml:trace>
  <inkml:trace contextRef="#ctx0" brushRef="#br0" timeOffset="8302.4748">3784 6376,'-27'80,"27"-54,-79 0,79 27,-27-53,27 53,0-26,0-27,53 79,0-79,26 53,-26-53,0 0,0 26,0-26,27 0,-28 0,-25 0</inkml:trace>
  <inkml:trace contextRef="#ctx0" brushRef="#br0" timeOffset="9210.5268">4366 6482,'-80'79,"54"1,26-54,-53 1,53 52,79-53,-26-26,27 0,52-52,-26 52,0-80,-80 80</inkml:trace>
  <inkml:trace contextRef="#ctx0" brushRef="#br0" timeOffset="10306.5895">4339 6482,'0'-26,"0"26,0-27,-26-52,26 26,-53 53,53-27,-27 27,1 0,-27 80,0-1,27-26</inkml:trace>
  <inkml:trace contextRef="#ctx0" brushRef="#br0" timeOffset="17336.9916">318 6217,'0'-26,"0"26,0 0,26 0,0 0,-26-53,0 79,0 1</inkml:trace>
  <inkml:trace contextRef="#ctx0" brushRef="#br0" timeOffset="27522.5742">25056 15769,'0'-27,"-53"27,53-26,0-27,0 79,0 1,0 26,0 0,0 0,0 26,0-26,0 0,0-27,27-26,-27 0,26 0,27-53,-27 53,1 0,26 0,0 0,-27 0,1 0,26 0,26 0,-26 0,0 0,0 0,0 0,26 0,-26 27,-27-27,27 0,0 0,-26 0,26 0,-1 26,-25-26,-1 0,27 0,-26 0,-1 0,27 0,-26 0,-1 0,1 0,25 0,-25 0,-1 0,27 0,-26 0,-1 0,27 0,-26 0,-1 0,27 0,-27 0,1 0,26 0,-27 0,1 0,26 0,26 0,-26-53,0 53,0 0,0 0,26 0,-26 0,0 0,0 0,0 0,26 0,-26 0,-27 0,1 0,52 27,-52-27,-1 0,27 0,-26 0,-1 0,27 0,0 0,-27 0,1 0,26 0,-27 0,1 0,26 0,-27 0,0 0,27 0,-26 0,-1 0,1 0,26 0,-27 0,1 0,25 0,-25 0,-1 0,27 26,-26-26,-1 0,27 0,0 0,-26 0,25 0,-52 0,0-26,0-1,0-25,-26 52,26-27,-26 27</inkml:trace>
  <inkml:trace contextRef="#ctx0" brushRef="#br0" timeOffset="33358.908">979 7778,'0'-26,"-53"26,53-53,0 27,0-1,-26 27,26 0,0 27,0 52,0 0,0 1,0-1,0 27,0-27,0 1,0-1,0 0,0-26,0 27,0-27,53-27,-53 27,0 0,0-27,0 27,0 0,0-26,26-27,27 0</inkml:trace>
  <inkml:trace contextRef="#ctx0" brushRef="#br0" timeOffset="33952.942">794 8784,'0'26,"26"-26,-26 80,27-80,-27 26,53-26,-27 27,27-27,-27 0,-26-27,27 27,-27-53,0 27,53-27,-53 0,53 26,-53-25</inkml:trace>
  <inkml:trace contextRef="#ctx0" brushRef="#br0" timeOffset="34639.9813">820 7673,'-26'0,"26"53,-27-53,27 26,-53 27,27 0,-27-27,53 27</inkml:trace>
  <inkml:trace contextRef="#ctx0" brushRef="#br0" timeOffset="34852.9934">820 7752,'0'-26,"27"26,-27-27,79 27,-26-53,0 53,26 53,-26 26,-53-26,80 27,-1-1</inkml:trace>
  <inkml:trace contextRef="#ctx0" brushRef="#br0" timeOffset="39157.2396">318 10477,'26'0,"0"0,27 0,27-53,-27 53,-27 0,27 0,-27 0</inkml:trace>
  <inkml:trace contextRef="#ctx0" brushRef="#br0" timeOffset="40014.2887">1058 10266,'0'-53,"0"53,53 0,-26 0,-1 0,27 26,-53 27,0-27,0 27,0-26,0-1,-26 27,26-26,0-1,0 27,26-53,1 0,25 0,1 0,0 0,-26-26,-1-1</inkml:trace>
  <inkml:trace contextRef="#ctx0" brushRef="#br0" timeOffset="40860.337">900 9683,'0'-26,"0"26,0 0,53 0,-53 53,26 0,-26 0,53-53,-53-53,26-27,-26 28,53 25,-53-26,27 53,-1 27,-26 26,53-53,-53 79,0-53,0 27,27-26,-27 26</inkml:trace>
  <inkml:trace contextRef="#ctx0" brushRef="#br0" timeOffset="42316.4203">1588 10107,'0'53,"0"0,0-27,0 1,0-1,0 27,0-27,0 1,0 26,0-53,52 0,-52-27,27 1,-27-1,53-52,-53 26,0 0,26 0,-26 27,0 26,0 79,0-52,0 52,53-53,-53 27,0-26,27-27,-27 26</inkml:trace>
  <inkml:trace contextRef="#ctx0" brushRef="#br0" timeOffset="43263.4745">2223 9763,'0'-27,"0"-26,0 27,0 26,-53 0,0 53,53-27,-53 1,53 26,-53-27,53 27,0 26,0-26,0 0,0-26,0 26,0 26,26-52,-26-1,27 27,-27-27,53 27,-53 0,0-26,26-1,1-26,52 0</inkml:trace>
  <inkml:trace contextRef="#ctx0" brushRef="#br0" timeOffset="43746.5021">2249 10213,'26'0,"27"0,0 0,0 0</inkml:trace>
  <inkml:trace contextRef="#ctx0" brushRef="#br0" timeOffset="44212.5288">2434 10080,'27'0,"-27"27,53-1,-53 27,26 0,-26-26,53-54,-53-26,26 53,-26-26,27 26,26 0,-53 0,26 0,-26 53,0-27,0 27</inkml:trace>
  <inkml:trace contextRef="#ctx0" brushRef="#br0" timeOffset="44574.5495">2884 10266,'0'-53,"26"53,1 0,52 0,-79 26,53-26,-53-26</inkml:trace>
  <inkml:trace contextRef="#ctx0" brushRef="#br0" timeOffset="44826.5638">3175 9922,'0'26,"0"27,0 0,0 0,0 0,0 26,0-52,0-1</inkml:trace>
  <inkml:trace contextRef="#ctx0" brushRef="#br0" timeOffset="45475.6009">3413 9578,'0'-80,"0"80,0-53,53 53,-53-26,27 26,-1 0,53 0,-52 0,-27 0,26 0,-26 79,0-26,53 53,-53-27,0 1,0-1,0 0,0 1,0-1,0 1,0-27,0 26,0-53,0 1,-26-27,-1 79,1-79,-27 53</inkml:trace>
  <inkml:trace contextRef="#ctx0" brushRef="#br0" timeOffset="55486.1736">25612 14076,'0'-27,"0"54,0 25,0 1,0 0,0-26,0-1,0 27,0 0,0-53,0 26,0 1,0-27,0-53,0 27,0-27,0 26,0 1,0-54,0 27,53 27,-53-27,26 27,-26-1,53 27,-53-79,26 79,1 26,-27 1,0-1,53-26,-53 53,0-26,0-1,0 27,-27-53,27 26,-26-26,26 27,0 52,26-79,27 53,0-26,0 25,0-25</inkml:trace>
  <inkml:trace contextRef="#ctx0" brushRef="#br0" timeOffset="56245.217">26353 14261,'0'53,"-27"-53,27 26,0 27,-26-53,26 53,0 0,0-53,79 0,-26 0,-27-27,1 1,-27-27,79-26,-79 26,0 26,0-26,0 0,-26 53,-27 0,0 27,26-1,27 27,0-26,0-27</inkml:trace>
  <inkml:trace contextRef="#ctx0" brushRef="#br0" timeOffset="56681.242">27093 13970,'0'0,"-26"0,-27 0,27 79,-27-52,53-1,-53 27,53-27,0 1,0 52,26-79,27 27,-26-27,25 0,1 0,-26 0,-1 0</inkml:trace>
  <inkml:trace contextRef="#ctx0" brushRef="#br0" timeOffset="57842.3084">27464 14155,'-27'0,"27"-53,0 79,0 1,0 26,0 0,0 0,-26 26,26-26,-27-53,27 26</inkml:trace>
  <inkml:trace contextRef="#ctx0" brushRef="#br0" timeOffset="59490.4026">25876 18256,'0'-53,"0"27,0 78,0-25,0 26,0 0,0 26,0-26,0 0,-53-27,53 27,0-26,0-80,0 0,0 0,53-53,-53 0,53-26,-53 53,80 26,-80 26,26-26,-26 1,53 52,-27 0,1 0,-27 0,53 52,-53 1,0 0,0-26,0 26,0-27,-27 1,27 52,-26-79,26 26,0 1,-27-27,27 53,0 26,0-52,0-27,0 26,27-26,26 0,0 0,26 0,27 0,0 0,-27 0,0 0,1 0,-54 0</inkml:trace>
  <inkml:trace contextRef="#ctx0" brushRef="#br0" timeOffset="59880.425">26908 18388,'0'0,"0"27,0-1,0 54,27-80,52 0,-26-27,-53-52,0 52,0-26,0 0,-27 53,1 27,26-1</inkml:trace>
  <inkml:trace contextRef="#ctx0" brushRef="#br0" timeOffset="60294.4486">27808 18124,'0'-53,"-27"53,1 0,-27 0,0 0,-26 26,26 27,0 0,0-27,26 54,27-27,-53 0,53-27,0 27,80-26,-1-27,27 52,0-52,-27 0,1 0,-54 0</inkml:trace>
  <inkml:trace contextRef="#ctx0" brushRef="#br0" timeOffset="60654.4692">28231 18441,'27'0,"-1"0,-26 27,0-1,0 1,0 25,0-25,0-27,53 0,0 0,0 0,0 0,0 0,-1 0,-52 0</inkml:trace>
  <inkml:trace contextRef="#ctx0" brushRef="#br0" timeOffset="61516.5185">27067 18335,'-27'0,"1"0,26 0,-53 0,53 27,-26-27,26 26</inkml:trace>
  <inkml:trace contextRef="#ctx0" brushRef="#br0" timeOffset="62348.5661">28284 18415,'0'-27,"0"27,-26 0,-27 0,0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1024" units="cm"/>
        </inkml:traceFormat>
        <inkml:channelProperties>
          <inkml:channelProperty channel="X" name="resolution" value="28.31858" units="1/cm"/>
          <inkml:channelProperty channel="Y" name="resolution" value="28.36565" units="1/cm"/>
        </inkml:channelProperties>
      </inkml:inkSource>
      <inkml:timestamp xml:id="ts0" timeString="2021-06-02T05:06:13.733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2223 608,'0'27,"0"-1,0 54,0 52,-27-26,27-1,0-25,0-1,0-52,0-1,27 27,-1-53,27 0,26 0,27-53,-27 0,-26 27,-53-1</inkml:trace>
  <inkml:trace contextRef="#ctx0" brushRef="#br0" timeOffset="221.2896">2302 1032,'26'-53,"27"53,-26 0,52 0,-26 0,0 0,0 0,0 0,-53-27</inkml:trace>
  <inkml:trace contextRef="#ctx0" brushRef="#br0" timeOffset="487.4349">2328 582,'0'-27,"27"27,-1 0,1 0,26 0,0 0,-1-53,1 53,0 0,27 0,-27 0,-27 0</inkml:trace>
  <inkml:trace contextRef="#ctx0" brushRef="#br0" timeOffset="763.5488">3307 846,'0'27,"-26"-1,26 27,-53 27,0-28,27 1,-27 0,26 0,27-26,-79 26,79-27,-27-26</inkml:trace>
  <inkml:trace contextRef="#ctx0" brushRef="#br0" timeOffset="994.8064">2910 979,'0'-27,"27"27,-1 0,27 27,0 26,0-27,0 27,-27-27,27 27,-26-53,-1 27,27-27</inkml:trace>
  <inkml:trace contextRef="#ctx0" brushRef="#br0" timeOffset="1195.1628">3519 846,'0'-79,"0"26,26 80,-26 25,0 28,0-1</inkml:trace>
  <inkml:trace contextRef="#ctx0" brushRef="#br0" timeOffset="1352.6576">3545 1323,'0'53</inkml:trace>
  <inkml:trace contextRef="#ctx0" brushRef="#br0" timeOffset="1510.1516">3889 820,'0'-27,"0"80,0 27,0-1,-53 0</inkml:trace>
  <inkml:trace contextRef="#ctx0" brushRef="#br0" timeOffset="1697.5504">2805 2037,'53'-26,"26"26,53-53,-26 53,26-80,-26 80</inkml:trace>
  <inkml:trace contextRef="#ctx0" brushRef="#br0" timeOffset="3222.6544">6138 1111,'53'0,"-26"26,26 27,-27 0,-26 27,53 25,-53-25,0-27,0-27,0 27,0-106,0-53,0 27,79 0,-79 26,53-27,-53 54,0 79,0 0,53 26,-53-26,0-27,53 27,-53-26,53 26,-26-53,25 53,-25-53,26 0</inkml:trace>
  <inkml:trace contextRef="#ctx0" brushRef="#br0" timeOffset="3693.144">7382 582,'0'-27,"-53"27,27 0,-27 0,53 53,-80 0,80 0,-26 26,26 1,0-27,0 0,0 26,0-26,0 26,0 27,0-53,0 0,79 0,-79 0,27-27,-27 27,53-53,-53 53,26-26,0-27,-26 26,53-26,0 0,-26 0,26 0,0 0</inkml:trace>
  <inkml:trace contextRef="#ctx0" brushRef="#br0" timeOffset="4052.1585">7699 1164,'53'79,"-53"-26,0 27,27-54,-27 0,0 27,53-26,-53 26,26-53,-26-27,27 1,-27-27,0-26,0 52,0 1,79 26,-53 79,27-26,-26 0,26 0</inkml:trace>
  <inkml:trace contextRef="#ctx0" brushRef="#br0" timeOffset="5292.7996">8334 793,'0'-52,"0"25,0 1,0-27,80 53,-54-27,27 27,0 0,-26 0,-1 0,27 0,-53 0,53 0,-53 80,26-1,-26 0,0-26,53 0,-53 0,0 26,27 27,-27-26,79-1,-79-26,26 0,-26 26,53-52,-53-1,0 27,0 0,0-27,0-26,-53 0,27 53,-27-53,-26 0,52 0,27-26,-26 26,26-27,-27 27</inkml:trace>
  <inkml:trace contextRef="#ctx0" brushRef="#br0" timeOffset="5795.4385">9525 1349,'0'-26,"26"26,27 0,0 0,-26 0,26 0,-53 0</inkml:trace>
  <inkml:trace contextRef="#ctx0" brushRef="#br0" timeOffset="5951.0176">9631 1640,'53'-26,"0"26,-27 0,-26 26</inkml:trace>
  <inkml:trace contextRef="#ctx0" brushRef="#br0" timeOffset="9450.5434">10769 1376,'0'-27,"0"1,0-54,0 80,0-53,0 0,-53 53,53-53,-27 53,1 0,-80 53,79 27,-25-1,25 1,27-1,-53 0,53-52,27 26,-1-53,27 0,0 0,0 0,-27-53,27 0,-53 0,27 0,-27 0,0 27,0-1,0 54,0-1,0 1,53 25,-53-25,52 26,-25-53,-27 53,53-53,0 0,-27 0</inkml:trace>
  <inkml:trace contextRef="#ctx0" brushRef="#br0" timeOffset="9840.4877">10186 714,'27'0,"-27"-53,53 53,-27 0,1 0,26 0,0 0,0 0,-1-53</inkml:trace>
  <inkml:trace contextRef="#ctx0" brushRef="#br0" timeOffset="10199.5157">10769 397,'26'0,"0"0,-26 52,80 1,-80 0,0 0,0 0,0-26,26-1,-26-26,27 0,-27-79,53 26,-53 26,53 1,0-27,-1 53,-25 0,-27 26,53 27,-53 0,0 0,0 27,0 25,0-25</inkml:trace>
  <inkml:trace contextRef="#ctx0" brushRef="#br0" timeOffset="11023.2855">11906 846,'0'0,"0"53,-53 27,53-27,0-27,0 0,27 27,-27-26,26-27,-26 53,53-53,27 0,-28 0,-52 0,53-27,-53-52,53 26,-53 0,0 0,27 0,-27 27,0 26,0 53,0 26,0-26,0 0,0-27,0 27,0-26,26-1,80 54,-53-80,-27 0</inkml:trace>
  <inkml:trace contextRef="#ctx0" brushRef="#br0" timeOffset="11537.8923">13070 370,'0'-53,"0"27,0 26,-52 0,-1 0,0 53,0 26,26-26,-26 26,53 1,-53 52,53-53,0 1,0-27,0 26,0-26,0 0,0 0,27 26,-27-52,0 26,26-53,-26 52,53-25,0-27,-26 0,26 0,0-53</inkml:trace>
  <inkml:trace contextRef="#ctx0" brushRef="#br0" timeOffset="12292.8484">13044 1084,'0'-26,"0"26,79 0,-52 26,26-26,0 0,0 0,-27 0,27 0,-27 0</inkml:trace>
  <inkml:trace contextRef="#ctx0" brushRef="#br0" timeOffset="12681.7954">13547 952,'79'27,"-79"26,27-1,-27 28,0-1,52-26,-52-26,0 26,0-80,0 1,0-1,27-52,-27 26,0 0,53 0,-27 0,27 53,-53 0,80 0,-54 106,-26-80,53 27,-53-26,0-1,26 27,-26-26,0-1</inkml:trace>
  <inkml:trace contextRef="#ctx0" brushRef="#br0" timeOffset="12947.0772">14446 1164,'27'0,"26"0,-27 0,1 0,25 0,28 0,-27-27</inkml:trace>
  <inkml:trace contextRef="#ctx0" brushRef="#br0" timeOffset="13168.4777">15081 820,'0'26,"0"27,0 27,27 25,-27-25,0-1,0-26,0 0,0-26</inkml:trace>
  <inkml:trace contextRef="#ctx0" brushRef="#br0" timeOffset="13849.6337">15637 397,'53'-53,"0"0,-27 53,27 0,-53 26,53 1,-53-1,53 53,-53-26,0 27,0-1,0 27,0-27,0 1,0-1,0-26,0 26,0-26,26 0,-26-26,0 52,53-52,-53 25,0 1,-26-53,-27 0,26 0,-25 0,25 0,1 0,-27 0</inkml:trace>
  <inkml:trace contextRef="#ctx0" brushRef="#br0" timeOffset="17169.6454">17066 1190,'0'-26,"-27"26,27 0,27 0,52 0,0 0,27 0,0 0,79 0,0 0,1 0,-1 0,-79 0,0 0,-1 0,-25 0,-1 0,1 0,-28 0,1 0,0-53,0 53,27 0,-54 0,0 0,1 0,26 0</inkml:trace>
  <inkml:trace contextRef="#ctx0" brushRef="#br0" timeOffset="17379.0784">19050 741,'26'0,"1"0,26 52,-27 1,-26 0,53 0,-53 27,0-28,-53 28,-26 26,-53-27,-1 0,54-52,0-27</inkml:trace>
  <inkml:trace contextRef="#ctx0" brushRef="#br0" timeOffset="18127.0534">17145 873,'-53'0,"0"0,-53 79,27-26,26 26,0-52,53 26,-26-27,26 27,0 0,53-26,0 26,-1-27,28 27,-1-53,27 53,-27-53,-52 79</inkml:trace>
  <inkml:trace contextRef="#ctx0" brushRef="#br0" timeOffset="21447.0651">21299 370,'0'-53,"0"0,0 27,0 26,-53 0,0 0,0 0,53 26,-53 1,53 26,-26-27,26 1,0 25,0 1,0-53,26 0,1 0,26 0,-27 0,27-26,-26-27,-27 27,26 26,-26 0,0 26,53 27,-53 0,26-27,-26 27,53 0,-53-26</inkml:trace>
  <inkml:trace contextRef="#ctx0" brushRef="#br0" timeOffset="21896.8474">21775 158,'0'-26,"53"26,0 0,0 0,0 53,0 26,-53-52,0 52,0-26,0-27,-80 1,80 26,-26-53,26 53,26 0,1-53,26 53,0-53,53 0,-27 0,-26 0,-53-27</inkml:trace>
  <inkml:trace contextRef="#ctx0" brushRef="#br0" timeOffset="22122.2372">21643 449,'79'0,"1"0,-27 27,0-27,26 0,0 0,1 0,-1 0</inkml:trace>
  <inkml:trace contextRef="#ctx0" brushRef="#br0" timeOffset="23062.6911">20690 952,'0'-53,"80"53,79 0,52 0,160-53,78 53,54 0,-106 0,-79 0,-107 0,-26 0,-52 0,-80 0,-80 27</inkml:trace>
  <inkml:trace contextRef="#ctx0" brushRef="#br0" timeOffset="24768.0741">21034 1402,'0'-26,"0"52,0 27,0 26,0-26,0 27,0-1,0 0,0-26,0 0,0 0,0-26</inkml:trace>
  <inkml:trace contextRef="#ctx0" brushRef="#br0" timeOffset="24991.4693">21273 1799,'26'-53,"27"53,26 0,-26 0,0 0,-26 0,25 26</inkml:trace>
  <inkml:trace contextRef="#ctx0" brushRef="#br0" timeOffset="25643.7035">22251 1667,'0'-27,"0"27,0-53,-52 27,25 26,1 0,26 0,-53 53,53-27,-27 1,27 25,0-25,0-1,0-26,53 0,-26 0,-1 0,-26-26,27 26,-27-53,0 27,0-27,0 106,52-1,-52 1,0-26,0 26,27-27,-27 1,0 26</inkml:trace>
  <inkml:trace contextRef="#ctx0" brushRef="#br0" timeOffset="26078.5263">22701 1428,'0'-52,"80"104,-54-52,53 53,-52-53,-27 80,26-80,-26 53,0-27,0 1,0 52,-53-53,53 1,-52-27,52 79,0-52,79 26,0-53,27 0,0 0,-27-27,-26 27</inkml:trace>
  <inkml:trace contextRef="#ctx0" brushRef="#br0" timeOffset="26272.9998">22701 1587,'53'0,"0"0,0 0,26 0,1 0,-1 0,27 0,-27 0</inkml:trace>
  <inkml:trace contextRef="#ctx0" brushRef="#br0" timeOffset="27475.7436">24606 873,'0'-27,"27"27,-1 0,27 0,-26 0,25 53</inkml:trace>
  <inkml:trace contextRef="#ctx0" brushRef="#br0" timeOffset="27624.3413">24606 1217,'53'0,"-26"0,26 0,-1 0,1 0</inkml:trace>
  <inkml:trace contextRef="#ctx0" brushRef="#br0" timeOffset="28545.8465">26696 53,'0'-27,"27"27,26 0,-27 0,27 27,-26-1,26 27,-27-27,-26 27,0-26,0-1,0 27,0-26,0-1,0 27,0-27,0 1,0 52,0 1,53-80,26 0,1 0,-27 0,-27 0</inkml:trace>
  <inkml:trace contextRef="#ctx0" brushRef="#br0" timeOffset="28808.1364">26723 449,'-27'-52,"27"25,53 27,0 0,0 0,27 0,-1 0,0 0,27 0,-26 0,-28 27,1-27</inkml:trace>
  <inkml:trace contextRef="#ctx0" brushRef="#br0" timeOffset="29175.1428">25956 1032,'53'0,"52"-27,81 27,52-53,0 53,79-53,54 53,-107 0,-26 0,-79 0,-79 0,-54 0,-26 80,-53-80</inkml:trace>
  <inkml:trace contextRef="#ctx0" brushRef="#br0" timeOffset="29727.647">26670 1217,'0'26,"26"-26,-26 53,27-53,-27 53,53-53,-53 27,26 25,-26 1,0 0,-53-53,27 80,-27-54,27-26,26 53,-53-53,53 79,0-52,26-27,27 0,26 0,1 0,-1 0,1 0,-54 0</inkml:trace>
  <inkml:trace contextRef="#ctx0" brushRef="#br0" timeOffset="30011.8775">26458 1587,'0'-26,"80"26,-27 0,0 0,26 0,-26 0,-27 0,1 0,26 0,-53 0</inkml:trace>
  <inkml:trace contextRef="#ctx0" brushRef="#br0" timeOffset="30244.2484">27226 1640,'26'0,"53"0,-52 0,-1 0</inkml:trace>
  <inkml:trace contextRef="#ctx0" brushRef="#br0" timeOffset="30491.5788">27781 1217,'0'0,"0"79,0-52,0 26,0-1,0 1,0 27,0-54</inkml:trace>
  <inkml:trace contextRef="#ctx0" brushRef="#br0" timeOffset="30708.9902">27649 1719,'26'0,"1"-26,52 26,-26 0,0 0,0 0,-27 0</inkml:trace>
  <inkml:trace contextRef="#ctx0" brushRef="#br0" timeOffset="31223.597">27808 2090,'0'-27,"-27"27,-26 0,-26 0,53 0,-27 27,0 26,53 0,26 0,54-53,-28 0,-25 0,-1-27,27 27,-26-53,-27 80,0-1,0 54,79-80,0 52,-26-52</inkml:trace>
  <inkml:trace contextRef="#ctx0" brushRef="#br0" timeOffset="31799.0391">28840 1084,'79'0,"-79"53,53 27,-53-27,0 0,0 0,0 26,-53-79</inkml:trace>
  <inkml:trace contextRef="#ctx0" brushRef="#br0" timeOffset="34471.8031">29898 608,'0'-26,"0"26,26 0,54 0,-54 0,1 26,26 1,-53-1,26 27,-26 0,0 0,0 53,-53-53,27 0,26-1,-53 28,53-54,0 1,0-27,53 79,0-79,26 0,0 0,-26 0,0 0,-53-26</inkml:trace>
  <inkml:trace contextRef="#ctx0" brushRef="#br0" timeOffset="34679.2411">29977 979,'27'-27,"26"27,0 0,-27 0,27 0,0 0,26 0,-52 0</inkml:trace>
  <inkml:trace contextRef="#ctx0" brushRef="#br0" timeOffset="35095.1156">29501 661,'27'0,"-27"27,52 52,-52 0,0 1,0 26,0-27,27 0,-27 1,0-1,79 0,-79-52,53-27</inkml:trace>
  <inkml:trace contextRef="#ctx0" brushRef="#br0" timeOffset="35517.9708">30454 793,'0'53,"0"0,0 0,0 0,0 26,79 27,-79-26,53-1,-53-26,0 0,0 0,0 0,26-53</inkml:trace>
  <inkml:trace contextRef="#ctx0" brushRef="#br0" timeOffset="35881.9853">31036 793,'0'53,"-27"0,27 0,-53-26,53-1,-53 27,53-27,-53-26,53 53,-52-53,52 27,26-27,0 26,1-26,52 0,27 80,-53-80,0 26,0-26</inkml:trace>
  <inkml:trace contextRef="#ctx0" brushRef="#br0" timeOffset="36749.6363">31882 158,'0'-52,"0"78,0 27,0 0,0 26,0 1,0-1,0 0,0 1,0-1,0-26</inkml:trace>
  <inkml:trace contextRef="#ctx0" brushRef="#br0" timeOffset="36983.0045">31512 1032,'53'-27,"26"27,27 0,53 0,-27 0,27 0,-53 0,-53 0,-27 0,-26 27</inkml:trace>
  <inkml:trace contextRef="#ctx0" brushRef="#br0" timeOffset="37587.3683">32147 1402,'26'-26,"-26"-54,-26 80,-27 0,-26 0,-1 0,1 53,-1 0,54 0,26 0,-53-27,53 27,0-26,53-27,26 53,-26-53,0 0,-26 0,26-53,0 0,-53 0,0 0,0 106,0 0,0 0,0 0,52-1,-52 28,53-27</inkml:trace>
  <inkml:trace contextRef="#ctx0" brushRef="#br0" timeOffset="37975.318">31565 1296,'-27'0,"27"0,0 53,0-26,0 25,0 1,0 27,0-1,0 0,0 1,0-27</inkml:trace>
  <inkml:trace contextRef="#ctx0" brushRef="#br0" timeOffset="38419.1165">32173 1376,'0'0,"0"52,0-25,0-1,-26-26</inkml:trace>
  <inkml:trace contextRef="#ctx0" brushRef="#br0" timeOffset="38791.1092">32517 1323,'0'53,"0"-1,0 1,0 0,0 27,0-1,0 0,0 1,0-54,0 1,0 26,0-53,53 0</inkml:trace>
  <inkml:trace contextRef="#ctx0" brushRef="#br0" timeOffset="39441.349">33046 979,'-26'0,"26"-53,26 53,-26 53,0 26</inkml:trace>
  <inkml:trace contextRef="#ctx0" brushRef="#br0" timeOffset="52357.3813">4789 1217,'0'26,"0"27,0-26,0 26,0-1,0 1,0-26,0-1,0 27,26-53,-26 27</inkml:trace>
  <inkml:trace contextRef="#ctx0" brushRef="#br0" timeOffset="52587.7576">5212 1296,'27'0,"-27"0,0 27,0 26,0-1,0 1,0 0,0 27,0-27,0-27,0 0,-53-26</inkml:trace>
  <inkml:trace contextRef="#ctx0" brushRef="#br0" timeOffset="52924.845">4710 1032,'0'-27,"0"27,0 27,26-27</inkml:trace>
  <inkml:trace contextRef="#ctx0" brushRef="#br0" timeOffset="53994.9479">4022 3228,'0'53,"0"-27,0 27,0 26,0-26,0 0,0 0,0 0,53-53</inkml:trace>
  <inkml:trace contextRef="#ctx0" brushRef="#br0" timeOffset="54210.3647">4313 3307,'0'53,"0"-27,0 27,0 27,0-27,0-1,0-25</inkml:trace>
  <inkml:trace contextRef="#ctx0" brushRef="#br0" timeOffset="54518.5304">3942 3122,'0'-27,"0"27,53 27,-53-1</inkml:trace>
  <inkml:trace contextRef="#ctx0" brushRef="#br0" timeOffset="54712.0066">4180 3148,'27'0,"-27"27,26-27</inkml:trace>
  <inkml:trace contextRef="#ctx0" brushRef="#br0" timeOffset="54920.4423">4419 3069,'52'53,"-52"0,53 0,-53 0,53-1,-53 28,0 26,0-1,-53 28,0-54,27 1,-27-28</inkml:trace>
  <inkml:trace contextRef="#ctx0" brushRef="#br0" timeOffset="55212.6512">5106 3916,'53'0</inkml:trace>
  <inkml:trace contextRef="#ctx0" brushRef="#br0" timeOffset="57747.7878">6059 3439,'0'-53,"0"53,53-53,0 53,26 0,1 27,-28-1,1 80,0 0,-53-27,0 1,0-1,0-52,0-1,0-26,0 53,0-132,0 26,0-27,0-26,0 1,0 52,0 0,53 132,-53-26,0 0,27-27,-27 27,79-26,-52 26,-1-27,27-26,-27 53,54-53,-54 0</inkml:trace>
  <inkml:trace contextRef="#ctx0" brushRef="#br0" timeOffset="58256.4108">7276 2937,'0'-53,"-53"26,27 27,-1 27,27 26,-53-1,53 54,0 27,0-28,0 1,0 0,27 0,-27-27,53 1,0-27,-53 26,26-26,-26 0,0-27,53 27,-53 0,53 0,26-53,-26 0,27-26</inkml:trace>
  <inkml:trace contextRef="#ctx0" brushRef="#br0" timeOffset="58614.4415">7673 3783,'0'0,"0"53,53-53,-53 53,53-53,-53 79,53-79,-53 27,0-80,26 0,-26-26,0 26,53 26,-26 27,-27 0,26 0,-26 53,53 0,-53-26,0-1,0 27,0 0</inkml:trace>
  <inkml:trace contextRef="#ctx0" brushRef="#br0" timeOffset="59393.3328">8176 3069,'0'-53,"0"26,26 27,-26-26,27 26,25 0,1 0,-53 0,53 53,-53-27,80 27,-80 27,53-1,-53 0,53 1,-53-1,52 53,-52 1,27-1,-27-53,0 1,0-27,0 0,0 0,0-27,0 0,0-26,-27 53,-25-53,25 27,1-27,-27 0,26 0</inkml:trace>
  <inkml:trace contextRef="#ctx0" brushRef="#br0" timeOffset="59652.6308">8943 3916,'26'0,"-26"-27,53 27,0-53,0 53,0 27,-53-1</inkml:trace>
  <inkml:trace contextRef="#ctx0" brushRef="#br0" timeOffset="59781.2825">9128 4233,'80'-26,"-28"26,1-53,-26 53</inkml:trace>
  <inkml:trace contextRef="#ctx0" brushRef="#br0" timeOffset="60673.866">10372 3598,'0'-79,"0"26,0 26,0 1,-27 26,27-53,-26 53,-1 0,-26 0,0 26,1 27,-1 27,26-27,27 26,0-26,0 0,0 0,53-53,0 53,0-53,0 0,0 0,-27-27,-26-26,53 27,-53-1,0-26,0 0,0 106,27 0,-27-26,53-1,-27 27,27 0,26-53,-52 0,-27 0</inkml:trace>
  <inkml:trace contextRef="#ctx0" brushRef="#br0" timeOffset="61125.6429">10134 2778,'0'0,"0"53,0 0,0 0,26-53,-26 26,26-26,1 0,26 0,-27-26,-26-27,0 0,53 0,-26 53,-27 0,0 53,53-27,-53 27,53-26,-53-1,0 53,0-52</inkml:trace>
  <inkml:trace contextRef="#ctx0" brushRef="#br0" timeOffset="62594.6658">11271 3386,'0'53,"0"27,27-1,-27 27,53 0,-53-27,26-26,-26-27,79 27,-26-53,0 0,-26 0,-27-26,79-53,-79 26,27-27,-27 1,0-1,0 28,0 78,0 53,0-26,0-26,0-1,53 27,-53-26,26 26,53 26,1 0,-54-79</inkml:trace>
  <inkml:trace contextRef="#ctx0" brushRef="#br0" timeOffset="63157.143">12647 3042,'-26'-79,"-1"79,27-26,-26 26,-27 0,-27 0,80 52,-52 1,52 0,-53 27,53-1,0 0,0 1,0-1,0 1,0-1,0 0,0 1,0-27,0 26,0-26,0-27,0 27,0 0,0 0,0 0,26-53,27 53,0-53,0 0,26 0,53-79,-52-1</inkml:trace>
  <inkml:trace contextRef="#ctx0" brushRef="#br0" timeOffset="63567.0333">12753 3704,'0'0,"53"0,-27 0,27 0,0 0,27 0,-28 0,-25 0</inkml:trace>
  <inkml:trace contextRef="#ctx0" brushRef="#br0" timeOffset="63971.9371">13256 3572,'26'26,"-26"0,53 27,-53 27,26-1,-26 1,0-28,0-25,0-1,0-52,0-27,0-26,53-1,-53 27,53-26,-53 52,27 27,-27-26,26 26,27 0,-53 26,53 27,-53-26,27 26,-27-27,0 1,0 26,0-27,0 1,0-27</inkml:trace>
  <inkml:trace contextRef="#ctx0" brushRef="#br0" timeOffset="64225.2513">13944 3810,'26'0,"0"0,54 0,-27 0,-27 0,1 0,26 0,-27 0,27-27</inkml:trace>
  <inkml:trace contextRef="#ctx0" brushRef="#br0" timeOffset="64442.6626">14658 3466,'0'26,"0"54,0 25,0-25,0-1,0 1,0-28,0 1,26-53,-26 53</inkml:trace>
  <inkml:trace contextRef="#ctx0" brushRef="#br0" timeOffset="64892.445">15002 3254,'0'-53,"79"53,-26 0,-26 27,26-27,-53 26,52-26,-52 53,27 0,-27-27,0 27,0 0,0 0,0 53,0-53,0 0,0 0,0 0,0 0,0-27,0 0,0 27,-27 27,1-80,-53 26,26-26,26 0</inkml:trace>
  <inkml:trace contextRef="#ctx0" brushRef="#br0" timeOffset="66319.5813">16484 3968,'26'0,"53"0,27 0,53 0,26 0,80 0,-1 0,-26 53,-105-53,26 0,-80 0,-26 0,-27 0,27 53,-26-53</inkml:trace>
  <inkml:trace contextRef="#ctx0" brushRef="#br0" timeOffset="66538.9871">18283 3889,'0'-26,"26"26,1 0,-1 0,27 0,-27 0,27 53,-53-1,27-52,-27 80,0-54,-53 27,-53 0,27 26,-27-79</inkml:trace>
  <inkml:trace contextRef="#ctx0" brushRef="#br0" timeOffset="67823.5097">16563 3757,'0'0,"0"26,0-26,0 27,0-1,-53-26,53 80,0-54,-26 0,26 27,-53-53,53 53,-53-53,53 27,-53 26,53-27,53-26,0 27,0-27,-1 52,1-52,27 53,-54-53,27 80,0-27,-26-27,-27 27,52-53,-52 27</inkml:trace>
  <inkml:trace contextRef="#ctx0" brushRef="#br0" timeOffset="71012.8751">20320 2857,'0'-26,"0"26,0-53,53 53,0 0,0 0,0 0,0 0,0 0,-1 0,-52 53,53-27,-53 1,0 52,0-26,-26 0,-1 0,27 26,-52-26,52 0,0-27,0 27,52-53,1 27,27-27,26 0,-1 0,1 0,-79 0,-27-53</inkml:trace>
  <inkml:trace contextRef="#ctx0" brushRef="#br0" timeOffset="71249.2352">20479 3069,'0'0,"79"0,-52 0,26 0,26 26,53-26,-26 0,-27 0,-26 0,-26 0</inkml:trace>
  <inkml:trace contextRef="#ctx0" brushRef="#br0" timeOffset="71814.7043">20135 3704,'53'0,"-27"0,1 0,52 0,0 0,27 0,27 0,78 0,133 0,-26 0,-1 0,-52 0,-54 0,-78 0,-1 0,-79 0,-53 0,26 0</inkml:trace>
  <inkml:trace contextRef="#ctx0" brushRef="#br0" timeOffset="73914.0208">20479 4498,'0'-27,"0"-26,0 27,0-1,0-26,-27 27,1-27,-54 53,28 0,-28 53,27-27,0 54,27-27,26 0,-53 0,53-1,0-25,53-27,-27 26,54-26,-1 0,-26 0,0 0,-27 0,27-53,-26-26,-27 53,0-1,0 54,0-1,0 27,0-27,0 1,0 26,53 26,-53-26,26-53</inkml:trace>
  <inkml:trace contextRef="#ctx0" brushRef="#br0" timeOffset="74132.4295">20981 4630,'27'0,"26"0,0 0,-27 0,27 0,-26 0,26 0,-27 0</inkml:trace>
  <inkml:trace contextRef="#ctx0" brushRef="#br0" timeOffset="74460.5411">21669 4101,'27'0,"52"0,-52 0,-27 53,53 0,-53-1,0 1,0 0,0 0,0 0,-27-26,27 52,-26-79,26 26,26 1,1-27,52 0,0 0,1 0,-1 0,-52 0</inkml:trace>
  <inkml:trace contextRef="#ctx0" brushRef="#br0" timeOffset="74708.8689">21669 4418,'0'0,"53"0,27-53,26 53,-1-26,28 26,25 0,-25-53,-54 53</inkml:trace>
  <inkml:trace contextRef="#ctx0" brushRef="#br0" timeOffset="74902.3451">23230 4127,'27'0,"26"0,-53 27,-27 26,-26-1,1 1</inkml:trace>
  <inkml:trace contextRef="#ctx0" brushRef="#br0" timeOffset="77529.2331">25506 3386,'0'0,"0"-26,79 26,-26 0,0 0,-53 0,53 0,-53 53,53 0,-53-27,0 1,0 26,0-27,0 0,-27 27,27 0,27 0,52-53,1 53,-1-53,0 0,-26 0,0 0</inkml:trace>
  <inkml:trace contextRef="#ctx0" brushRef="#br0" timeOffset="77744.6501">25744 3598,'53'0,"0"0,-27-53,1 53,26 0,-27 27,27-27,-27 26,1-26,26 0</inkml:trace>
  <inkml:trace contextRef="#ctx0" brushRef="#br0" timeOffset="78127.6133">24924 3386,'0'-53,"26"53,27 0,-53 27,53 26,-53 0,53 26,-53 27,26-27,-26 1,53-1,-53 0,53 27,0-79</inkml:trace>
  <inkml:trace contextRef="#ctx0" brushRef="#br0" timeOffset="78560.4414">25532 3598,'0'0,"53"0,-26 0,-1 0,27 0,-26 0,25 0,28 0,-27 0,26 0</inkml:trace>
  <inkml:trace contextRef="#ctx0" brushRef="#br0" timeOffset="78926.4506">26485 3281,'0'0,"0"52,0-25,0 26,0 0,0 26,0 0,0 1,53-1,-53-26,53 27,-53-28,53-52,-53 53</inkml:trace>
  <inkml:trace contextRef="#ctx0" brushRef="#br0" timeOffset="79279.4947">27358 3281,'0'26,"0"0,0 27,-79-26,79 26,-53-53,53 53,-27-53,27 26,0 27,27 0,-1-53,53 26,1-26,-1 53,-26-53,0 0,26 27,1-27,-1 0</inkml:trace>
  <inkml:trace contextRef="#ctx0" brushRef="#br0" timeOffset="79808.0637">28628 3413,'0'-53,"0"26,0 1,0-53,-53 79,0 0,-26 0,-1 26,-25 27,52-27,26 27,27-26,0-1,53 27,0-53,0 0,0 0,0 0,-27 0,-26 0,53-53,-53 27,0 52,27 27,-27-26,26-1,-26 27,79-27,-79 27,27-53</inkml:trace>
  <inkml:trace contextRef="#ctx0" brushRef="#br0" timeOffset="80172.0783">29263 2884,'0'0,"0"53,0 26,0 0,53 27,-53-26,0-1,0 0,0-26,0 27,-27-28,-78 28,-28-1,1 1,79-80</inkml:trace>
  <inkml:trace contextRef="#ctx0" brushRef="#br0" timeOffset="80332.6436">29633 3836,'0'-26,"-26"26</inkml:trace>
  <inkml:trace contextRef="#ctx0" brushRef="#br0" timeOffset="80841.2662">28628 3333,'-53'27,"53"26,0 26</inkml:trace>
  <inkml:trace contextRef="#ctx0" brushRef="#br0" timeOffset="81641.1012">24712 3254,'-26'0,"26"79,-106-26,79 27,-26 26,1-27,52 0,-27 54,27-28,0 1,106 27,-27-81</inkml:trace>
  <inkml:trace contextRef="#ctx0" brushRef="#br0" timeOffset="84802.5419">1455 5529,'0'-79,"-26"79,26-26,-27 26,-26 0,0 26,-52 27,52 26,0 1,0-1,53 1,-53-28,53 1,0 0,0 0,0-26,26-1,54 27,26-53,52 53,-52-53,-26 0</inkml:trace>
  <inkml:trace contextRef="#ctx0" brushRef="#br0" timeOffset="85310.1679">1640 5900,'0'-27,"-26"27,0 53,26-26,-53 26,53-27,0 1,0-27,79 0,-26 0,-27-27,27 1,-26-27,52 26,-52 27,-27 0,26 53,-26 0,0 0,0-26,0 25,53-52,-53 27,26-27,-26-27,53-52,-53 53,53-1,-26-26,26 80,0 26,-53-27,52 27,1 0</inkml:trace>
  <inkml:trace contextRef="#ctx0" brushRef="#br0" timeOffset="86232.6704">2752 5768,'-53'0,"0"26,0 27,0-27,27 54,26-27,-80 0,80-27,0 53,53-52,0-27,0 0,26 0,1 0,-1 0,0 0,-52-106,26 53,-53-26,26-1,-26-52,0 0,80-53,-80 52,26 54,-26 53,0-27,0 53,-53 53,27-1,-27 28,53 52,-80-26,80 26,0-52,0-1,53-26,-26-27,26-26,26 53,-26-53,0 0,-27 0,-26 0,53 27,-53-1,0 27,27-26,-27-1,53-26,-53 53,26-53,1 0,26-53,-53 27,79 26,-53 26,27-26,0 0,0 0,-53-53,53 0,-53 0,0 0,79 53,-79 106,53-79,-53-1,27-26</inkml:trace>
  <inkml:trace contextRef="#ctx0" brushRef="#br0" timeOffset="86963.6913">4313 5609,'0'-53,"0"53,-27 0,-26 0,-26 53,26-27,0 27,53-26,-26 26,52 0,1-27,26-26,26 53,27-53,-53 0,-27 53,27-53,-53 53,0-27,-79 1,52-27,-26 79,0-79</inkml:trace>
  <inkml:trace contextRef="#ctx0" brushRef="#br0" timeOffset="87183.0971">4736 5821,'-26'0,"26"52,-27 28,27-27,0-27,0 27,0-26,53-1,-26 27</inkml:trace>
  <inkml:trace contextRef="#ctx0" brushRef="#br0" timeOffset="87352.6383">4789 5582,'0'-26,"0"26,0 53</inkml:trace>
  <inkml:trace contextRef="#ctx0" brushRef="#br0" timeOffset="88242.2299">5133 5873,'0'-26,"0"0,0-27,-27 53,1 0,0 0,-27 26,26 1,27 25,-53-25,53-1,27-26,26 0,-27 0,1 0,25 0,-52 80,0-27,0 0,27-53,-27 26,53-26,-53 0,53-26,-53-27,26 26,-26-26,27 53,-27 27,53-27,-53 26,26-26,-26 27,53-27,0 0</inkml:trace>
  <inkml:trace contextRef="#ctx0" brushRef="#br0" timeOffset="88408.779">5636 5741,'0'-26,"-27"132,27-54,-53 1</inkml:trace>
  <inkml:trace contextRef="#ctx0" brushRef="#br0" timeOffset="88549.3983">5530 6323,'26'0</inkml:trace>
  <inkml:trace contextRef="#ctx0" brushRef="#br0" timeOffset="89947.6127">3466 5794,'0'-26,"0"26,0 53,0-27,0 53,0 1,0-27,0 26,0-53,0 1,53-27,-53 53,26-53,27 0,0 0,-26-27,-1 27,-26-53,80 1,-80 25,26 1,-26-27,53 0,-53 79,0 1,26 26,-26 0,0-1,0 1</inkml:trace>
  <inkml:trace contextRef="#ctx0" brushRef="#br0" timeOffset="90652.704">1349 7249,'0'-26,"27"26,-1 0,27-53,0 53,27 0,25 0,81 0,78 0,27 0,0 0,27 0,26 0,26 0,-26 0,53 0,-53 0,-27 0,-78 0,-1 0,-106 0,-26 0,-27 0,-79 26,27-26,-27 0</inkml:trace>
  <inkml:trace contextRef="#ctx0" brushRef="#br0" timeOffset="94894.2209">9525 6561,'0'-53,"0"27,-26 26,26-53,-27 53,27-26,-26 26,-54 0,27 26,27 27,-27 0,27 26,26-26,-80 0,80 0,0 0,0-27,80 27,-54-53,0 0,27 0,-26 0,-1-53,-26 27,80-27,-80 27,0-1,0-26,26 53,-26-26,0 52,27 27,-27-26,0-1,0 27,52-27,-52 1,0 26,27-53,-27 53,53-53,-27 0,1 0,26 0,26-27,-52-26</inkml:trace>
  <inkml:trace contextRef="#ctx0" brushRef="#br0" timeOffset="95343.0059">9604 5821,'0'0,"0"52,0 28,0-1,0-26,27 0,-27-27,53 27,-27-26,27-27,-53 0,0-27,27-26,-27 1,0-1,53 0,-53 0,26 53,27 0,-53 53,53-27,-53 1,53 26,-53-1,0 1,26 53,-26-26</inkml:trace>
  <inkml:trace contextRef="#ctx0" brushRef="#br0" timeOffset="96635.5067">10557 6403,'0'26,"0"53,0 1,0-1,0 1,0-1,0 0,0-26,0 0,53-26,0-27,-27 53,27-53,0 0,-27-27,27 1,-26-1,-27-52,53 26,-53 0,0 26,0-25,0 25,0 27,0 53,0-27,0 1,0-1,0 27,0-26,26 26,-26-27,53 1,-53 26,53-27,-53 0,53-26</inkml:trace>
  <inkml:trace contextRef="#ctx0" brushRef="#br0" timeOffset="97301.7031">12065 5953,'0'-27,"0"-26,0 53,-53 0,0 0,0 0,27 53,26 0,-53 27,53-1,0 0,0 27,0 0,0 0,0-27,0 1,26-1,-26 0,27 1,-27-27,0-27,53-26,-53 27,26-27,-26 53,53-53,0 0,0 0,26 0</inkml:trace>
  <inkml:trace contextRef="#ctx0" brushRef="#br0" timeOffset="97660.7311">12303 6614,'0'27,"0"26,0-27,53 27,-53-27,27 1,-27 26,26-53,-26 26,0-52,0-27,53 0,-53 0,0 0,0 0,0 0,26 53,54 53,-80-26,26-1,-26 27,0-26,27-1,-27 53,0-26</inkml:trace>
  <inkml:trace contextRef="#ctx0" brushRef="#br0" timeOffset="98095.5539">12806 5900,'0'-53,"53"53,-27 0,1 0,-27 26,53-26,-53 80,79-54,-79 54,26-27,-26-1,0 1,53 27,-53-1,53 27,-53-27,27-26,-27 0,0 27,0-54,0 0,0 27,0-26,0-1,-27 27,-26-26,0-27,27 0</inkml:trace>
  <inkml:trace contextRef="#ctx0" brushRef="#br0" timeOffset="98933.2859">14420 6720,'79'0,"-52"0,52 0,27 0,79 0,106 0,27 0,-1 0,54 0,-54 0,-26-79,-79 79,-27 0,-79 0,26 0,-79 0,-27 0,-78 0</inkml:trace>
  <inkml:trace contextRef="#ctx0" brushRef="#br0" timeOffset="99118.7837">17383 6456,'53'0,"-26"0,-27 0,52 52,-52-25,53 26,-53 0,0 26,0 0,-53 1,1 26,-54-53,26 0</inkml:trace>
  <inkml:trace contextRef="#ctx0" brushRef="#br0" timeOffset="99920.6127">14764 6429,'-53'27,"-27"52,28-26,-1 0,0 26,26-52,-26-27,53 26,0 27,106-27,-26-26,-1 53,-26-53,26 53,-52 0,26 0,-53 26,0-26</inkml:trace>
  <inkml:trace contextRef="#ctx0" brushRef="#br0" timeOffset="101990.0104">19526 5424,'0'-53,"0"26,27 27,26 0,26 0,-26 0,0 0,0 27,-27 26,-26-27,0 27,0 0,0 26,-26-26,-27 0,53 0,-27 0,27-27,0 1,0 52,53-79,0 0,27 0,-1 0,-26 0,-27 0</inkml:trace>
  <inkml:trace contextRef="#ctx0" brushRef="#br0" timeOffset="102253.2974">19500 5635,'26'0,"27"27,27-27,25 0,54 0,0 0,0 0,-54 0,-52 0,0 0</inkml:trace>
  <inkml:trace contextRef="#ctx0" brushRef="#br0" timeOffset="102665.1825">18997 6482,'106'0,"-53"0,26-79,54 79,-28-53,54 53,0-53,53 53,79 0,-53 0,26 0,-79 0,-52 0,-27 0,-27 0,-53 0,-26 26,27-26,-27 27,0-27,-27 0</inkml:trace>
  <inkml:trace contextRef="#ctx0" brushRef="#br0" timeOffset="103166.8244">19659 6614,'26'0,"27"-26,26 26,27 0,-26 0,-28 0,-25 0,-27 53,0 26,-27 0,-78 27,-1-53,53 27,26-54,27 1,0 25,53-52,0 27,27-27,25 0,-25 0,-27 0,0 0</inkml:trace>
  <inkml:trace contextRef="#ctx0" brushRef="#br0" timeOffset="103448.063">19606 6932,'26'0,"1"0,25 0,54 0,-26 0,-1 0,-26 0,0 0,0 0,0 0</inkml:trace>
  <inkml:trace contextRef="#ctx0" brushRef="#br0" timeOffset="103696.3907">20532 7011,'0'0,"26"0,-26-26,27 26,-1 0,27 0,-27 0,1 0,26 0</inkml:trace>
  <inkml:trace contextRef="#ctx0" brushRef="#br0" timeOffset="104131.2131">21220 6799,'0'-52,"0"25,-27 27,1 0,-1 0,-26 0,27 0,-27 79,53-52,0-1,0 54,79-54,-26-26,0 0,0 0,0 0,0 0,-27-53,-26 27,0 26,53 53,-53-27,80 27,-54-53,27 27</inkml:trace>
  <inkml:trace contextRef="#ctx0" brushRef="#br0" timeOffset="104316.7113">22119 6747,'0'-27,"80"27,-1 27,-79-1,0 53,0-52,0-1,-27 27,1-53</inkml:trace>
  <inkml:trace contextRef="#ctx0" brushRef="#br0" timeOffset="105781.745">24606 5953,'0'-53,"27"0,52 53,-26 0,26 0,-26 0,-26 26,-27 1,53-1,-53 27,0 0,0 0,-53 0,26 26,27-52,-53-1,53 27,27 0,26-53,26 53,53-53,-26 0,-26 0,-27 0</inkml:trace>
  <inkml:trace contextRef="#ctx0" brushRef="#br0" timeOffset="106000.1537">24765 6244,'26'-27,"1"27,26 0,26 0,54-53,-28 53,1 0,-26 0,-28 0,1 0</inkml:trace>
  <inkml:trace contextRef="#ctx0" brushRef="#br0" timeOffset="106398.0764">24315 5768,'27'0,"-27"0,0 79,53 0,-53 1,0-1,53 0,-53 1,52 26,-52-27,80 0,-54-52,27-27</inkml:trace>
  <inkml:trace contextRef="#ctx0" brushRef="#br0" timeOffset="106696.2691">25903 5873,'0'53,"26"-26,-26 26,0 0,0 26,0 0,53 1,-53-1,0 1,0-28,27-52</inkml:trace>
  <inkml:trace contextRef="#ctx0" brushRef="#br0" timeOffset="107488.1253">26696 5821,'0'-27,"27"27,26 53,-27-27,27 27,53 0,-27-26,27-27,27 79,-28-79,-25 0,-1 0,-52 0,-27 27,-53 52,-27-26,-78 26,-28 27,28-53,25-27,80 27,0-26,53 52,0-52,53-27</inkml:trace>
  <inkml:trace contextRef="#ctx0" brushRef="#br0" timeOffset="108251.0598">28945 5979,'0'-53,"0"27,0-1,-26 27,0 0,-27 0,26 0,-26 27,27-1,26 27,-27-26,27-1,27 54,-1-80,27 0,0 0,-26 0,-1 0,27 0,-53-27,0 1,53 79,-53-1,53-25,-53 26,53-27,-53 1,53 26</inkml:trace>
  <inkml:trace contextRef="#ctx0" brushRef="#br0" timeOffset="108599.1175">28416 5582,'27'0,"-27"27,0 26,0 26,0 1,0-1,0 0,0 1,0-1,0 0,0-26,79-53</inkml:trace>
  <inkml:trace contextRef="#ctx0" brushRef="#br0" timeOffset="108909.2778">29395 5847,'53'0,"-53"-53,0 27,0 26,0 26,0 53,0 1,-26-1,26 1,0-1,0 0,-53 1,53-1,0-26</inkml:trace>
  <inkml:trace contextRef="#ctx0" brushRef="#br0" timeOffset="109170.5704">30295 5477,'0'52,"0"1,0 0,0 27,26-1,-26-26,0 26,0-26,0 0,-26 27,-80 25,-53 1,0-53</inkml:trace>
  <inkml:trace contextRef="#ctx0" brushRef="#br0" timeOffset="110009.2997">23945 5662,'-53'0,"0"26,-53 80,53-27,0 54,0-1,53-26,0 0,0 0,27 26,52-53,1-26</inkml:trace>
  <inkml:trace contextRef="#ctx0" brushRef="#br0" timeOffset="114448.282">7832 8678,'26'53,"27"-53,26 0,27 0,0 0,26 0,-26 0,-26 0,-27 0</inkml:trace>
  <inkml:trace contextRef="#ctx0" brushRef="#br0" timeOffset="115842.5074">9551 8678,'0'-53,"0"53,0-53,-52 53,25-53,-26 53,0 27,27-1,-27 27,53 0,-53-27,53 27,0-26,0 26,53-53,-27 0,27 0,0 0,-53 0,53 0,-53-53,0-27,27 80,-27-26,0 26,0 53,0 0,0-27,79 27,-79-26,53 26,-27-53,-26 53,27-53</inkml:trace>
  <inkml:trace contextRef="#ctx0" brushRef="#br0" timeOffset="116366.0899">9393 8149,'0'26,"0"27,0 0,0 0,0 0,0-27,0-26,0 27,53-27,-27 0,1 0,-27-27,52 1,-52-53,0 26,53 0,-53 26,27 27,26 0,-53 27,26-27,-26 79,27-52,-27 26,53-1,-53 1</inkml:trace>
  <inkml:trace contextRef="#ctx0" brushRef="#br0" timeOffset="117032.2863">10134 8652,'0'0,"0"26,0 0,0 1,0 26,0-27,0 1,52 26,54-27,-79-26,-1 0,54 0,-54-26,27-1,-27-26,-26 0,53 0,-53 1,0 25,0 1,0 26,0 26,0 27,0-27,27 1,-1 26,27-27,-26 27</inkml:trace>
  <inkml:trace contextRef="#ctx0" brushRef="#br0" timeOffset="117539.9119">11324 7911,'-26'0,"26"-27,-27 27,-26 0,53 0,-26 53,26 0,-79 26,79 1,0 26,-27 26,27-26,0 0,0-27,0 0,0 1,0 26,0-27,0-26,53-27,-53 27,0-26,26-27,-26 79,27-79,-27 27,53-27,-53 52,53-52,-27 0,1 0</inkml:trace>
  <inkml:trace contextRef="#ctx0" brushRef="#br0" timeOffset="118145.2731">11298 8599,'53'0,"0"0,-1 0,1 0,0 0,0 0,-26 0,26 0</inkml:trace>
  <inkml:trace contextRef="#ctx0" brushRef="#br0" timeOffset="118527.239">11748 8519,'52'0,"1"53,-53 27,53-54,-53 27,0 0,0 0,27-27,-27 1,26-27,-26-27,53 1,-53-1,27-26,-27 27,52-27,-25 53,26 26,-53 1,0-1,0 27,26-26,-26-1,0 54,0-27,0-27</inkml:trace>
  <inkml:trace contextRef="#ctx0" brushRef="#br0" timeOffset="119035.862">12435 8810,'0'-26,"53"26,-26 0,26 0,0 0,0 0,-1 0,-25 0,-1 0,27 0</inkml:trace>
  <inkml:trace contextRef="#ctx0" brushRef="#br0" timeOffset="119283.1924">13150 8466,'0'27,"0"-1,0 27,26 0,-26 26,0-26,0 0,0-26,0 26,0-27</inkml:trace>
  <inkml:trace contextRef="#ctx0" brushRef="#br0" timeOffset="119842.6777">13653 7990,'0'-26,"52"26,28 26,-54 1,27 25,-26-25,-27-1,79 27,-79 0,26 0,-26 27,53-1,-53 0,0 1,0-1,0-26,0 0,0 0,0-27,0 27,0 0,-26-53,-53 27,52-27,1 0</inkml:trace>
  <inkml:trace contextRef="#ctx0" brushRef="#br0" timeOffset="120681.407">15187 8493,'27'0,"-1"0,27 0,53 0,79 0,80 0,52 0,80 0,0 0,-80 0,-79 0,1 0,-81 0,-25 0,-80 0,-27 0,-26-27</inkml:trace>
  <inkml:trace contextRef="#ctx0" brushRef="#br0" timeOffset="120906.7967">18124 8308,'0'-27,"0"27,53 0,0 0,-53 53,0 0,0-27,-27 54,-52-27,-27 53,27-54,-1-52</inkml:trace>
  <inkml:trace contextRef="#ctx0" brushRef="#br0" timeOffset="121766.4694">15319 8228,'-53'0,"1"-53,25 53,27 27,0 26,-53 26,53-52,0 25,0 1,0 0,0-26,27 26,-27-27,53 27,-53 0,26 26,-26-52</inkml:trace>
  <inkml:trace contextRef="#ctx0" brushRef="#br0" timeOffset="125184.2164">20161 7620,'0'-27,"27"27,-1 0,1 0,-1 0,53 0,-26 0,-26 0,26 27,-53 52,0-52,0 25,0 28,-53-27,53 0,-53 0,53-27,0 0,0 27,53-26,0-27,26 0,1 0,-28 0,-25 0</inkml:trace>
  <inkml:trace contextRef="#ctx0" brushRef="#br0" timeOffset="125416.5874">20214 7778,'53'0,"-26"0,-1 0,53 0,1 27,-1-27,1 53,-1-53,0 0</inkml:trace>
  <inkml:trace contextRef="#ctx0" brushRef="#br0" timeOffset="125834.4561">19209 8652,'106'-53,"-53"53,52-53,1 53,53 0,106-53,26 53,26 0,-79 0,27 0,-80 0,-79 0,0 0,-1 26,-52-26,-26 0,-27 27</inkml:trace>
  <inkml:trace contextRef="#ctx0" brushRef="#br0" timeOffset="126644.2637">19315 8969,'0'-53,"26"53,53 0,1 0,-1 0,1 0,-28 53,-52-26,53-1,-53 27,0-27,-26 1,-1 52,-25-26,25 0,27-27,0 27,27 0,25-53,28 0,26 27,-27-27,-52 0</inkml:trace>
  <inkml:trace contextRef="#ctx0" brushRef="#br0" timeOffset="126913.5347">19394 9234,'26'0,"1"-53,-1 53,54 0,-27 0,0 0,-1 0,1 0,27 0,-27 53,0-53,-27 0</inkml:trace>
  <inkml:trace contextRef="#ctx0" brushRef="#br0" timeOffset="127169.8408">20479 9339,'26'0,"1"0,-1 0,54 0,-28 0,28 0</inkml:trace>
  <inkml:trace contextRef="#ctx0" brushRef="#br0" timeOffset="128295.7924">21616 9181,'0'-53,"0"26,0-52,-52 53,-1 26,26 0,1 0,-54 0,27 26,27 27,-27-27,53 27,-26 0,26-26,0 26,26-53,53 0,-26 0,0 0,-26 0,26 0,-27-27,-26-26,0 80,0 26,0-27,53 0,-53 54,0-27,26-27</inkml:trace>
  <inkml:trace contextRef="#ctx0" brushRef="#br0" timeOffset="128967.9727">22516 8361,'79'0,"-52"0,-1 0,27 52,-26-25,-27 26,0-27,0 27,-27 0,-52-53</inkml:trace>
  <inkml:trace contextRef="#ctx0" brushRef="#br0" timeOffset="129895.4617">24104 7567,'0'-27,"0"27,-27 80,27 52,-53-26,53 53,0 26,0 0,53 0,26 0,27-26,53-53,26-27,-26-79</inkml:trace>
  <inkml:trace contextRef="#ctx0" brushRef="#br0" timeOffset="130501.8201">25638 7699,'53'0,"26"0,-26 27,-26 25,-27-25,0 26,0-27,0 1,0 26,0 26,0-26,0-27,0 1,0 26,0-53,79 53,-26-53,26 0,1 0,-54 0</inkml:trace>
  <inkml:trace contextRef="#ctx0" brushRef="#br0" timeOffset="130719.2315">25691 7911,'27'0,"-27"-27,79 27,-53 0,1 0,26 0,26 27,-26-27,0 53,0-53</inkml:trace>
  <inkml:trace contextRef="#ctx0" brushRef="#br0" timeOffset="131084.2433">25109 7778,'0'-52,"0"52,106 26,-80 0,-26 27,80 0,-80 27,26 25,-26 28,0-27,53-1,-53 1,79-26,-52-80</inkml:trace>
  <inkml:trace contextRef="#ctx0" brushRef="#br0" timeOffset="131412.3546">26802 7752,'-53'0,"27"0,26 53,0 26,0-26,0 27,0 25,0-25,0-1,0-26,0 26,53-52</inkml:trace>
  <inkml:trace contextRef="#ctx0" brushRef="#br0" timeOffset="131772.3803">27411 7778,'-53'53,"53"-26,-53 26,53 0,-53 26,53-26,-53-27,53 27,-26-53,52 27,27-27,-26 53,-1-53,53 53,-26 0,0-53,27 52,25-52,-25 80,52-80</inkml:trace>
  <inkml:trace contextRef="#ctx0" brushRef="#br0" timeOffset="132409.655">29078 7990,'0'-26,"0"-27,0 53,0-27,-53 27,26 0,1 0,-1 0,-25 0,-1 0,0 53,53-26,-27-1,27 27,0-27,0 1,53-27,-26 53,26-53,-1 0,-25 0,26-27,-53 1,53 26,-53-53,0 27,0 26,0 26,26 27,-26-27,53 1,-53 26,27-27,-27 27,26-53</inkml:trace>
  <inkml:trace contextRef="#ctx0" brushRef="#br0" timeOffset="132798.602">28390 7752,'-27'0,"27"26,0 54,0-27,53 0,-53 26,0 0,0 27,0 0,0-53,-26-27</inkml:trace>
  <inkml:trace contextRef="#ctx0" brushRef="#br0" timeOffset="133275.3113">29633 7752,'0'-53,"0"80,0 25,0 1,-53 0,53 53,0-27,0-26,0 27,0-1,0 1,0-28,0-25,0 26</inkml:trace>
  <inkml:trace contextRef="#ctx0" brushRef="#br0" timeOffset="133634.3393">30242 7646,'79'80,"-79"-1,80 27,-80 0,0-1,0 28,0-27,-53 26,0-26,-53-1,53-52,-53 27,53-27,0-27,0 27</inkml:trace>
  <inkml:trace contextRef="#ctx0" brushRef="#br0" timeOffset="137143.8381">9631 10768,'0'-26,"0"-1,0-26,0 0,0 27,0-27,0 27,-53-1,26-26,-25 53,-1 106,0-53,53 26,-80 1,80-1,0 1,0-28,0-25,0-1,27-26,26 0,-27 0,27 0,0 0,0 0,-27-53,-26 27,80 0,-80-27,0 26,0 1,0 26,0 26,0 27,0-26,0-1,0 0,0 54,53-27,-53-27,79 27,-52-53,25 53,-25-53</inkml:trace>
  <inkml:trace contextRef="#ctx0" brushRef="#br0" timeOffset="138805.3399">9234 10133,'26'0,"-26"0,53 0,0 0,0 0,0 0,0 0,0 0</inkml:trace>
  <inkml:trace contextRef="#ctx0" brushRef="#br0" timeOffset="139172.3463">9710 9948,'53'0,"-53"53,53 0,-53-27,27 27,-27 27,0-54,52 1,-52 52,27-79,-1-27,-26 1,53-27,-53 0,27 27,-27-27,53 53,-27 26,-26 27,53 0,-53 26,0-26,0 0,0 0</inkml:trace>
  <inkml:trace contextRef="#ctx0" brushRef="#br0" timeOffset="140009.0809">10954 10530,'0'-26,"0"52,0 27,0 26,0 1,0 26,0-53,0-1,0 1,26 0,1-26,26-27,0 0,-1 0,1 0,27-53,-54 0,-26 0,53-26,-53 26,0 0,0 26,0 54,0-1,0 1,0 26,0-27,53 27,-53 26,53-26,-53 0,53 0</inkml:trace>
  <inkml:trace contextRef="#ctx0" brushRef="#br0" timeOffset="140548.6203">12224 9974,'0'-26,"-27"26,-26 0,27 0,-27 26,-26 27,52 0,-26 27,53-27,-53 0,53 26,0 0,-53 27,53-27,0 1,27-1,-27 1,53-1,-53 53,79-26,-79-27,53 27,-53-53,0-26,27-27,-27 26,52 27,28-53,-27 0,0-26</inkml:trace>
  <inkml:trace contextRef="#ctx0" brushRef="#br0" timeOffset="140937.5673">12383 10848,'0'26,"0"27,0-27,52 27,-52 0,27 0,-27-26,0 26,53-53,-53 26,0-26,0-53,0 0,26 0,-26 27,53-27,-26 53,-27 0,26 0,-26 106,0-53,53 0,-53-1,0 1,0 27,0-80</inkml:trace>
  <inkml:trace contextRef="#ctx0" brushRef="#br0" timeOffset="141946.8345">13256 10318,'0'-26,"26"26,-26-26,53 26,0 0,0 0,-27 0,27 52,-26 1,-27 27,79 26,-79-1,0 1,0 53,0-27,0 53,0-26,53-26,-53 25,0-78,0-27,0-1,0-52,-79 0,26 0,26 0</inkml:trace>
  <inkml:trace contextRef="#ctx0" brushRef="#br0" timeOffset="143369.982">14473 11139,'53'0,"0"0,-1 0,28 0,52 0,27 0,26 0,27 0,-27 53,0-53,0 0,-52 0,-1 0,-26 0,-27 0,-26 0,-26 0,25 0,-78 0,0 0,-1 0</inkml:trace>
  <inkml:trace contextRef="#ctx0" brushRef="#br0" timeOffset="143569.442">16457 11086,'0'0,"0"53,0 0,53-1,-53 1,0 27,-53-27,-26 26,-54-52</inkml:trace>
  <inkml:trace contextRef="#ctx0" brushRef="#br0" timeOffset="144256.5813">14605 10874,'0'27,"-26"25,26 28,-80-27,80-27,-53 27,53-26,-26-27,26 26,0 53,53-79,53 53,-1 0,28 0,-1 0,-53-53</inkml:trace>
  <inkml:trace contextRef="#ctx0" brushRef="#br0" timeOffset="145423.4227">16510 10980,'0'-53,"0"53,-26 0,26 0,0 26,26-26,-26 53,0-26,0 26</inkml:trace>
  <inkml:trace contextRef="#ctx0" brushRef="#br0" timeOffset="150240.3813">19315 10213,'0'-27,"0"-26,-27 53,27-53,-53 53,53-53,-79 53,26 0,26 0,1 0,-27 0,53 53,-53-26,53-1,0 27,0-26,0-1,0 27,27 0,26-53,-27 0,0 0,27 0,-53 0,53 0,-53-79,27 26,-27 0,53 53,-53-27,0 27,0 27,0 26,0 52,0-52,26 27,-26-27,0 0,0-1,53-25,0-27</inkml:trace>
  <inkml:trace contextRef="#ctx0" brushRef="#br0" timeOffset="150852.7239">19791 9974,'0'-26,"53"26,0 0,26 26,-26-26,-27 80,27-27,-53 26,0-52,-26 26,26-27,-53 27,53-27,-26 1,26 26,0 0,0-53,52 53,1-53,0 0,0 52,-26-52</inkml:trace>
  <inkml:trace contextRef="#ctx0" brushRef="#br0" timeOffset="151085.0948">19738 10160,'26'0,"27"0,27 26,-1-26,0 80,54-80,-27 52,-27-52,-26 0,0 0</inkml:trace>
  <inkml:trace contextRef="#ctx0" brushRef="#br0" timeOffset="151869.9699">18362 10874,'-53'0,"80"0,26 0,26-26,80 26,26 0,53 0,80 0,25 0,28 0,52 26,-79-26,-53 79,-26-79,-54 53,-52-53,-26 53,-54-53,-26 0,0 0,-27 0</inkml:trace>
  <inkml:trace contextRef="#ctx0" brushRef="#br0" timeOffset="154152.7896">18600 11139,'0'26,"0"1,0 25,0 1,0 27,0-27,0 0,0 0,0-1,0 1,0 0,-26-53,52 0</inkml:trace>
  <inkml:trace contextRef="#ctx0" brushRef="#br0" timeOffset="154457.9633">19050 11694,'53'0,"-53"0,53 0,0 0,-27 0,27 0,0 27,-26-27,-1 0,27 0</inkml:trace>
  <inkml:trace contextRef="#ctx0" brushRef="#br0" timeOffset="155025.4271">19950 11641,'0'-26,"53"-1,-53-52,-27 53,1 26,-27 0,0 0,-27 0,27 0,27 79,-27-79,53 79,-26-26,26-26,26-27,27 0,0 0,26 0,-52 0,-1 0,54-53,-80 0,0 106,0-27,0 27,0 0,53 26,-53-26,0-26,26-27</inkml:trace>
  <inkml:trace contextRef="#ctx0" brushRef="#br0" timeOffset="155474.2121">20505 11509,'53'0,"-26"0,-1 0,27 0,-27 27,1-27,-27 52,53-52,-53 53,0 0,0-26,-53 26,26-27,1-26,26 79,0-26,0-26,26 26,27-53,53 53,-26-53,-28 0,1 0</inkml:trace>
  <inkml:trace contextRef="#ctx0" brushRef="#br0" timeOffset="155661.7045">20452 11641,'53'0,"27"0,-1 0,0 0,27 0,-26 0,25 53,-52-26</inkml:trace>
  <inkml:trace contextRef="#ctx0" brushRef="#br0" timeOffset="156791.6454">22992 10927,'0'-26,"53"26,-26 0,-27 26,53-26,-53 53,0-27,0 27,-27-26,-26-27,-26 0</inkml:trace>
  <inkml:trace contextRef="#ctx0" brushRef="#br0" timeOffset="158380.3443">25215 10133,'0'-26,"26"26,27 0,0 0,26 0,-26 26,-26-26,-27 106,53-79,-53-1,0 27,0-27,-53 1,26 26,27-27,-53 27,53-26,0-1,0 27,27-27,26-26,26 53,1-53,-1 0,-26 0</inkml:trace>
  <inkml:trace contextRef="#ctx0" brushRef="#br0" timeOffset="158605.7341">25215 10371,'53'0,"-27"0,1 0,52 0,0 0,1 0,26 27,-27-27,-26 0,0 0</inkml:trace>
  <inkml:trace contextRef="#ctx0" brushRef="#br0" timeOffset="159098.4003">24844 10027,'0'0,"0"106,0 0,0 53,0 0,0-27,0 27,0-27,0-26,27-27</inkml:trace>
  <inkml:trace contextRef="#ctx0" brushRef="#br0" timeOffset="159577.1043">26300 10160,'0'-53,"0"79,0 27,0 27,0 25,0 28,0 25,0 1,26-53,-26 53,0-53,-26-54</inkml:trace>
  <inkml:trace contextRef="#ctx0" brushRef="#br0" timeOffset="160571.4124">26908 10345,'0'0,"53"79,0-79,0 53,0-53,26 53,1-53,-1 0,-79 27,-79 52,-1-26,-26 0,53-27,27 27,-27-26,53 26,-26-1</inkml:trace>
  <inkml:trace contextRef="#ctx0" brushRef="#br0" timeOffset="161303.4306">28443 9816,'0'-27,"0"1,53 26,-53 53,0 26,0 0,0 27,0 0,-27 26,27-79</inkml:trace>
  <inkml:trace contextRef="#ctx0" brushRef="#br0" timeOffset="161576.6908">28125 10609,'53'0,"-26"0,-1 0,53 0,54 0,-1 0,53 0,0-52,-26 52,-53 0,-27 0,-26 0,-53 26</inkml:trace>
  <inkml:trace contextRef="#ctx0" brushRef="#br0" timeOffset="162152.1329">28972 11112,'26'-53,"-26"27,0-1,0-52,0 53,-53 26,1 0,-1 26,-53 27,53 0,26-27,27 1,0 26,0 0,27-53,26 0,0 0,0 0,26 0,-53 0,-26-27,53 27,-53-53,0 80,53 26,-26-27,26 27,-27-27,-26 27,27-53</inkml:trace>
  <inkml:trace contextRef="#ctx0" brushRef="#br0" timeOffset="162824.3131">27781 10213,'0'-27,"0"27,0 27,0 26,0 26,0 27,0 0,0 52,0 28,0 25,80-52,-27-106</inkml:trace>
  <inkml:trace contextRef="#ctx0" brushRef="#br0" timeOffset="163430.6715">29633 10292,'0'0,"0"79,0-52,0 52,0-26,0 26,0-26,0 27,27-1,-27 1,53-1,-27-79</inkml:trace>
  <inkml:trace contextRef="#ctx0" brushRef="#br0" timeOffset="163699.9425">30559 10239,'0'53,"0"26,53 1,-53-1,53 0,-53 1,0-1,0 1,0-1,0 0,-79 80,-53 0,-80-53,53-53</inkml:trace>
  <inkml:trace contextRef="#ctx0" brushRef="#br0" timeOffset="164679.2911">24500 10107,'0'106,"0"-27,-79 0,53 1,26 26,-80-27,80 27,-53 0,53-27,27 0,52 54,-26-80,79-1</inkml:trace>
  <inkml:trace contextRef="#ctx0" brushRef="#br0" timeOffset="167573.4557">8758 13149,'0'-52,"0"25,-27-26,1 0,-54 53,54 0,0 0,-27 27,0 52,-27 0,54 1,-27 26,53-27,-53-26,53 0,0-27,53-26,-27 27,27-27,0 0,27 0,-54-53,27 26,-53-25,53-28,-53 27,0 27,0-1,0 27,0 27,0 26,0 26,53-26,-53 0,26 0,-26 0,80-27,-27-26,-27 53,0-53,27 0</inkml:trace>
  <inkml:trace contextRef="#ctx0" brushRef="#br0" timeOffset="167999.3028">8202 12567,'27'0,"52"0,-26-53,0 53,0 0,26 0,-52 0,-1 0</inkml:trace>
  <inkml:trace contextRef="#ctx0" brushRef="#br0" timeOffset="168398.2228">8705 12329,'79'27,"-79"-1,53 54,-53-28,53-25,-53 26,53-27,-53 1,0 26,26-80,-26 1,0-1,0-26,53 27,-53-1,27 27,-27-52,53 52,-53 26,53 27,-53-27,53 27,-53 0,0 0,0 0,0 26,0-52</inkml:trace>
  <inkml:trace contextRef="#ctx0" brushRef="#br0" timeOffset="169136.2248">9816 12911,'0'-26,"0"52,0 54,0 26,0-27,0 0,0 1,0-27,0 0,53-1,-27-52,27 53,-26-53,26 0,0 0,26-53,-26 1,0-54,-27 26,-26 1,0 26,0 27,0 78,0 1,0 0,0 27,0-27,0 0,53 26,-53-26,53-27</inkml:trace>
  <inkml:trace contextRef="#ctx0" brushRef="#br0" timeOffset="169631.8829">11033 12488,'-26'0,"-27"0,26 0,27 26,-53 54,53-1,0 1,-53 25,53 1,0 27,0-54,0 27,0-27,-52 1,52-28,0 28,0-27,0-27,0 1,26 52,27-79,26 26,1-26,-54 0,1 0,-27 53,53-53</inkml:trace>
  <inkml:trace contextRef="#ctx0" brushRef="#br0" timeOffset="170648.1316">11245 13467,'0'0,"0"0,53 0,-27 0,1 0,26 0,-27 26,0-26,27 0,0 0,-26 0</inkml:trace>
  <inkml:trace contextRef="#ctx0" brushRef="#br0" timeOffset="171059.0192">11748 13282,'26'0,"-26"26,26 1,-26 26,53 26,-53-26,0 0,27 0,-27-27,0 1,0-80,53 26,-53-26,26 27,27-27,-26 53,-1 0,-26 53,53 0,-53-27,0 1,0 26,0 0,0-27</inkml:trace>
  <inkml:trace contextRef="#ctx0" brushRef="#br0" timeOffset="171268.4522">12462 13599,'26'-26,"54"26,-54 0,54 0,-54 0,27 0,-27 0,27 53</inkml:trace>
  <inkml:trace contextRef="#ctx0" brushRef="#br0" timeOffset="171477.8852">13229 13282,'27'0,"-27"53,0 0,0 26,0 0,0 1,0-1,-53-26</inkml:trace>
  <inkml:trace contextRef="#ctx0" brushRef="#br0" timeOffset="171970.5513">13520 12700,'27'-53,"26"53,26 0,-53 0,27 26,-26-26,26 80,-53-27,53 26,-53-26,0 26,26-26,-26 0,0 26,0 1,0-1,0-26,0 0,0 0,0 0,0-53,0 53,0-27,-53 27,27-53,-54 0,54 0</inkml:trace>
  <inkml:trace contextRef="#ctx0" brushRef="#br0" timeOffset="172780.3589">14896 13441,'53'0,"26"0,27 0,53 0,53 26,-1-26,54 0,52 0,-26 0,-79 0,-53 0,-106 0,-27 0,-26 0</inkml:trace>
  <inkml:trace contextRef="#ctx0" brushRef="#br0" timeOffset="172988.7947">16880 13282,'0'0,"27"0,-1 0,27 0,-26 0,52 106,-79-53,0-1,-79 54,-54 0,-25 0,25-53</inkml:trace>
  <inkml:trace contextRef="#ctx0" brushRef="#br0" timeOffset="174200.5142">15161 13255,'26'0,"-26"0,-53 27,27 52,-27-52,26 26,-26-27,27 0,-27-26,53 80,-53-80,53 26,27 1,26 26,-27-53,27 26,0-26,0 53,0-53,26 26,-53-26,27 53,0-26,-53 52,0-52</inkml:trace>
  <inkml:trace contextRef="#ctx0" brushRef="#br0" timeOffset="176911.1756">19209 12594,'0'-27,"0"27,0-26,-27 26,-52-53,26 53,27 0,-27 0,26 0,1 26,-27 54,26-27,27 26,0-26,0 0,0 0,0-27,80-26,-54 0,27 0,-26-53,25 27,-52-27,27 0,-27 0,0 27,53 26,-53 53,53 0,-53 0,26 26,-26-26,53 0,-53-27,0 27,27-53</inkml:trace>
  <inkml:trace contextRef="#ctx0" brushRef="#br0" timeOffset="177381.9012">19526 12409,'0'-27,"27"27,26 0,26 0,27 27,-27 26,-26-27,0 27,-53-27,0 1,0 52,-26 1,-1-27,-26-1,27-25,26-1,-53-26,53 80,26-54,1-26,26 0,26 0,27 0,0 0,-53 0,-53 0</inkml:trace>
  <inkml:trace contextRef="#ctx0" brushRef="#br0" timeOffset="177607.291">19606 12567,'26'0,"1"0,25 0,54 27,-26-27,-1 53,27-53,-27 0,-26 0</inkml:trace>
  <inkml:trace contextRef="#ctx0" brushRef="#br0" timeOffset="178094.9707">18706 13388,'0'-27,"79"27,1 0,52 0,80 0,79 0,79 0,1 0,-1-79,-52 79,-80 0,-106 0,-53 0,-26 26,-132 27</inkml:trace>
  <inkml:trace contextRef="#ctx0" brushRef="#br0" timeOffset="179295.7199">18971 13864,'0'0,"0"53,0 0,0 26,0 0,0-26,0 0,0 27,0-27,0-27,0 0,0 27,0 0,26-26</inkml:trace>
  <inkml:trace contextRef="#ctx0" brushRef="#br0" timeOffset="179544.0476">19420 14393,'27'0,"-1"0,27 0,0 0,-26 0,26 0</inkml:trace>
  <inkml:trace contextRef="#ctx0" brushRef="#br0" timeOffset="180510.4313">20294 14208,'0'-53,"0"0,0 27,0-1,-27 27,27-79,-26 79,-27 0,26 0,-26 0,27 79,-27-26,53 0,-26 0,26 0,0-27,0 1,26-27,0 53,27-53,27 0,-27 0,-27-27,27 27,-53-53,26 27,-26-27,0 79,0 1,0-1,53 27,-53 0,27 0,-27 26,0-52,26-27</inkml:trace>
  <inkml:trace contextRef="#ctx0" brushRef="#br0" timeOffset="181112.8003">20796 13864,'0'-27,"27"27,26 0,0 0,26 0,-26 27,-27-27,-26 79,53-79,-53 80,0-27,0-27,-26 27,-27 26,53-52,-53 26,53-27,0 1,0 25,0-25,53-27,0 53,0-53,26 0,0 0,-26 0</inkml:trace>
  <inkml:trace contextRef="#ctx0" brushRef="#br0" timeOffset="181323.2308">20770 14076,'26'0,"27"0,27 0,-28 0,1 0,27 0,26 26,-1-26,1 0,-53 0</inkml:trace>
  <inkml:trace contextRef="#ctx0" brushRef="#br0" timeOffset="181518.7016">22595 13573,'53'26,"0"27,-53-26,0 26,-26-1,-27 28,0-80</inkml:trace>
  <inkml:trace contextRef="#ctx0" brushRef="#br0" timeOffset="185333.3739">24633 12991,'0'-80,"0"54,26-1,27 27,-26 0,25 0,28 0,-27 0,0 0,-53 27,26 26,-26 0,0 26,0 0,-53 27,0-53,27 0,26 27,-53-54,53 0,26 27,1-53,52 27,1-27,25 0,1 0,-53-27</inkml:trace>
  <inkml:trace contextRef="#ctx0" brushRef="#br0" timeOffset="185550.7855">24712 13282,'53'0,"0"-53,0 53,0 0,26 0,1 0,-1 0,0 26,-52-26</inkml:trace>
  <inkml:trace contextRef="#ctx0" brushRef="#br0" timeOffset="185986.6056">24500 12832,'-26'0,"26"-26,-26 26,26 52,0 1,0 27,0-1,0 0,26 1,-26-1,79 54,-52-54,26 27,-27-106</inkml:trace>
  <inkml:trace contextRef="#ctx0" brushRef="#br0" timeOffset="186325.6876">25638 12911,'0'-26,"27"26,-27-53,0 53,0 79,0 27,0 0,0 26,0-26,0-26,0 25,0 1,79 0,-79-80,53-26</inkml:trace>
  <inkml:trace contextRef="#ctx0" brushRef="#br0" timeOffset="186710.6454">26696 12991,'0'-27,"0"27,-52 27,-1 26,0-27,-27 27,27-27,1 27,-1-53,0 53,26-53,27 27,27-27,26 79,26-79,53 27,-26-27,26 79,-26-79,-26 79,-1-79,-26 27</inkml:trace>
  <inkml:trace contextRef="#ctx0" brushRef="#br0" timeOffset="187321.9903">28231 12276,'0'-26,"27"-1,-27 107,0-1,0 1,0 25,0 1,0 27,0-28,0-52</inkml:trace>
  <inkml:trace contextRef="#ctx0" brushRef="#br0" timeOffset="187555.3583">27808 13149,'26'0,"-26"0,80 0,-28 0,54-52,27 52,-1 0,-26 0,26 0,-53 0,-52 0,-1 0,-26 0</inkml:trace>
  <inkml:trace contextRef="#ctx0" brushRef="#br0" timeOffset="188124.8168">28654 13705,'0'-53,"0"-26,0 26,0 26,0 1,-105-27,78 53,1 0,-27 0,0 0,26 27,-26-1,53 0,0 27,0-26,0-1,53 54,-26-80,-1 0,27 0,-26 0,26-27,-1-26,-52 0,0 106,0-26,0-1,27 27,-27 0,79-27,-79 27,53-53</inkml:trace>
  <inkml:trace contextRef="#ctx0" brushRef="#br0" timeOffset="188634.4371">27808 12779,'0'-26,"-53"26,26 0,27 0,-53 0,53 53,-52-1,52 1,0 0,0 27,0-1,52 53,1 27,0 26,0-105</inkml:trace>
  <inkml:trace contextRef="#ctx0" brushRef="#br0" timeOffset="189103.1681">28707 13149,'0'-52,"27"25,26-26,0 53,-53 27,0-1,0 27,0 26,0 1,0-1,0 1,0-1,0-26,0 0,0 0,0 0,53-1,-27-52,27 27</inkml:trace>
  <inkml:trace contextRef="#ctx0" brushRef="#br0" timeOffset="190027.6652">28866 12726,'0'-53,"-26"0,-1 53,1 0,-27 27,53 52,0-26,0 0,26 26,1 1,26-1,-27-26,-26 0,0 0</inkml:trace>
  <inkml:trace contextRef="#ctx0" brushRef="#br0" timeOffset="190565.2099">29395 12647,'27'-27,"-1"27,27 0,26 53,-26 53,0 26,-53-26,53 53,-53-27,-26 53,-54 54,1-54,-27-26,0-27,27-26,26-53,53-1,0 1,26-53,1 0,26 0,26 0</inkml:trace>
  <inkml:trace contextRef="#ctx0" brushRef="#br0" timeOffset="190752.7023">30189 14076,'53'0,"-53"-53,-53 53,0 0</inkml:trace>
  <inkml:trace contextRef="#ctx0" brushRef="#br0" timeOffset="191741.0263">23945 12435,'-53'0,"26"79,-25 54,52 26,-80 26,80 0,-53 27,53-1,0 54,53-80,79 0,54-52,52-81</inkml:trace>
  <inkml:trace contextRef="#ctx0" brushRef="#br1" timeOffset="1.29463E6">11668 14711,'0'-27,"0"1,0-1,0-26,0 80,0 26,0 0,0 26,0 0,0-26,0 0,0 26,0-52,0-1,0 27</inkml:trace>
  <inkml:trace contextRef="#ctx0" brushRef="#br1" timeOffset="1.29529E6">10716 15637,'0'-27,"53"27,26-53,-26 53,26 0,54 0,105 0,53 0,-27 0,107 0,-80 0,0 0,-53 0,-53 0,0-53,-52 53,-80 0,-27 0,-26 27,0 52,-53-79,27 27</inkml:trace>
  <inkml:trace contextRef="#ctx0" brushRef="#br1" timeOffset="1.29793E6">11245 16007,'0'-53,"0"80,0 52,0-26,-27 0,27 0,-53 52,53 1,-52-26,52-54</inkml:trace>
  <inkml:trace contextRef="#ctx0" brushRef="#br1" timeOffset="1.29812E6">11509 16457,'53'0,"27"0,-27-53,0 53,-1 0,28 26,-27-26,0 0</inkml:trace>
  <inkml:trace contextRef="#ctx0" brushRef="#br1" timeOffset="1.29852E6">12435 16139,'27'0,"52"0,-26 0,-53 27,27-27,-27 53,0-27,0 1,0 25,0-25,0-1,0 27,-27-26,27-1,-26-26,26 80,-53-27,53-27,0-26,53 53,-27-53,27 0,26 0,1 0</inkml:trace>
  <inkml:trace contextRef="#ctx0" brushRef="#br1" timeOffset="1.29873E6">12277 16457,'53'-27,"0"27,-1 0,28 0,-1 0,1 0,-1 0,0 0</inkml:trace>
  <inkml:trace contextRef="#ctx0" brushRef="#br1" timeOffset="1.29909E6">14208 16086,'106'0,"-53"-26,0 26,0 0,0 0</inkml:trace>
  <inkml:trace contextRef="#ctx0" brushRef="#br1" timeOffset="1.29923E6">14340 16457,'106'0,"0"-53,0 53,26-53,-52 53,-1 0</inkml:trace>
  <inkml:trace contextRef="#ctx0" brushRef="#br1" timeOffset="1.30096E6">17039 15557,'0'-26,"-79"26,-27 0,-53 26,53-26,-26 80,53-80,26 52,26-52,27 27,0 26,80-53,-1 26,0-26,27 53,-53-53,-26 53,-27 0,0 0,0-27,0 27,-53-26,26-1,-26 27,53-26,0 26,0-1,27-52,26 0,26 0,53 0,27 0,-27 0,27 53,26-53,-26 0</inkml:trace>
  <inkml:trace contextRef="#ctx0" brushRef="#br1" timeOffset="1.30156E6">18124 15769,'0'-27,"0"1,53 26,-27 0,1 0,-1 0,27 0,-53 26,27 1,-27 26,0-27,0 27,0 27,-80-54,80 0,-26 27,26-26,0 26,0-27,26 1,27-27,53 79,0-79,0 0,-53 0,0 0</inkml:trace>
  <inkml:trace contextRef="#ctx0" brushRef="#br1" timeOffset="1.30179E6">18230 16139,'0'-53,"0"53,53 0,0 0,26 0,27 0,-27 0,-26 0,0 0</inkml:trace>
  <inkml:trace contextRef="#ctx0" brushRef="#br1" timeOffset="1.30217E6">18653 15478,'27'0,"-27"53,0-27,0 1,26-27,1 0,25 0,-52 0,80 0,-54 0,27 0,-53 26,27 27,-27-27,53 1,-53 26</inkml:trace>
  <inkml:trace contextRef="#ctx0" brushRef="#br1" timeOffset="1.30236E6">19632 16033,'53'0,"-53"53,0 0,0 27,-26-54</inkml:trace>
  <inkml:trace contextRef="#ctx0" brushRef="#br1" timeOffset="1.30316E6">22119 15451,'27'-53,"78"53,-52 0,0 0,0 27,0-27,-53 79,0-52,0 26,0-27,0 1,-53 25,27-25,-27 26,53-27,0 1,0 26,0-27,79-26,27 80,0-80,0 0,-27 0</inkml:trace>
  <inkml:trace contextRef="#ctx0" brushRef="#br1" timeOffset="1.30337E6">22278 15716,'79'0,"27"-53,26 53,27 0,-53 0,0 0,-27 0,-52 0,-27 53</inkml:trace>
  <inkml:trace contextRef="#ctx0" brushRef="#br1" timeOffset="1.30373E6">21934 15398,'0'-52,"0"25,0 27,0 79,0 1,0-1,0 27,0-27,0 1,79-1,1 27,-27-53</inkml:trace>
  <inkml:trace contextRef="#ctx0" brushRef="#br1" timeOffset="1.30406E6">23574 15451,'27'0,"-27"27,0-1,0 1,0 52,0-26,0 0,0 26,0 1,0-27,0 0,0 26</inkml:trace>
  <inkml:trace contextRef="#ctx0" brushRef="#br1" timeOffset="1.30441E6">24553 15584,'-26'26,"-27"1,0 25,-26-25,26 26,26-27,-26-26,53 27,53 26,0-53,27 0,-1 53,27-53,26 26,-53-26,-26 79,0-79,53 53,-53-53</inkml:trace>
  <inkml:trace contextRef="#ctx0" brushRef="#br1" timeOffset="1.30469E6">25744 15451,'0'27,"0"52,0-26,0 26,0 1,0-1,0-26,0 27,0-28,0 1</inkml:trace>
  <inkml:trace contextRef="#ctx0" brushRef="#br1" timeOffset="1.30496E6">26935 15372,'53'26,"-53"1,26 26,-26 26,0 1,0-1,0-26,-26 0,26 26,-80 53,54-52,-54 26,-52-27,26-79</inkml:trace>
  <inkml:trace contextRef="#ctx0" brushRef="#br1" timeOffset="1.30581E6">22199 15742,'26'0,"27"0,-27 0,1 0,26 0</inkml:trace>
  <inkml:trace contextRef="#ctx0" brushRef="#br1" timeOffset="1.3063E6">21378 15319,'0'27,"0"25,-79 1,79 27,0-1,0 0,0 27,0-26,79-1,-26 27,53-53,-27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1024" units="cm"/>
        </inkml:traceFormat>
        <inkml:channelProperties>
          <inkml:channelProperty channel="X" name="resolution" value="28.31858" units="1/cm"/>
          <inkml:channelProperty channel="Y" name="resolution" value="28.36565" units="1/cm"/>
        </inkml:channelProperties>
      </inkml:inkSource>
      <inkml:timestamp xml:id="ts0" timeString="2021-06-02T05:10:17.200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1164 370,'-26'0,"26"27,0 25,0 28,0-27,0-27,0 27,0 27,-27 25,27-52,-53 0,53-26,0 52,0-79,53 26,0-26,27 0,25-26,-25 26,-1-53,-26 53,-26 0</inkml:trace>
  <inkml:trace contextRef="#ctx0" brushRef="#br0" timeOffset="315.1468">1164 741,'53'0,"0"0,-27 0,1 0,26 0,-27 0,1 0,26 0,-27 0,1 0,26 0</inkml:trace>
  <inkml:trace contextRef="#ctx0" brushRef="#br0" timeOffset="666.1964">1244 397,'26'0,"27"-27,0 27,26 0,27-53,-27 53,1 0,-27 0,-27 0</inkml:trace>
  <inkml:trace contextRef="#ctx0" brushRef="#br0" timeOffset="1211.7195">2275 397,'0'52,"-52"1,-1 27,26 52,27-26,-79 0,79-53,-53 0,53-27,0 27,-27-53,27 26</inkml:trace>
  <inkml:trace contextRef="#ctx0" brushRef="#br0" timeOffset="1481.9878">1984 635,'27'0,"-27"26,79 1,-52 26,-27-27,79 27,-26-27,-53 1,53 26,-27-27,27-26,-53 53</inkml:trace>
  <inkml:trace contextRef="#ctx0" brushRef="#br0" timeOffset="1781.1778">2593 476,'0'0,"-53"26,53 1,0-1,0 27</inkml:trace>
  <inkml:trace contextRef="#ctx0" brushRef="#br0" timeOffset="1959.6945">2646 1005</inkml:trace>
  <inkml:trace contextRef="#ctx0" brushRef="#br0" timeOffset="2140.2057">2937 449,'0'27,"0"-1,0 27,0-26,0 26</inkml:trace>
  <inkml:trace contextRef="#ctx0" brushRef="#br0" timeOffset="2932.062">1429 1614,'53'-27,"-27"27,27 0,0 0,0 0,26 0,1 0,25 0,1 0,27 0,-80 0,-1 0,1 0,0 0,0 0,-26 0,-27 0</inkml:trace>
  <inkml:trace contextRef="#ctx0" brushRef="#br0" timeOffset="7853.7375">4313 582,'0'0,"0"26,-53 80,53 53,0-27,0 53,0-79,0-26,26-1,1-53,79 27,-27-53,27 0,0-26,26-54,-26-25,-27 25,-52-52,-27 0,0-1,0 80,0 27,0 26,0 26,-53 27,53 53,-53-26,53-1,0-26,0 0,0 0,26-27,27-26,26 53,27-53,53-53,0-26,0-1,-27-25,-26-54,26-53,-53 27,1 53,-80 52,26 27,-26 0,0 53,-53-26,53 26,-26 53,26 53,0 0,26-1,-26 54,53 0,-53-27,80 27,-80-27,52-52,-52-27,53-1,0-52,-26 0,26 0,-53-52</inkml:trace>
  <inkml:trace contextRef="#ctx0" brushRef="#br0" timeOffset="8063.1705">6191 873,'53'0,"53"0,0 0,0 0,0 0,-27 0</inkml:trace>
  <inkml:trace contextRef="#ctx0" brushRef="#br0" timeOffset="8843.059">9631 820,'0'26,"0"27,-80 80,54-28,-53 81,-1-81,1 1,26-26,27-1,-27-53</inkml:trace>
  <inkml:trace contextRef="#ctx0" brushRef="#br0" timeOffset="9064.4597">9208 1190,'0'0,"0"0,52 27,1 26,0 0,53-27,-27 53,1-26,-27 0,0-53</inkml:trace>
  <inkml:trace contextRef="#ctx0" brushRef="#br0" timeOffset="9441.4391">10186 820,'-26'0,"26"26,0 54,0 52,-53 53,53-26,0-53,0 0,79-1,-52-52,26 0,0-53,0 27,26-27,0 0</inkml:trace>
  <inkml:trace contextRef="#ctx0" brushRef="#br0" timeOffset="10089.6841">10716 1032,'0'-27,"26"27,53 0,1 0,-1 0,1 0,-54 0,27 27,-53-1,0 0,0 54,-53-27,27 0,-27 26,26-26,27-27,-79 27,79-26,26-27,1 53,26-53,0 0,26 0,-26 26,-27-26,27 0,-53 53</inkml:trace>
  <inkml:trace contextRef="#ctx0" brushRef="#br0" timeOffset="10372.9172">10689 1270,'0'0,"80"-53,-1 53,-26 0,0 0,26 0,-26 0,0 0,0 0,0 0,0 0,-27 0</inkml:trace>
  <inkml:trace contextRef="#ctx0" brushRef="#br0" timeOffset="11465.9577">11721 899,'27'0,"52"0,-26 53,26 0,-52 0,26 53,-53-27,79 27,-79-27,0 1,-53-1,0 1,-26-28,26 1,0-53,0 53,0-53,53 0</inkml:trace>
  <inkml:trace contextRef="#ctx0" brushRef="#br0" timeOffset="11875.8484">12488 1296,'0'-26,"27"26,26 0,0 0,0 0,-1 0,-25 0,26 0</inkml:trace>
  <inkml:trace contextRef="#ctx0" brushRef="#br0" timeOffset="12034.419">12674 1508,'26'0,"27"0,-27 0,1 0</inkml:trace>
  <inkml:trace contextRef="#ctx0" brushRef="#br0" timeOffset="13709.8831">15028 291,'0'-53,"0"26,0 54,0 26,0 26,0-26,0 0,0 0,0 0,0 26,0 1</inkml:trace>
  <inkml:trace contextRef="#ctx0" brushRef="#br0" timeOffset="14111.795">14314 1058,'0'0,"79"-53,27 53,79 0,54-79,-1 79,26-53,27 53,-26 0,-53 0,-27 0,-53 0,0 0,-52-53,-27 53,-27 0,27 0,-27-27,27 27,-26-52</inkml:trace>
  <inkml:trace contextRef="#ctx0" brushRef="#br0" timeOffset="15205.8331">14235 1667,'0'-53,"0"26,-27 27,-26 0,27 0,-54 53,27 53,-26-53,53 53,26-53,-53-27,53 27,26-53,1 26,26-26,-1 0,28 0,-27-26,0-27,0 27,-53-1,26-26,-26 27,0 52,0 1,0 26,53-27,-53 1,0 25,26-25,-26-1,27-26</inkml:trace>
  <inkml:trace contextRef="#ctx0" brushRef="#br0" timeOffset="15811.1942">14658 1667,'0'-27,"0"27,53 0,-27 0,1 0,-27 27,53-27,-53 79,0-53,0 27,0-26,0-1,-53 27,53-26,-27-27,27 53,0 26,53-53,0-26,53 0,-27 0,1 0,-1 0,-52 0</inkml:trace>
  <inkml:trace contextRef="#ctx0" brushRef="#br0" timeOffset="16102.4058">14552 2011,'53'0,"0"0,53 0,-27-27,27 27,-27-26,1 26,-54 0,-26-53</inkml:trace>
  <inkml:trace contextRef="#ctx0" brushRef="#br0" timeOffset="16649.9235">14658 1402,'53'0,"-27"0,1 0,52-53,1 53,-1-53,-26 53,0-26,26 26</inkml:trace>
  <inkml:trace contextRef="#ctx0" brushRef="#br0" timeOffset="16865.3403">15293 1084,'0'0,"0"53,0 27,53 26,-53-27,0-26</inkml:trace>
  <inkml:trace contextRef="#ctx0" brushRef="#br0" timeOffset="17530.539">15901 1746,'27'-27,"-1"27,27 0,27-26,-1 26,0 0,1 0,-54 0</inkml:trace>
  <inkml:trace contextRef="#ctx0" brushRef="#br0" timeOffset="17770.8887">16166 1481,'0'27,"0"26,0 0,0 0,0-1,0 1,0-26,0-1,0 27,0-26,27-27</inkml:trace>
  <inkml:trace contextRef="#ctx0" brushRef="#br0" timeOffset="18032.1813">16748 1323,'0'26,"0"27,0 26,0 1,0-1,0-26,0 0,0 0,0 26,27-79</inkml:trace>
  <inkml:trace contextRef="#ctx0" brushRef="#br0" timeOffset="19339.6416">18494 1084,'0'-26,"27"26,26 0,-27 0,1 0,26 0</inkml:trace>
  <inkml:trace contextRef="#ctx0" brushRef="#br0" timeOffset="19497.215">18494 1402,'106'-53,"-53"53,-26-26,-1 26,27 0</inkml:trace>
  <inkml:trace contextRef="#ctx0" brushRef="#br0" timeOffset="20590.2558">20638 238,'0'-53,"0"26,26 27,0 0,27 0,-26 0,26 0,-53 0,53 0,-53 80,0-27,0-27,0 1,0 26,-27-27,27 0,0 27,0-26,0-1,27-26,26 80,-1-80,1 26,27-26,-54 0</inkml:trace>
  <inkml:trace contextRef="#ctx0" brushRef="#br0" timeOffset="20865.5104">20558 423,'53'0,"0"0,0 0,26 0,1 0,25 0,-25 0,-1 0,-26 0,-26 0</inkml:trace>
  <inkml:trace contextRef="#ctx0" brushRef="#br0" timeOffset="21518.7421">20003 952,'26'0,"-26"-26,106 26,-27 0,27 0,53 0,0 0,79 0,0 0,53-53,0 53,-27 0,-52 0,-27-53,-79 53,-26 0,-54 0,-26 0</inkml:trace>
  <inkml:trace contextRef="#ctx0" brushRef="#br0" timeOffset="22445.2338">19870 1323,'0'0,"53"-27,0 27,0 0,0 0,0 27,-53 26,53-27,-53 27,0 0,0 26,-27-52,27-1,-26 27,26 0,0 0,0-53,79 53,1-53,25 0,1 0,-26 0,-54 0</inkml:trace>
  <inkml:trace contextRef="#ctx0" brushRef="#br0" timeOffset="22737.4427">20029 1587,'53'0,"0"0,0 0,26 0,-26 0,0 0,0 0,-27 0</inkml:trace>
  <inkml:trace contextRef="#ctx0" brushRef="#br0" timeOffset="23087.495">20876 1640,'26'0,"27"0,-27 0,27 0,-26 0,26 0,0 0,26 0,-26 0,0 0,-27 0,27 0</inkml:trace>
  <inkml:trace contextRef="#ctx0" brushRef="#br0" timeOffset="23364.7444">21061 1508,'0'-27,"0"-26,0 80,0-1,0 27,0 0,0 27,0-28,53 1,-53 0,53 0,-27-26</inkml:trace>
  <inkml:trace contextRef="#ctx0" brushRef="#br0" timeOffset="24613.364">22384 1481,'0'-26,"0"-53,0 52,-27 27,-26 0,0 0,1 27,52 25,-80-25,80 26,0-27,0 27,53 0,-26-53,-1 0,27 0,0 0,-53-26,26-27,-26 0,0 79,0 27,53-53,-53 53,0 0,27-53,-27 79</inkml:trace>
  <inkml:trace contextRef="#ctx0" brushRef="#br0" timeOffset="27579.3342">23310 899,'26'0,"1"0,-27 0,0 27,0 26,0-27,-53 27,0-53</inkml:trace>
  <inkml:trace contextRef="#ctx0" brushRef="#br0" timeOffset="28378.1714">24844 635,'-53'0,"1"0,25 0,-26 53,27-53,-27 105,26-78,1 26,26-27,-53 1,53 26,0-27,0 27,53-53,0 53,26-53,-26-27,-26 27,25-52,-25-28,-27 27,0 0,0 0,0 27,0-27,0 27,0 26,0 53,0-27,0 27,0 0,53-27,-53 1,0 26,26-27,27 1,-26 25,26-52,26 27</inkml:trace>
  <inkml:trace contextRef="#ctx0" brushRef="#br0" timeOffset="28743.1833">26061 449,'-52'-52,"25"52,-26 0,-26 0,-1 52,1-25,0 52,26-26,0 0,53 53,-27-27,27-26,0 0,80 27,-1-54,27-26,79 0,0 0,-79 0,-26 0</inkml:trace>
  <inkml:trace contextRef="#ctx0" brushRef="#br0" timeOffset="28977.5488">25797 873,'0'-27,"0"27,79 0,1 0,52 0,0 0,-26 0,0-53,-27 53,1 0,-27-52</inkml:trace>
  <inkml:trace contextRef="#ctx0" brushRef="#br0" timeOffset="29267.7631">27120 476,'0'-27,"0"27,0 27,-53-1,53 27,-53 27,53-27,0 0,0-1,0 28,0-54,53 1</inkml:trace>
  <inkml:trace contextRef="#ctx0" brushRef="#br0" timeOffset="29550.9963">27437 582,'0'-27,"-26"27,26-53,0 80,-27-1,27 27,0 0,-53 53,53-27,-26-26,26 0,0 0,0-26,-53-27</inkml:trace>
  <inkml:trace contextRef="#ctx0" brushRef="#br0" timeOffset="30089.5383">27384 449,'27'-52,"-27"25,53 27,0 0,-27 0,27 79,-26-26,-27-26,0 26,0 0,0-27,-53-26,26 53,-26-53,53 53,-53-53,53 26,-26-26,26 27,0-27,0 26,53-26,0 0,-27 80,27-80,26 0,-26 26,0-26,-26 0,26 0,-27 0</inkml:trace>
  <inkml:trace contextRef="#ctx0" brushRef="#br0" timeOffset="30366.7877">28416 873</inkml:trace>
  <inkml:trace contextRef="#ctx0" brushRef="#br0" timeOffset="34524.5312">3387 2831,'0'0,"0"53,53-27,-53 53,26-26,-26 0,0 0,53 0,-53 0,26-53</inkml:trace>
  <inkml:trace contextRef="#ctx0" brushRef="#br0" timeOffset="34714.0184">3863 2884,'0'53,"0"-1,0 54,0-26,0-1,0 0,0-26,0-26,-27-27</inkml:trace>
  <inkml:trace contextRef="#ctx0" brushRef="#br0" timeOffset="34975.311">3334 2540,'0'0,"0"26</inkml:trace>
  <inkml:trace contextRef="#ctx0" brushRef="#br0" timeOffset="35624.5533">5080 3069,'26'26,"-26"27,53 27,-53-27,53-1,-53 1,0 0,27-53,-27 27</inkml:trace>
  <inkml:trace contextRef="#ctx0" brushRef="#br0" timeOffset="35975.6029">5106 3016,'0'-27,"0"1,53 26,0 0,0 0,0 53,27-27,-54 54,-26-27,53 0,-53 0,0 26,0-26,-53 0,27 0,-27 0,0-27,26-26,-26 79,27-79,26-26,0-27</inkml:trace>
  <inkml:trace contextRef="#ctx0" brushRef="#br0" timeOffset="36343.6066">5715 3386,'53'0,"0"-26,0 26,0-27,0 27,0-79,-27 79,-26-53,0 0,0 0,-53 53,27 0,-1 0,1 0,-27 0,53 53,-27-26,27 26,0 26,0-26,53-27,0 27,27-53,-1 27,0-27,1 0,-54 0,1 0,25-53</inkml:trace>
  <inkml:trace contextRef="#ctx0" brushRef="#br0" timeOffset="36777.4321">6535 2672,'0'53,"0"53,53 26,0 0,-26-26,25 26,1 1,0-27,0-1,-26-52,26-53,26 27,-26-27,-27-53,27 0,-53-26,0-27,0-53,0 27,0 52,-26 80,26-53,-27 53,27 27,-53-1,53 1,0 26,27 26,26-52,26 25,1-52,-1 53,27-53,-53 0,-27 0</inkml:trace>
  <inkml:trace contextRef="#ctx0" brushRef="#br0" timeOffset="37052.6869">6271 3201,'79'0,"80"-106,0 53,-27 0,0 53,-26-52,-27 52,1 0,-54 0,1 0</inkml:trace>
  <inkml:trace contextRef="#ctx0" brushRef="#br0" timeOffset="37809.6375">7594 3148,'0'-26,"52"26,-25 26,52 1,-26 52,0-26,0 0,-26 26,-27-52,79 26,-79-27,-27-26,-25-26,52-27,-53 0,53 0,0 0,0-26,0 26,0 0,53 0,26 53,-26-27</inkml:trace>
  <inkml:trace contextRef="#ctx0" brushRef="#br0" timeOffset="38281.3605">8281 3545,'27'0,"-1"0,54 0,-27 0,0 0,-27-26,-26-54,0 54,53 26,-53 0,53 0,-53 26,53-26,-53 53,53-53,0 0,-53-26,26-1,-26-26,0-26,27 26,-27 27,79 26,-53 0,1 0,26 53,-27-27,27 27,-26-53,-27 53,26-53</inkml:trace>
  <inkml:trace contextRef="#ctx0" brushRef="#br0" timeOffset="38518.7178">9340 3122,'0'0,"0"26,0 27,0-26,0 26,0-1,0-25,53-1,-53 27,26-53,-26 53,27-53</inkml:trace>
  <inkml:trace contextRef="#ctx0" brushRef="#br0" timeOffset="38684.2693">9393 2831,'26'-53,"1"53,-27 26,0 1</inkml:trace>
  <inkml:trace contextRef="#ctx0" brushRef="#br0" timeOffset="39282.6495">9763 3254,'0'0,"0"27,0 52,0-26,0 0,0 0,27 0,-27-1,26-25,27-27,-53-53,0 27,0-27,0 0,0 0,0 26,53 27,0 27,-27-27,1 79,26-52,-27-27,-26 79,53-26</inkml:trace>
  <inkml:trace contextRef="#ctx0" brushRef="#br0" timeOffset="40289.9226">10530 3545,'0'27,"0"-27,0 26,53-26,0 0,27 0,-54 0,27 0,-53-53,53 0,-53 27,0-1,0-26,0 27,0-1,-27 27,-25-52,25 52,1 0,-27 0,53 0,-53 52,53-25,0 26,0-27,0 27,0-26,26 52,-26-53,80-26,-54 27,27-27,26 0,1 0,26 0,-1 0,28-53</inkml:trace>
  <inkml:trace contextRef="#ctx0" brushRef="#br0" timeOffset="43695.7022">12118 2778,'-27'-27,"-25"-26,25 53,27 80,0-1,0 1,0 25,0-25,0 52,0-26,0-27,0 1,0-27,0-1,53-25,-53 26,53-53,0 0</inkml:trace>
  <inkml:trace contextRef="#ctx0" brushRef="#br0" timeOffset="44189.3656">12568 2857,'53'27,"-53"52,0 0,26 1,-26-1,0 1,53-1,-53-53,26-26,-26 27,53-27,-53-53,0 79,80 27,-27 0,53-26,-1-27,28 79,-28-79,-52 0,-26 0,26 0,-53 0,0-26,-53-27,0 26,0 27,0-53,-26 53,52 0,1 27,26 52,26-26,54-53,-1 79,27-79,79 0,0 0,-79 0,-27 0,-79-26</inkml:trace>
  <inkml:trace contextRef="#ctx0" brushRef="#br0" timeOffset="44562.3559">11668 3281,'0'0,"0"-53,80 53,25-27,133 27,54-79,-54 79,53-53,-27 53,-52 0,-53 0,-80 0</inkml:trace>
  <inkml:trace contextRef="#ctx0" brushRef="#br0" timeOffset="45189.6576">14552 3122,'27'0,"25"26,-52 27,27 27,-27-1,0 0,53-26,-53-26</inkml:trace>
  <inkml:trace contextRef="#ctx0" brushRef="#br0" timeOffset="45362.1902">14790 2937,'0'0</inkml:trace>
  <inkml:trace contextRef="#ctx0" brushRef="#br0" timeOffset="45699.2775">15187 3492,'0'53,"27"-53,-1 0,27 0,-53-26,53-1,-53-26,53-26,-53 26,79 27,-52 26,-1 0,27 26,26 27,-79 0,27-27,-27 1,53-27</inkml:trace>
  <inkml:trace contextRef="#ctx0" brushRef="#br0" timeOffset="46403.3716">15743 3042,'0'53,"0"27,79-1,-52 27,52-27,0 1,1-54,-27-26,0 53,-1-53,1 0,-53-26,0-27,0-53,0 26,0-25,0 25,-26 27,26 27,-53 26,53-80,0 107,0-1,53 27,0 0</inkml:trace>
  <inkml:trace contextRef="#ctx0" brushRef="#br0" timeOffset="47567.2204">16431 3360,'0'53,"0"-27,53-26,-1 0,28 0,-1-26,-26 26,27-53,-54 53,27-53,-27 0,-26 27,0-1,0-26,-53 27,27 26,-27 0,27 0,26 0,-27 0,27 26,0 54,0-27,0-1,0 1,0 0,53-53,0 53,26-53,1 0,-1 0,27-26,-53 26,0-53,0 53,-53 0,0 53,0-27,26-26,-26 0,0-53,0 27,0-1,0-26,27 53,52-26,-26 26,0 0,0 0,0 0,0 0</inkml:trace>
  <inkml:trace contextRef="#ctx0" brushRef="#br0" timeOffset="48197.5144">18230 2937,'0'-27,"-53"27,26 0,1 0,-27 53,0-27,0 27,27-26,26 26,-27-53,27 53,0 0,27-53,26 79,-27-79,27 79,-26-52,-27 26,-27-27,-52-26,-1 80,1-80,-27 0,53 0,27 0,158 0,80-80,26 27,106 0,26 0,-52-26,-133 79,-53-53,-105 53,-54-79,-52 79,-1-53,1 53,0 0,26 0,0 0,26 0,27 53,0-27,53 27,53 0,-26 0,-1-53,27 53,-27-53,27 26,-53-26</inkml:trace>
  <inkml:trace contextRef="#ctx0" brushRef="#br0" timeOffset="48996.3517">20664 2646,'-26'-27,"26"27,0 53,0 79,0-52,0 25,0-25,0-1,52 27,-52-53,0 0,53-27,27-26,-54 0</inkml:trace>
  <inkml:trace contextRef="#ctx0" brushRef="#br0" timeOffset="49304.5173">21193 2460,'0'27,"-26"52,26 27,0-27,0 1,0-1,26 0,-26-52,53 26,-26-53,25 0,-52-27,27 1,-1 26,27 0,-26 53,52-27,0-26,1 80,-1-80,-52 0</inkml:trace>
  <inkml:trace contextRef="#ctx0" brushRef="#br0" timeOffset="49730.3645">22251 2831,'-79'-27,"53"27,-1 0,-26 0,27 0,-1 0,27 0,0 80,0-54,53-26,0 53,0-53,26 0,-52 0,-1 0,1 0,26 0,-53 53,26-53,-26 26,80-26</inkml:trace>
  <inkml:trace contextRef="#ctx0" brushRef="#br0" timeOffset="49984.676">22728 2354,'0'-26,"0"79,0 26,0 54,0 52,26-26,-26-27,53 0,-53-52,0-28,27 1</inkml:trace>
  <inkml:trace contextRef="#ctx0" brushRef="#br0" timeOffset="50176.1576">22569 2963,'0'-26,"0"26,53 0,0-80,26 80,1 0,-1 0,0 0</inkml:trace>
  <inkml:trace contextRef="#ctx0" brushRef="#br0" timeOffset="50853.3243">20558 3122,'-79'0,"26"0,-27 26,54-26,26-26,26-1,80-26,0 0,53 1,0-1,-1 53,1-53,-53 53,26 0,53 0,-79 0</inkml:trace>
  <inkml:trace contextRef="#ctx0" brushRef="#br0" timeOffset="51705.0185">23813 2778,'-27'0,"-26"79,53-26,-53 0,53 0,0-27,0 1,27-27,26 53,52-53,54-27,-27-26,-52 0,-1 1,-52-1,-27-27,53 27,-53 27,-27 26,-26 0,0 0,0 0,0 53,53-27,0 27,0 0,27 26,26-52,0 26,26-27,-26-26,-26 80,-27-54,0 1,-80-27,-52 79,-27-79,0 53</inkml:trace>
  <inkml:trace contextRef="#ctx0" brushRef="#br0" timeOffset="51883.5352">23918 2407,'0'-53,"0"27,0 26</inkml:trace>
  <inkml:trace contextRef="#ctx0" brushRef="#br0" timeOffset="52924.7164">25294 2566,'0'-26,"0"26,0 26,53 54,-26-28,25 1,-25 27,26-27,-53-27,26 27,-52-53,26-53,-53 27,53-27,-53-27,53 54,0-1,26-52,1 79,-1 0,27 0,-26 0,26 0,0 27</inkml:trace>
  <inkml:trace contextRef="#ctx0" brushRef="#br0" timeOffset="53133.1521">25850 2593,'0'0,"0"53,-53 26,53-26,0 0,0 0,0-27,0 27,0-27,0 27,53-53</inkml:trace>
  <inkml:trace contextRef="#ctx0" brushRef="#br0" timeOffset="53305.685">25929 2328,'0'-26,"0"-1,0 54,0 25,0 1,0-26</inkml:trace>
  <inkml:trace contextRef="#ctx0" brushRef="#br0" timeOffset="53859.1865">26353 2593,'0'-27,"0"1,0 26,0-53,-53 53,0 0,0 0,0 53,53-27,-53 1,53 26,0-27,26-26,1 0,-1 0,1 0,26 0,-27 0,1 0,-27 79,0-26,0 27,53 25,-53-25,0-1,0-26,0 0,0 0,-53-53,0 0,53-26,-53-54,53-26,-53-52,53-1,0 53,0 27</inkml:trace>
  <inkml:trace contextRef="#ctx0" brushRef="#br0" timeOffset="54173.336">26723 2143,'0'53,"-53"26,0 53,0 27,53-27,-53 1,53-54,27-26,-27 0,79-53,-52 0,25 0,-25 0,26-53,-27 0,-26 0,27 27,52 26,-79 26,53 1,-53 26,53-27</inkml:trace>
  <inkml:trace contextRef="#ctx0" brushRef="#br0" timeOffset="54442.607">27173 2302,'0'-53,"0"106,53-1,-53 28,0 26,0 26,0-26,0-27,0 1,0-28,0 1,0 0</inkml:trace>
  <inkml:trace contextRef="#ctx0" brushRef="#br0" timeOffset="54645.0589">27120 2672,'53'0,"-27"0,1 0,26 0,26 0,-53 0,1 0</inkml:trace>
  <inkml:trace contextRef="#ctx0" brushRef="#br0" timeOffset="55250.42">28099 2275,'0'-26,"-27"26,-26 0,0 0,27 53,-27-27,27 27,26-27,0 1,0 52,0-26,79-26,0 26,-26-53,27 52,-54-52,-26 80,0-54,0 1,-79-27,26 0,0 53,26-53</inkml:trace>
  <inkml:trace contextRef="#ctx0" brushRef="#br0" timeOffset="55459.853">28496 2487,'-27'0,"-26"79,53 1,0-1,0-26,0 0,0-27,0 27,0-26</inkml:trace>
  <inkml:trace contextRef="#ctx0" brushRef="#br0" timeOffset="55653.3292">28575 2222,'0'0,"-26"53</inkml:trace>
  <inkml:trace contextRef="#ctx0" brushRef="#br0" timeOffset="56491.0612">29078 2831,'0'-53,"0"-27,0 54,0 0,-27 26,-26 0,0 0,1 0,25 0,1 105,-27-78,53 26,-27-53,27 53,0-53,53 53,-26-53,26 0,-1 0,1-27,-26-26,26 0,-27-26,27-53,-53 26,79 0,-79 53,0 27,0-54,0 80,-52 80,52-1,0 27,0 0,0-1,0-25,0-1,0-52,26-27,27 26,-27-26,1 0,-27 0,79-26,-79-54,0 1,0 0,0 52,0 1,0 79,0-1,0 1,0-26,0 26,53-53,-53 53,27-53,-27 26,79-26,-26 0,0 0,26 0,-52 0</inkml:trace>
  <inkml:trace contextRef="#ctx0" brushRef="#br0" timeOffset="57113.3764">30242 2698,'-27'0,"-25"0,-28 0,27-52,27 52,-27 0,0 0,0 26,27 0,26 27,0-26,0 52,52-79,1 53,0-53,27 0,-54 0,1 0,-27-26,26 26,-26-80,0 27,0-26,0 0,0-1,-79 1,79 26,0 0,-27 0,27 0,0 80,0 26,0-1,0 1,-53 0,53 27,0 52,0-26,0-27,27 1,26-28,0 1,0-26,-1-27,1 0</inkml:trace>
  <inkml:trace contextRef="#ctx0" brushRef="#br0" timeOffset="57814.4783">29501 2778,'53'-27,"0"-52,-53 26,53 27,-53-1,0-26,-53 53,0 0,0 53,-26 0,52 26,27-26,-53 0,53-26</inkml:trace>
  <inkml:trace contextRef="#ctx0" brushRef="#br1" timeOffset="69301.2194">5054 4630,'0'26,"0"27,0-26,0 26,0 0,0 26,0-26,0 0,0-27,26 27,27-53,-27 0,27-26,-26-1,26 1,-53-27,26 26,-26-26,0 53,0 27,0 26,53 0,0-53,-27 26,27-26,-26 0,-27 0,53-26,-53-54,0 1,0 0,0-1,0 27,-27 0,-26 1,27 52,26 0,0 0,0 52,53-52,-53 27,53-27</inkml:trace>
  <inkml:trace contextRef="#ctx0" brushRef="#br1" timeOffset="69638.9151">5874 5080,'0'-53,"53"53,0 0,0 0,-1-27,28 27,-27 0,0-53,-27 0,-26 27,0-27,0 27,-26 26,-27-27,0 27,-27 0,28 27,-1 26,53-1,-27 28,27-54,0 1,80 26,-28-53,28 53,-1-53,27 0,0 26,-27-26,-26 0</inkml:trace>
  <inkml:trace contextRef="#ctx0" brushRef="#br1" timeOffset="70290.3285">7303 4471,'0'0,"0"80,0-1,0 0,52 1,-52 25,27-25,-27-27,53-27,-53 27,26-53,1 0</inkml:trace>
  <inkml:trace contextRef="#ctx0" brushRef="#br1" timeOffset="70615.0359">7620 4656,'-53'80,"27"-1,-27-26,26 0,27 26,-53 1,53-54,0-26,53 0,0 0,0 0,0 0,0 0,26-79,-26 79,-26 0,26 0,-27 0</inkml:trace>
  <inkml:trace contextRef="#ctx0" brushRef="#br1" timeOffset="70982.7047">8043 4842,'0'52,"0"-25,0 52,0 1,0-27,27 0,-1-53,-26 52,53-52,27 0,-80 0,26-26,-26-53,53-1,-53 27,0 27,26 26,-26-53,27 53,52 0,-79 26,53 27,-53-26,53 26,0-27,-53 27,-26-53</inkml:trace>
  <inkml:trace contextRef="#ctx0" brushRef="#br1" timeOffset="71804.9641">7408 4974,'0'-53,"0"106,0-27,0 1,0 26,0 0,0-27,0 1,0 25,27 1,52 0,-26-53,-53 27,27-27,-27 26</inkml:trace>
  <inkml:trace contextRef="#ctx0" brushRef="#br1" timeOffset="73347.5745">8864 4842,'-27'0,"-26"0,53 52,-106 28,80-27,26 0,-53 0,53-27,26 27,27-53,27 0,-1-26,0-27,-26 26,-53-26,53-26,-53 52,0 1,-26 26,26-53,-80 53,54 0,-27 0,0 0,53 53,-53-53,53 26,0 1,27-27,52 0,-26 0,0 0</inkml:trace>
  <inkml:trace contextRef="#ctx0" brushRef="#br1" timeOffset="73795.1713">9260 4894,'27'0,"-27"27,0 26,0 0,0 0,0 0,0 26,0-26,0 0,0-27,53-26,-27 53,1-53,26-26,-27-1,27-26,-27-26,-26 26,0 27,0 26,0 53,0 26,53-26,0 0,-26-53,-1 0,27 0,-53-27,80-26,-80-26,0-53,52-1,-52-25,0 78,0 54,-26-27,0 106,26 26,0-26</inkml:trace>
  <inkml:trace contextRef="#ctx0" brushRef="#br1" timeOffset="74546.4944">10874 4471,'0'0,"0"53,-53 26,53 1,0-1,0 1,0-1,-26-26,26 26,0-26,0-26,0 26,0-1,0-25</inkml:trace>
  <inkml:trace contextRef="#ctx0" brushRef="#br1" timeOffset="74905.1714">11113 4656,'0'53,"0"53,52 53,-52-53,0 0,0 26,53-53,-53-26,53 0,0-132,-53-1,53 1,-53 26,27 53,-27-53,52 53,28 53,-27-27,-27 27,27 0,-26 0,26-53,-53 53,52-53</inkml:trace>
  <inkml:trace contextRef="#ctx0" brushRef="#br1" timeOffset="75320.7966">12197 5080,'0'-27,"-53"-26,0 53,1-53,-1 53,0 0,26 0,1 53,26 0,0 0,26 0,1-53,-1 0,27 0,-26 0,25-26,1 26,-26 26,-27 27,53-53,-53 53,79-53,-26 0,-26 0</inkml:trace>
  <inkml:trace contextRef="#ctx0" brushRef="#br1" timeOffset="75580.563">12541 4577,'0'-26,"0"-1,0 54,53-1,-53 53,0-26,0 27,0-1,0 0,0 1,0-1,0 1,0-1,0 0,0 1,0-27</inkml:trace>
  <inkml:trace contextRef="#ctx0" brushRef="#br1" timeOffset="75799.3659">12356 4921,'0'0,"79"0,1 0,-27 0,0 0,26 0,-26 0,-27 0</inkml:trace>
  <inkml:trace contextRef="#ctx0" brushRef="#br1" timeOffset="76357.8627">10716 4789,'0'0,"-80"0,80 26,0 1,53-27,27 0,52 0,53 0,-53 0,27 0,-53 0</inkml:trace>
  <inkml:trace contextRef="#ctx0" brushRef="#br1" timeOffset="78950.5273">15134 4921,'0'-27,"-26"-25,-1-1,-26 53,0 0,27 0,0 0,-54 26,54 27,-27 0,26 0,27 26,-53-52,53-1,0 54,27-80,26 0,0 0,0 0,-27 0,27 0,-27-27,-26 1,53-27,-53 0,0 26,0 1,0 26,0 26,0 1,0 26,0-27,0 1,27 26,-27-27,53-26,-53 53,53-53,0 0,-1 0,1 0,0 0,0-53</inkml:trace>
  <inkml:trace contextRef="#ctx0" brushRef="#br1" timeOffset="79324.1907">15214 4154,'0'79,"26"0,27-26,-27 0,27 0,-53-26,53-27,-53 26,27-26,-27-26,0-1,0-26,0 0,0-26,26 79,-26-53,53 53,-26 0,-1 26,27 1,-27 26,27-27,-53 1,27 26,-27 0,0 0,0-1</inkml:trace>
  <inkml:trace contextRef="#ctx0" brushRef="#br1" timeOffset="80147.4491">16245 4709,'0'53,"-52"0,52-26,0 25,0 1,0-26,0-1,52 27,-25-53,-1 0,27 0,-26-26,26-1,-53 1,26-54,-26 1,0 26,0 27,0-27,0 79,0 27,0 0,0 0,0 26,0-26,53-26,-27 26,27 0,0-53,-26 26,26-26</inkml:trace>
  <inkml:trace contextRef="#ctx0" brushRef="#br1" timeOffset="80716.9359">17145 4392,'0'-80,"0"80,0-26,-53 26,53-27,-53 27,0 0,0 0,53 27,-53 26,53 0,-52 0,52 26,0 0,0 27,0-26,0-1,52 53,-52-52,53-1,-53-26,53 26,-53-52,27-1,-27 27,53-26,0-27,-53 53,52-53,1 0,0 0,-53-53</inkml:trace>
  <inkml:trace contextRef="#ctx0" brushRef="#br1" timeOffset="81085.604">17410 4894,'26'53,"-26"-26,53-1,-53 27,53-26,-53 26,53-53,-53 26,0-52,0-27,0 0,0 0,0 26,26 27,-26-53,53 53,-26 0,-27 53,79-26,-79-1,53 27,-53-26,0 26,0 26,0-53</inkml:trace>
  <inkml:trace contextRef="#ctx0" brushRef="#br1" timeOffset="82095.6941">18150 4498,'53'-53,"-53"26,27 27,-1 0,54 0,-54 0,1 27,25-1,-52 1,53 52,-53-53,0 27,53 0,-53 27,0-27,0 26,0 0,0 1,0-1,27 0,-27 1,53-1,-53-26,0-26,0-1,0 27,0-53,-53 0,26 0,1 0,-27 0,26 0,27-27,0-25</inkml:trace>
  <inkml:trace contextRef="#ctx0" brushRef="#br1" timeOffset="83391.5267">19420 5000,'0'0,"53"0,-26 0,26 0,26 0,27 0,53 0,52 0,1 0,-27 0,0 0,1 0,-81 0,-52 0,0 0</inkml:trace>
  <inkml:trace contextRef="#ctx0" brushRef="#br1" timeOffset="83605.3342">20929 4815,'52'27,"-25"-27,-1 52,27-52,-26 53,-27 27,0-27,-27-27,-52 54,-80-1,27-26</inkml:trace>
  <inkml:trace contextRef="#ctx0" brushRef="#br1" timeOffset="84852.211">19632 4842,'-26'0,"-27"79,0-26,26 0,-26 0,27 26,-27-52,53 25,-53-52,53 27,0-27,80 26,-28 54,-25-80,52 53,-26-53,27 53,-28-53,1 0,27 26,-54-26,1 53,-27 0,-53-53</inkml:trace>
  <inkml:trace contextRef="#ctx0" brushRef="#br1" timeOffset="86269.9337">22886 3677,'0'-26,"0"26,0 53,0 26,0 1,0-1,0-26,0 0,0 0,27 0,-27-27</inkml:trace>
  <inkml:trace contextRef="#ctx0" brushRef="#br1" timeOffset="86658.5837">22013 4577,'80'0,"-1"-53,-26 53,0 0,26-53,80 53,53 0,52-53,-26 53,133-79,-1 79,-52-53,-54 53,-78 0,-54 0,-53 0,-26-53,-132 53,-54 26,54-26</inkml:trace>
  <inkml:trace contextRef="#ctx0" brushRef="#br1" timeOffset="88226.1717">22543 5027,'0'-27,"0"27,0 80,0-1,0 27,0 0,0 0,0-27,0-26,0 0,52-27,-52 27,27-53</inkml:trace>
  <inkml:trace contextRef="#ctx0" brushRef="#br1" timeOffset="88434.9834">22913 5582,'53'-53,"-27"53,54 0,-27 0,-27 0,1 0,25 0,-25 0,26 0</inkml:trace>
  <inkml:trace contextRef="#ctx0" brushRef="#br1" timeOffset="88976.4957">23945 5318,'0'-53,"0"0,-27 53,27-79,-79 79,79-27,-53 27,0 0,53 0,-53 53,53-26,-79 52,79-26,0 0,0 0,0-27,26 27,27-53,0 0,-53-26,53-27,-53 0,0 0,27 0,-27 26,52 54,-52-1,27 1,-27 52,53-52,-53-1,0 27,53-27,-53 1,26-27</inkml:trace>
  <inkml:trace contextRef="#ctx0" brushRef="#br1" timeOffset="89447.0719">24209 5106,'0'-26,"0"26,80 0,-27 0,26 0,0 0,-26 53,0-27,-26 27,-27-27,0 1,0 26,0 26,-53-26,26 0,-26 26,27-52,26 26,79-53,1 0,26 0,-27 0,-26 0,0 0,-53 0</inkml:trace>
  <inkml:trace contextRef="#ctx0" brushRef="#br1" timeOffset="89655.8838">24448 5450,'0'0,"52"0,-25 0,26 0,0-53,26 53,27-53,-80 53</inkml:trace>
  <inkml:trace contextRef="#ctx0" brushRef="#br1" timeOffset="90090.4919">24156 4789,'0'0,"0"-27,80 27,-54 0,1 0,-1 0,54 0,-1 0,0 0,-26 0,-26 0</inkml:trace>
  <inkml:trace contextRef="#ctx0" brushRef="#br1" timeOffset="90262.3375">24739 4603,'0'-52,"0"52,0-27,0 54,0 25,26 28,-26-27,0 0,0 0,26 26</inkml:trace>
  <inkml:trace contextRef="#ctx0" brushRef="#br1" timeOffset="91363.3457">25691 4392,'0'-27,"27"27,-1 0,53-26,-26 26,0 0,-26 0,-27 0</inkml:trace>
  <inkml:trace contextRef="#ctx0" brushRef="#br1" timeOffset="91527.1981">25691 4894,'79'0,"1"-26,-27 26,-27 0,27 0</inkml:trace>
  <inkml:trace contextRef="#ctx0" brushRef="#br1" timeOffset="92407.4051">26988 3651,'52'0,"-52"-53,53 53,-53-53,80 53,-54 0,54 0,-54 0,-26 53,53-27,-53 27,0 27,0-27,0-27,0 27,0 0,0-27,-53 1,53 26,0-27,0 27,53-53,0 0,53 0,-27 0,0 0,-52 0</inkml:trace>
  <inkml:trace contextRef="#ctx0" brushRef="#br1" timeOffset="92666.1721">27120 3836,'26'0,"27"0,27 0,25 0,28 0,-1 0,-26 0,0 0,-80 0</inkml:trace>
  <inkml:trace contextRef="#ctx0" brushRef="#br1" timeOffset="93017.8553">27146 4471,'27'0,"-1"0,27 0,26-26,27 26,80-53,-1 53,26-80,-52 80,53-53,-106 53,-53 0,-53 0,0 53</inkml:trace>
  <inkml:trace contextRef="#ctx0" brushRef="#br1" timeOffset="93641.2937">26908 5053,'80'0,"-28"-53,28 53,-27 0,-27 0,27 27,-53 52,-26-52,-1 52,-26-26,27 0,-27 26,53-52,0-1,26 27,27-53,53 0,0 0,26 0,-52 0,-27 0</inkml:trace>
  <inkml:trace contextRef="#ctx0" brushRef="#br1" timeOffset="93913.0489">26829 5371,'0'-53,"53"53,-27-27,27 27,0 0,0 0,0 0,0 0,0 0,26 0,-26 0,-27 0</inkml:trace>
  <inkml:trace contextRef="#ctx0" brushRef="#br1" timeOffset="94203.787">27702 5344,'26'0,"1"0,52 0,1 0,-1 0</inkml:trace>
  <inkml:trace contextRef="#ctx0" brushRef="#br1" timeOffset="94645.3892">28310 5238,'53'-79,"-53"53,-26-1,-27 27,27 0,-1 0,-26 27,27 26,26-27,-53 27,53-27,0 1,26-27,27 53,-26-53,-1 0,27 0,-27 0,-26-27,27 27,-27-53,0 27,0 26,53 0,-53 53,53-53,-27 26,27-26</inkml:trace>
  <inkml:trace contextRef="#ctx0" brushRef="#br1" timeOffset="94893.166">29316 4312,'0'53,"0"-26,0 26,0-27,0 27,-80-53</inkml:trace>
  <inkml:trace contextRef="#ctx0" brushRef="#br1" timeOffset="97222.0681">30454 3916,'0'-27,"26"27,53 0,1 0,-27 0,-27 0,27 27,-53 25,27-25,-27 26,0 0,-27 26,27-26,-53-27,53 27,-53-26,53 26,0-27,0 1,0 26,80-53,-27 0,26 0,-26 0,-27 0</inkml:trace>
  <inkml:trace contextRef="#ctx0" brushRef="#br1" timeOffset="97431.8791">30533 4259,'0'-26,"53"26,0 0,26 0,1 0,-1 0,0 0,-52 0</inkml:trace>
  <inkml:trace contextRef="#ctx0" brushRef="#br1" timeOffset="97852.5002">29977 4021,'0'-26,"0"-1,80 27,-27 27,-53-1,26 54,-26-27,0 0,0-1,0 1,53 53,-53-26,0-1,53-26,0-53</inkml:trace>
  <inkml:trace contextRef="#ctx0" brushRef="#br1" timeOffset="98225.1645">31115 4021,'0'-53,"-26"1,26 78,0 27,0 26,0 1,0 25,0-25,0-27,26 26,-26-26,0-26,26 25,-26-25</inkml:trace>
  <inkml:trace contextRef="#ctx0" brushRef="#br1" timeOffset="98728.7107">31406 4180,'27'0,"-1"27,27-27,26 26,-26-26,0 53,0-53,0 26,-53 27,0 27,-79-27,-27-27,26 53,1-26,26 0,0-26,53 26,-26-53,26 26</inkml:trace>
  <inkml:trace contextRef="#ctx0" brushRef="#br1" timeOffset="99402.1043">32464 4207,'0'-27,"-53"27,53-53,-52 53,25 0,1 0,-27 0,26 0,-26 53,53-26,0 25,0 1,0 0,0-26,27-27,26 53,-27-53,27 0,0-27,-53-26,0 0,0 0,26 53,-26 53,53-26,-53 26,27-53,-27 53,0 26</inkml:trace>
  <inkml:trace contextRef="#ctx0" brushRef="#br1" timeOffset="99744.7956">31962 4021,'0'0,"-53"53,53-26,-53 26,53 0,0 26,0 0,26-26,27-26,-26 26,52-53,-52 26</inkml:trace>
  <inkml:trace contextRef="#ctx0" brushRef="#br1" timeOffset="100121.4561">32703 4074,'0'-26,"0"-27,0 106,0 26,0-26,0 0,0 0,0 0,0 26,0 1,0-27,0-27,0 0</inkml:trace>
  <inkml:trace contextRef="#ctx0" brushRef="#br1" timeOffset="100977.685">31909 4074,'0'-26,"26"26,-26-27,-26 27,26 27,0-1,0 27,26 27,-26-1,0 0,53 1,-53-27,0 0,27-1,-27-25,26-27,27 0,-53 0,26 0</inkml:trace>
  <inkml:trace contextRef="#ctx0" brushRef="#br1" timeOffset="101402.3024">32411 4180,'-26'-26,"26"26,0 26,0 1,0 52,0-53</inkml:trace>
  <inkml:trace contextRef="#ctx0" brushRef="#br1" timeOffset="106078.0904">4233 6561,'0'53,"-53"0,27 0,-53 53,26-53,0 0,0 26,0-52,53 26,-53-27,27 27,26 0</inkml:trace>
  <inkml:trace contextRef="#ctx0" brushRef="#br1" timeOffset="106355.8403">3784 6667,'0'-53,"26"53,27 53,0 0,-27 0,27 26,-26-26,-27 0,106 27,-80-27,27-27,0 27,-27-27,54-26,-27 53,-1-53</inkml:trace>
  <inkml:trace contextRef="#ctx0" brushRef="#br1" timeOffset="106699.5307">4710 6535,'-27'0,"1"26,26 27,-53 27,53-1,0 27,0-27,0 1,0-27,26 26,1-26,26 0,-27-27,27-26,0 0</inkml:trace>
  <inkml:trace contextRef="#ctx0" brushRef="#br1" timeOffset="107971.385">5080 6720,'-26'0,"26"-26,26 26,27 0,0 0,0 0,26-27,-26 27,-26 0,-1 0,-26 0,0 27,0 52,0 0,-79 1,-27 26,26-1,1-25,26-1,53-52,0-1,0 27,0-27,27-26,25 0,28 0,-1 0,1 0,-1-26,-26 26,-27 0</inkml:trace>
  <inkml:trace contextRef="#ctx0" brushRef="#br1" timeOffset="108280.1069">4921 7117,'0'53,"27"-53,26 0,0 0,26 0,27-27,0 27,26-52,-53 52,-26 0,0 0</inkml:trace>
  <inkml:trace contextRef="#ctx0" brushRef="#br1" timeOffset="109657.8658">6033 6747,'0'-27,"26"27,27 27,0-1,0 27,0 26,-27 1,-26-1,53 0,-53 1,0-1,0 27,-53-27,0-26,0 0,0-26,27-27,-27 79,0-79</inkml:trace>
  <inkml:trace contextRef="#ctx0" brushRef="#br1" timeOffset="109965.5886">6773 7223,'53'0,"-53"26,53-26,-26 0,26 0,-27 27</inkml:trace>
  <inkml:trace contextRef="#ctx0" brushRef="#br1" timeOffset="110107.4607">6985 7567,'53'0,"-27"0,1 0,26-27</inkml:trace>
  <inkml:trace contextRef="#ctx0" brushRef="#br1" timeOffset="113780.1524">8678 6085,'0'-53,"0"53,53-26,0 26,0 0,0 0,-27 0,54 26,-80 27,0-26,0 25,0 1,-53 27,53-54,-53 1,53 26,-26-27,26 27,0-27,26 1,0 26,54-53,-1 26,1-26,-27 0,-27 0,-26 53</inkml:trace>
  <inkml:trace contextRef="#ctx0" brushRef="#br1" timeOffset="114025.931">8652 6270,'0'-53,"26"53,1 0,26 0,0 0,26 0,27 27,-27-27,1 53,-27-53,-1 26</inkml:trace>
  <inkml:trace contextRef="#ctx0" brushRef="#br1" timeOffset="114431.5656">8229 6985,'26'0,"0"-27,54 27,26 0,105-53,-52 53,26 0,53 0,1 0,-54 0,0 0,0 0,-79 0,-53 0,0 0,-27 53</inkml:trace>
  <inkml:trace contextRef="#ctx0" brushRef="#br1" timeOffset="114972.0787">7938 7461,'26'0,"53"-79,54 79,-54 0,-53 0,1 0,-27 26,53 0,-53 27,-27 27,1-1,-53 1,26-1,0-26,53-27,0 54,26-54,54-26,25 0,1 0,0 0,0-26,-27 26,-79-27</inkml:trace>
  <inkml:trace contextRef="#ctx0" brushRef="#br1" timeOffset="115232.8437">7911 7673,'79'0,"-52"0,26 0,53 0,-1 0,28 0,-27 0,-1-53,28 53,-80 0</inkml:trace>
  <inkml:trace contextRef="#ctx0" brushRef="#br1" timeOffset="115510.5936">9155 7752,'53'0,"-27"0,0 0,27 0,27 0,-1-53,27 53,0 0,-27 0,-52 0</inkml:trace>
  <inkml:trace contextRef="#ctx0" brushRef="#br1" timeOffset="115764.365">9446 7487,'0'-26,"0"26,0 26,0 27,0 27,0-27,0 0,0-1,53 1,-53 27,52-27,-52-27,53-26,0 0</inkml:trace>
  <inkml:trace contextRef="#ctx0" brushRef="#br1" timeOffset="116274.9051">10425 7567,'0'-27,"0"-26,0 53,-53-26,-27 26,54 0,-1 0,-26 26,27-26,26 53,-53 0,53-26,27 26,25-53,1 0,27 0,-1 0,-26 0,-26 0,-27-27,26 27,-26-26,0-1,0 27,0 27,0 26,0-27,53 1,-53 25,26 1</inkml:trace>
  <inkml:trace contextRef="#ctx0" brushRef="#br1" timeOffset="117780.5488">11986 6905,'26'0,"53"0,-26 0,-26 0,-1 0,27 0,-26 0,-27 0</inkml:trace>
  <inkml:trace contextRef="#ctx0" brushRef="#br1" timeOffset="117955.3913">12039 7196,'26'0,"27"0,0 0,0 0,0 53,-27-53</inkml:trace>
  <inkml:trace contextRef="#ctx0" brushRef="#br1" timeOffset="119121.341">14420 6059,'0'-27,"26"27,54-53,-1 53,27 0,0 0,-27 0,-26 27,0 26,-53-27,0 27,-27-27,-52 27,26 0,0-26,0 26,53-27,0 27,0-26,53-1,27-26,-1 0,27 0,0 0,-53 0,-53 0</inkml:trace>
  <inkml:trace contextRef="#ctx0" brushRef="#br1" timeOffset="119370.1169">14367 6244,'53'0,"0"0,0 0,26 0,27 0,53 0,-27 0,0 0,-26 0,-27 0,-26 0</inkml:trace>
  <inkml:trace contextRef="#ctx0" brushRef="#br1" timeOffset="120058.4967">13758 6747,'53'0,"0"0,0 0,26 0,54 52,-1-52,80 0,79 0,79 0,54 0,25 0,28-52,-81 52,-52-53,-53 53,-79 0,-106 0,-53 0,-53 0,0 0</inkml:trace>
  <inkml:trace contextRef="#ctx0" brushRef="#br1" timeOffset="121144.5185">13996 7223,'0'-53,"53"53,0 0,27 0,26 0,-1 0,1 26,-79 1,-27 26,53 0,-53 0,0-1,-53 28,26-27,-26 0,27 26,26-52,-53-27,53 52,79 1,1-53,25 0,1 0,0 0,0-26,-80 26</inkml:trace>
  <inkml:trace contextRef="#ctx0" brushRef="#br1" timeOffset="121429.2619">14208 7487,'53'0,"-26"0,-1-26,53 26,-26 0,0 0,27 0,-28 0,1 0,27 0,-27 0,-27 0</inkml:trace>
  <inkml:trace contextRef="#ctx0" brushRef="#br1" timeOffset="121699.019">15055 7567,'53'0,"-27"0,-26 0,80 0,-28 0,1 0,53 0,-26 0,-1-53,-26 53,-27 0</inkml:trace>
  <inkml:trace contextRef="#ctx0" brushRef="#br1" timeOffset="122233.5375">16219 7170,'0'-53,"0"53,-53 0,27 26,26 1,-53-1,53 27,-27 0,27-26,-53 52,53-26,0 0,0 0,0 0,27 0,26-27,0-26,52 53,-52-53,0 53,-26-53</inkml:trace>
  <inkml:trace contextRef="#ctx0" brushRef="#br1" timeOffset="122553.2495">16378 7487,'53'0,"-27"0,27 0,0 0,26 0,-26 0,0 0,-26 0,26 0</inkml:trace>
  <inkml:trace contextRef="#ctx0" brushRef="#br1" timeOffset="123160.7023">17304 7408,'0'-53,"0"0,0 0,0 0,0 53,-53 0,0 0,26 0,1 0,-27 27,27-1,26 27,-80-26,80 26,27-1,-1-52,27 0,0 0,0 0,-27 0,27 0,-53 0,27 0,-27-79,0 53,0 26,26 79,-26-53,0 1,0 26,53-53,-53 53,53 0</inkml:trace>
  <inkml:trace contextRef="#ctx0" brushRef="#br1" timeOffset="124525.4729">17833 7011,'53'0,"-27"0,27 53,-26-26,-1 25,-26-25,80 26,-80 26,0 1,0-28,0 54,-53-26,26-1,-26 0,27-52,-27 26,26-27,-26-26,53 53,-26-53,26 27,0-27,0 0,0-27</inkml:trace>
  <inkml:trace contextRef="#ctx0" brushRef="#br1" timeOffset="125469.6224">19262 6773,'53'0,"0"0,-53 26,0 1,0 26,-27 0,-79 53,0-53</inkml:trace>
  <inkml:trace contextRef="#ctx0" brushRef="#br1" timeOffset="131241.4229">20082 6535,'0'-27,"0"27,0 80,0-27,0 26,0 0,0-26,0 0,0 0,0-26,0-1,0 27</inkml:trace>
  <inkml:trace contextRef="#ctx0" brushRef="#br1" timeOffset="131490.199">19632 6429,'27'0,"-1"0,27 0,26 0,54 27,-1-27,27 0,-54 0,1 0,53 0,-53 0,-27 52,-26-52</inkml:trace>
  <inkml:trace contextRef="#ctx0" brushRef="#br1" timeOffset="131960.7751">20955 6932,'0'0,"26"-53,-26 26,0 1,0-1,0-25,-79 52,53 0,-1 0,-26 26,0 27,53-27,-26 27,26-26,0-1,26-26,1 80,26-80,26 0,-26 0,-27 0,27-27,0 27,-26 27,-27 26,53-53</inkml:trace>
  <inkml:trace contextRef="#ctx0" brushRef="#br1" timeOffset="132209.5509">21325 6535,'0'-53,"0"79,27 1,-27-1,26 27,-26 0,53 0,-53 0,0 26,0-26,0 0,0 0,27 0</inkml:trace>
  <inkml:trace contextRef="#ctx0" brushRef="#br1" timeOffset="132501.2882">21511 6667,'0'27,"0"-1,0 27,-27-53,27 53,0-27,0 1,27-27,-27 53,53-53,-1 0,-25 0,26 0,-27 0,1 0</inkml:trace>
  <inkml:trace contextRef="#ctx0" brushRef="#br1" timeOffset="132718.0929">21828 6747,'27'0,"-27"-27,0 27,0 27,26 52,-26-26,0 0,0 0,0 0,0-27</inkml:trace>
  <inkml:trace contextRef="#ctx0" brushRef="#br1" timeOffset="132882.9443">22040 6535,'0'-27,"0"80,0-26</inkml:trace>
  <inkml:trace contextRef="#ctx0" brushRef="#br1" timeOffset="133402.4763">22093 7011,'53'-26,"-53"-1,26 27,27 0,0 0,-53-26,26 26,1 0,52 0,-26 0,27-53,-54 53,0 0,27-53,-26 0,-27-26,0 79,-27 0,-26 0,-26 0,53 0,-1 26,27 27,-53 26,53 54,27-27,52 26,27 0,-27 0,-52-52,-27-27,0 0,-53-53,-27 0,1-53,-27 0,53 26,27 27,26-53,0 0</inkml:trace>
  <inkml:trace contextRef="#ctx0" brushRef="#br1" timeOffset="134823.1966">23389 6694,'53'0,"0"0,0 0,0 0,-27 0,27 53,-53-1,27-25,-27-1,0 27,0 0,0 0,-53 27,26-54,-26 0,53 27,-26 0,26 0,53-53,26 0,1 0,-1 0,-26 0</inkml:trace>
  <inkml:trace contextRef="#ctx0" brushRef="#br1" timeOffset="135048.9932">23601 7143,'0'0,"26"0,54 0,-27 0,0 0,-27 0</inkml:trace>
  <inkml:trace contextRef="#ctx0" brushRef="#br1" timeOffset="135408.6692">23283 6376,'0'-26,"0"26,0-27,53 27,27 0,-1 0,-26 0,0 0</inkml:trace>
  <inkml:trace contextRef="#ctx0" brushRef="#br1" timeOffset="135596.5">24130 6059,'0'105,"0"-25,53 26,-53 0,0 26</inkml:trace>
  <inkml:trace contextRef="#ctx0" brushRef="#br1" timeOffset="135783.3313">24633 7196,'79'0,"-26"0,-53 27,0 52,0-26,-26 0,-27-27,-53 27</inkml:trace>
  <inkml:trace contextRef="#ctx0" brushRef="#br1" timeOffset="136862.3593">25030 6773,'-27'0,"27"26,0 27,0 0,0 0,27 0,-1 0,53-26,-26-27,0 52,0-52,-26 0,26-26,-53 0,52-27,-52 0,0 0,0 26,0 54,0 26,0-27,27 1,79 52,-80-79,1 0,26 0,26-79,-79-1,53 1,-53 26,0 26,53 27,-53 27,106 26,-1 26,-52-26,0 0,0-53,-26 27,-1-27,27 0,-26 0,-27-27,52-26,-52 0,0 0,0 0,-52 53,25-53,1 53,-27 0,53 0,0 53,0 0,53 0,-27 0,27 0,0-26,0 25,0-52,53 53,-27-53,0 0</inkml:trace>
  <inkml:trace contextRef="#ctx0" brushRef="#br1" timeOffset="137908.4174">27543 6059,'0'79,"0"27,0 0,27 52,-27-52,0 0,0-27,0 27,0-79,0-1,53-52,-1-27,1 0,0 0,27-26,-54 52,1 27,52 0,-79 80,26-28,-26 1,53-26,-53 52,0-52,27-1</inkml:trace>
  <inkml:trace contextRef="#ctx0" brushRef="#br1" timeOffset="138395.9782">28654 6720,'0'-26,"0"26,0-80,-53 80,53-26,-79 26,26 0,27 26,26 27,-53 0,53 0,0 0,0-27,26-26,27 53,-26-53,26 0,-27 0,27 0,0-79,-27 52,-26 27,27 0,-27 80,79-27,-26 0</inkml:trace>
  <inkml:trace contextRef="#ctx0" brushRef="#br1" timeOffset="138944.4839">29104 6879,'0'0,"27"79,-27-52,53-1,-27 54,27-80,26 0,-52-27,26-26,0-26,26-54,-26 81,-53-1,26 53,-26 26,27 27,-27 0,53 0,0 0,-27-53,27 0,-27 0,27 0,27-27,-27-52,26 0,-52-27,-27 26,52 27,-52 27,-26-27,-53 53,26 27,0 25,0 1,26 27,27-27,0-27,0 1,0 25,0-25,27 26,-1-53,27 0,53 26,0-26,-27 0</inkml:trace>
  <inkml:trace contextRef="#ctx0" brushRef="#br1" timeOffset="141694.0073">8440 9207,'27'0,"-1"53,27 0,-26 0,25 26,-52-26,53 0,-53 0,0 0,0-27,0-26,0-52,0-1,0-27,0 27,0-26,27 26,-27 27,26 26,-26-53,0 79,0 1,0-1,0 27,0-27,0 1,80 26,-54-27,27 27,0-26,0-27,0 53,-27-53</inkml:trace>
  <inkml:trace contextRef="#ctx0" brushRef="#br1" timeOffset="142278.4808">9419 8916,'0'-26,"0"-1,-26-26,-27 27,0 26,-26 0,79 53,-53 0,53 0,0 26,-53 0,53 1,0 26,26-27,-26 0,80 1,-80-1,26 0,-26 1,0-27,0 0,0 0,0-1,0-25,26-27,-26 26,53-26,27 0,-54 0,27 0,0 0,-27-53,27 1,-53-28</inkml:trace>
  <inkml:trace contextRef="#ctx0" brushRef="#br1" timeOffset="142636.1586">9710 9472,'27'0,"26"53,-53-27,26 27,-26-26,0 25,0-25,0 26,0-106,0-26,0-1,0 1,53 26,-53 26,26 27,-26-53,53 53,0 53,-53-26,53 26,-53 0,0 0,53 0,-53-1,0 1</inkml:trace>
  <inkml:trace contextRef="#ctx0" brushRef="#br1" timeOffset="143771.1362">10425 9128,'0'-53,"53"53,-53-27,26 27,27 0,-27 0,27 0,-26 0,26 27,-27 26,1-27,-27 27,52 0,-52 0,53 26,-53 1,27 26,-27-27,53 27,-53 0,53 26,-53-53,0-26,0-26,0 26,0-27,-53-26,0 0,-53 0,53 0,27-26,-27 26,53-53,-27 53,27-27,0 27</inkml:trace>
  <inkml:trace contextRef="#ctx0" brushRef="#br1" timeOffset="144068.8679">11298 9683,'26'0,"-26"-26,27 26,26 0,-1 0,-25 0,-1 0,27 0,-53 26</inkml:trace>
  <inkml:trace contextRef="#ctx0" brushRef="#br1" timeOffset="144202.7474">11483 9922,'79'0,"-26"0,-26 0,-1 0</inkml:trace>
  <inkml:trace contextRef="#ctx0" brushRef="#br1" timeOffset="145028.0039">13838 9604,'26'0,"27"0,26 0,-26 0,0 0,0 0,-26 0,26 0</inkml:trace>
  <inkml:trace contextRef="#ctx0" brushRef="#br1" timeOffset="145559.5252">14843 9419,'0'-27,"0"-26,0 27,0 0,0-27,-26 53,-27 0,0 0,0 0,-26 53,-1-1,27 28,0-27,53-27,0 27,27-26,26-27,0 0,0 0,26 0,-53 0,54-106,-54 79,-26-26,27 27,26 52,-53 27,53-26,26 52,-79-26,26-53</inkml:trace>
  <inkml:trace contextRef="#ctx0" brushRef="#br1" timeOffset="145800.3083">15372 9022,'0'53,"53"-27,-53 27,53 27,-53-27,0-1,53 1,-53 0,0 27,-79-27,26 26,-80-26,-25 0,25-53</inkml:trace>
  <inkml:trace contextRef="#ctx0" brushRef="#br1" timeOffset="146293.8633">13573 9128,'0'26,"0"54,-26 25,26-25,0-1,0 1,26-1,80 0,-27 1,27-54,-26-26,-1 0</inkml:trace>
  <inkml:trace contextRef="#ctx0" brushRef="#br1" timeOffset="147982.3427">15743 8652,'0'-53,"53"132,-53-26,53-27,-53 54,26-54,-26 1,0 26,53-53,-53 26,0-52,0-27,0 26,0 1,0-27,26-27,-26 54,53 26,-53-26,27 26,26 0,-53 52,53-25,-53 26,53-27,-53 1,0 26,0-27,0 27,0 26,0-26</inkml:trace>
  <inkml:trace contextRef="#ctx0" brushRef="#br1" timeOffset="148908.5084">16907 8943,'0'26,"0"53,0 1,0-1,0 1,0-28,0 1,26-26,-26 26,53-53,0 26,-26-26,52 0,-26-26,-27-27,27 0,-53 0,53-26,-53-1,0 54,0 26,0 53,0 0,0 0,0-27,0 27,53-27,-53 27,53-26,0 26,0 0</inkml:trace>
  <inkml:trace contextRef="#ctx0" brushRef="#br1" timeOffset="149824.6831">18547 8599,'0'-27,"-26"-26,-1 53,1-26,-53 26,26-27,0 27,0 0,0 0,26 0,1 0,-27 0,53 27,0 52,0-52,0 26,0-1,0 28,0-1,0 1,53-1,-53 0,79 54,-79-28,53-25,-53-1,53 1,-53-27,0-27,27 27,-27-27,53-26,-27 27,53-27,-26 0,27 0,-27 0,0 0,-1 0,28 0,26-106</inkml:trace>
  <inkml:trace contextRef="#ctx0" brushRef="#br1" timeOffset="150219.3276">19182 9022,'0'53,"27"-27,-27 27,26 0,-26 0,0 26,0 1,0-54,0 1,53-27,0-80,-53 1,79-53,-26 52,-53 27,27 53,-27-52,0 78,53 0,-53 27,53 0,-53 0,26 0,-26 0,53-27,-53 1,0 26</inkml:trace>
  <inkml:trace contextRef="#ctx0" brushRef="#br1" timeOffset="151527.1495">20055 8810,'27'-26,"26"-27,0 53,0 0,-27 0,27 0,-27 0,1 0,-27 0,79 0,-79 79,27-52,-27-1,0 27,0 0,0 0,0 0,0 0,0 26,0 1,0-1,0 0,0 1,53-1,-53-26,0 26,0-26,0 0,0-26,0 26,-27-53,1 0,-27 0,0 0,-26 0,-1 0,1 0</inkml:trace>
  <inkml:trace contextRef="#ctx0" brushRef="#br1" timeOffset="153546.3303">22781 8572,'-27'0,"27"53,-106 26,53 54,27-27,-27 52,53 28,-53-1,53-26,53-1,79-52,54-27,52-79,132 53,-52-53</inkml:trace>
  <inkml:trace contextRef="#ctx0" brushRef="#br1" timeOffset="154706.2857">23945 8916,'0'27,"0"26,0-1,0 28,0-1,0 1,0-1,0 0,0-52,0-1,-27-26,27 0,0-53,-53-53,53 1,0-1,-52-26,52 26,0 0,0 26,26 28,0-28,-26 54,80 26,-27-53,0 53,-53 26,53 1,-53 26,0 52,0 1,0-26,0-1,0-26,0-27,0 27,0 0,0-53,26 27,27-27,0 0,-27 0,27 0,-26 0,26 0,-27 0,27 0</inkml:trace>
  <inkml:trace contextRef="#ctx0" brushRef="#br1" timeOffset="154993.0274">24739 9128,'0'26,"-53"1,53 26,-27 0,27-27,0 27,27-53,-1 26,53-26,-26 0,0-26,-26 26,-27-79,53 26,-53 0,0 0,-27 0,-26 26,27 27,-1 0,-26 0,27 0,-27 27,53 26,-26 0</inkml:trace>
  <inkml:trace contextRef="#ctx0" brushRef="#br1" timeOffset="155943.1715">25850 8943,'-27'0,"1"0,-53-27,26 27,0 0,0 0,53 0,-80 0,80 80,-53-28,53 28,-26-27,26 0,0-27,0 27,0-27,26 27,27-53,0 0,27 0,26 0,26 0,-53 0,-26 0,-26 0,25 0,-25 0,-27-26,26 26</inkml:trace>
  <inkml:trace contextRef="#ctx0" brushRef="#br1" timeOffset="157217.0239">27331 8757,'0'-53,"0"27,27 26,26 0,0 0,0 0,0 0,0 0,-27 0,-26 0,0 53,0 0,0 26,-26 1,-1 25,-26-52,53 0,-26 0,26 27,0-54,26-26,27 26,26-26,27 0,27-26,-54 26,0-79,-79 52</inkml:trace>
  <inkml:trace contextRef="#ctx0" brushRef="#br1" timeOffset="157457.8071">27596 9048,'0'-26,"27"26,25 26,-25-26,26 0,53 0,-27 0,0 0,-26 0,0-26</inkml:trace>
  <inkml:trace contextRef="#ctx0" brushRef="#br1" timeOffset="158055.2689">27464 9022,'0'-26,"0"26,0 26,0-26,53 0,0 0,52 0,-25-53,-1 53,-26-53</inkml:trace>
  <inkml:trace contextRef="#ctx0" brushRef="#br1" timeOffset="158506.8621">27226 8757,'0'-26,"0"-1,0-25,0 52,0 26,0 27,26 0,-26 0,0 0,53 26,-53-26,26 0,-26 26,80 27,-27-27,-27-26,27 0,-26-53</inkml:trace>
  <inkml:trace contextRef="#ctx0" brushRef="#br1" timeOffset="158857.5462">28443 8546,'0'-53,"26"132,-26-26,53 26,-53 1,53-1,-53 1,26-27,-26-1,0 1,53 0,-53-26,0-1,27-26</inkml:trace>
  <inkml:trace contextRef="#ctx0" brushRef="#br1" timeOffset="159344.1079">28813 8810,'0'0,"53"0,26 0,1 0,26 0,-27 0,0 53,-26-53,0 27,-26 26,-27 0,-27-27,-26 27,-26-27,26 27,0 0,-26 0,26-26,26 25,-52 1,79 0</inkml:trace>
  <inkml:trace contextRef="#ctx0" brushRef="#br1" timeOffset="160034.4859">30454 8704,'0'-26,"-53"26,-27 26,54 1,-54 26,28 0,-1 0,53 26,-27-52,27-1,27 27,52-53,-26 0,0 0,-27-27,27 27,-53-79,53 53,-53-27,0 0,0 26,0 54,0 26,0 26,53-26,-53 0,26-53,1 53,26-53,-27 0</inkml:trace>
  <inkml:trace contextRef="#ctx0" brushRef="#br1" timeOffset="160499.0675">29686 8837,'53'-27,"0"54,-53 26,0 26,27-26,-27 0,52 0,-52 26,27 27,-27-53,53-27</inkml:trace>
  <inkml:trace contextRef="#ctx0" brushRef="#br1" timeOffset="161105.5212">30321 8837,'0'-27,"0"1,0-27,0 79,0 27,0-26,0-1,0 54,53-54,-26 27</inkml:trace>
  <inkml:trace contextRef="#ctx0" brushRef="#br1" timeOffset="161823.8739">30454 8863,'0'-53,"-53"53,53 27,0 52,-27-52,27-1,-53 27,53-27</inkml:trace>
  <inkml:trace contextRef="#ctx0" brushRef="#br1" timeOffset="162537.2315">31036 8546,'0'26,"0"27,0 26,0 1,0-27,0 26,0-26,0 0,53-27,-53 27,26-53,-26 53,53-53,-53 27</inkml:trace>
  <inkml:trace contextRef="#ctx0" brushRef="#br1" timeOffset="163082.7401">31538 8175,'53'53,"-53"27,53-1,-53 53,80-26,-80 53,79-27,-79-26,0-27,0 1,0-1,0 0,-53 27,-26-53,26 0,0 0,0-53,26 27,27-27,0 0,27 0,-27-80</inkml:trace>
  <inkml:trace contextRef="#ctx0" brushRef="#br1" timeOffset="163256.5833">32226 9445,'27'0,"-27"0</inkml:trace>
  <inkml:trace contextRef="#ctx0" brushRef="#br0" timeOffset="176577.5838">2805 11536,'0'52,"0"-25,0-1,0 27,0-26,0-1,0 27,0-26,0-1,0 27</inkml:trace>
  <inkml:trace contextRef="#ctx0" brushRef="#br0" timeOffset="176788.3939">3122 11641,'0'-26,"0"52,27 27,-27 0,52 0,-52 0,0 0,0-27,0 1,0 26</inkml:trace>
  <inkml:trace contextRef="#ctx0" brushRef="#br0" timeOffset="177125.0906">2778 11297,'0'0,"0"0,0 53,0-26,27-27</inkml:trace>
  <inkml:trace contextRef="#ctx0" brushRef="#br0" timeOffset="177335.9007">3096 11377,'0'0,"53"0,-27 0,-26 0,0 26,0 27</inkml:trace>
  <inkml:trace contextRef="#ctx0" brushRef="#br0" timeOffset="177739.5371">3440 11244,'53'0,"26"53,-53 0,27 0,-26 0,26 53,-53-27,0 54,0-1,0 27,0-53,-53-1,53-52,-53-26,26-27,27 0,0-53</inkml:trace>
  <inkml:trace contextRef="#ctx0" brushRef="#br0" timeOffset="180767.8092">5159 11403,'0'-26,"0"26,27 53,-27-27,0 27,53 26,-53-52,0-1,0 27,0-26,26-1,-26 27,0 0</inkml:trace>
  <inkml:trace contextRef="#ctx0" brushRef="#br0" timeOffset="181209.4113">5106 11377,'53'0,"0"-53,27 53,-1 0,0 0,1 0,-1 26,1 1,-54 52,-26-26,0 26,0 1,0-1,-26 1,-27 25,0-25,26-27,-26 0,0 0,1-53,25 0,-26 0,27-27,-27 27,26-53,1 53,26-53,-80 53,80-26,-26 26,52 0,27 0,53-53,-26 26</inkml:trace>
  <inkml:trace contextRef="#ctx0" brushRef="#br0" timeOffset="181607.0532">6112 11721,'53'0,"0"0,0 0,26 0,-53-27,27 1,-53-54,0 54,0 0,-26 26,-1-53,-25 53,-1 0,26 0,-26 79,27-53,26 27,-53 27,53-27,0 0,53-27,-27-26,27 79,0-79,26 0,-26 0,-26 0,-1 0,27-26,-26-1,26-25,-53-1</inkml:trace>
  <inkml:trace contextRef="#ctx0" brushRef="#br0" timeOffset="182010.6893">6853 11033,'-53'0,"53"-53,0 106,0 79,0 53,53-26,0 0,0 0,-1-27,28-53,-54 1,27-54,-26-26,26 0,0 0,52-26,-52-27,0-27,-53 1,27-27,-27 53,0 27,-53 26,0 26,26 27,27 0,0-27,0 1,27 26,26-53,26 26,27-26,-27 0,1 0,-27-26</inkml:trace>
  <inkml:trace contextRef="#ctx0" brushRef="#br0" timeOffset="182304.425">6456 11456,'26'0,"1"0,-1 0,54 0,-27 0,26 0,0 0,-26 0,0 0,0 0,-27 0,1 0,-1 0</inkml:trace>
  <inkml:trace contextRef="#ctx0" brushRef="#br0" timeOffset="183173.642">7805 11668,'53'0,"27"79,-28 1,-25 25,26-25,0-27,-27 26,-26-26,53-27,-106-26,27-52,-27-1,53 0,-53-27,53 27,0 27,0-1,0-52,0 79,79-26,1 26,-1 0,-26 0</inkml:trace>
  <inkml:trace contextRef="#ctx0" brushRef="#br0" timeOffset="183653.21">8467 11959,'53'53,"0"-27,-1-26,1 53,0-53,0-53,-53 27,0-1,0-26,0 27,27-1,-1 27,-26 0,79 53,-79-26,27-1,-27 27,26-53,-26 27,0-80,0 0,53-27,-53 54,0 0,27 26,-27 0,79 52,-79-25,53-1,-53 27,53-53,-53 53,26-53,-26 27</inkml:trace>
  <inkml:trace contextRef="#ctx0" brushRef="#br0" timeOffset="183922.967">9578 11827,'0'26,"26"27,-26 0,27-27,-27 1,0 26,0 0,0 0,0-1</inkml:trace>
  <inkml:trace contextRef="#ctx0" brushRef="#br0" timeOffset="184094.8122">9604 11536,'0'-53,"0"53,53 0,-53 0</inkml:trace>
  <inkml:trace contextRef="#ctx0" brushRef="#br0" timeOffset="184761.2119">10001 11827,'0'26,"0"-26,27 0,26 53,-27-53,-26 26,53-26,-53 27,53-27,-53 0,-27 0,27-53,0 26,27-25,-1 52,27 26,27 27,-54 26,-26-26,0-26,0 26,0 0</inkml:trace>
  <inkml:trace contextRef="#ctx0" brushRef="#br0" timeOffset="185113.8939">10821 12065,'80'0,"-27"-80,0 80,0-26,52-27,-52 26,0-25,0-1,-53 26,0-52,-26 79,-27 0,0 0,0 0,27 0,-27 79,53-52,0-1,0 27,26-27,27 27,26-26,1 26,52-53,-26 53,53-53,-54 0</inkml:trace>
  <inkml:trace contextRef="#ctx0" brushRef="#br0" timeOffset="185961.131">12409 11059,'0'-53,"0"27,0-27,0 106,0 53,0 0,0-1,0 1,0 0,0-27,0 1,0-1,0 1,0-54,0 0,0 27,26-53,27 0</inkml:trace>
  <inkml:trace contextRef="#ctx0" brushRef="#br0" timeOffset="186537.6117">12965 11112,'0'-53,"26"27,-26-27,0 79,0 27,0 0,0 27,0-1,53 0,-53 1,0-27,0-27,26 1,-26 52,53-79,-53 26,27-26,-1 27,54 52,-54-52,53 26,-26-27,0-26,0 0,0 0,-26 0,-1 0,-26 0,-26-53,-27 0,26 53,27-53,-53 53,53 27,0-1,0 27,0-26,0 25,53-25,0-27,0 0,26 0,1 0,79-53,-27-26</inkml:trace>
  <inkml:trace contextRef="#ctx0" brushRef="#br0" timeOffset="186934.2543">11986 11244,'105'-26,"-52"26,53 0,79 0,54-53,25 53,1 0,-54 0,-25 0</inkml:trace>
  <inkml:trace contextRef="#ctx0" brushRef="#br0" timeOffset="187945.3436">15214 11271,'-27'0,"-52"0,26 53,26-53,-26 0,1 0,25 0,1 0,26-27,-53 1,53-1,0-25,0 25,0 1,0-27,26 53,-26-53,80 53,-54 0,0 0,27 0,0 26,-26 1,26 26,-53 26,53 0,-53 1,0 26,52-1,-52-52,0 0,0-26,-26 26,-53-27,26-26,0 53,26-53,-26-26,53-80</inkml:trace>
  <inkml:trace contextRef="#ctx0" brushRef="#br0" timeOffset="188275.0466">15716 11271,'0'53,"27"0,-27 0,0 0,0 0,0-1,0 28,0-54,53-26,-53 27,26-27,27-27,-27-52,54-27,-27 53,0 0,-27 0,-26 27,53 26,-53-53,27 53,-1 0,27 0,-27 53,27-27,-53 1,53 26,-53 0,0 0,0 26,-79 0</inkml:trace>
  <inkml:trace contextRef="#ctx0" brushRef="#br0" timeOffset="190856.721">16589 11112,'0'0,"27"53,26 53,-53-27,53-26,-53 0,79 27,-79-54,53-26,-27 53,1-53,26 0,-53-53,26 27,-26-27,0-27,0 1,0-1,0 1,0 53,-53-27,53 79,53 1,-53 26</inkml:trace>
  <inkml:trace contextRef="#ctx0" brushRef="#br0" timeOffset="192010.6813">17224 11403,'0'0,"27"0,52 0,27 0,26-79,-52 79,-27-53,0 53,-53-53,26 53,-26-26,0-1,0 27,0-53,-53 53,27 0,-1 0,-26 0,0 0,27 0,-1 27,27-1,-52 27,52-27,0 1,0-1,0 27,0-26,0-1,26 27,0-53,27 0,27 27,52-27,-53 0,1 0,-1-53,1 26,-54 27,0-79,27 79,-53 53,0-27,0 1,27 26,-27-27,53 1,-53-27,0-53,0 0,0-27,0 54,0-1,79 27,-26 0,0 0,26 0,1 53,-27-53,0 0</inkml:trace>
  <inkml:trace contextRef="#ctx0" brushRef="#br0" timeOffset="192646.1091">19103 11271,'0'-53,"0"53,-27 0,-25 0,25 0,-26 26,0 1,53 26,-26-53,26 79,0-52,26-27,-26 26,27-26,-27 53,79-53,-79 79,27-79,-27 53,-27-26,-26-27,27 0,-1 0,-26 0,53-27,-53 1,53-27,0 27,106-27,0 0,53 53,79-80,-26 80,-80 0,-53-26,-105 26,-1-53,1 53,-27 0,27 0,26-27,-53 27,53 27,26 26,27 0,53 0,-27-27,27 27,-53-53,0 53,0-53</inkml:trace>
  <inkml:trace contextRef="#ctx0" brushRef="#br0" timeOffset="194963.022">20743 10715,'0'-26,"0"52,0 54,0-1,0 27,0 26,53-26,-53-27,53 1,-53-27,53 0,0-27,0-52</inkml:trace>
  <inkml:trace contextRef="#ctx0" brushRef="#br0" timeOffset="195268.7466">21114 10848,'0'53,"0"26,0 27,53 26,-53-26,53-27,-27 27,-26-79,53-27,-53 26,26-26,1 0,-27-53,53 27,-53-27,53 53,-53-27,53 54,0-1,-27 27,0-26,54 25,-27-52,-27 27</inkml:trace>
  <inkml:trace contextRef="#ctx0" brushRef="#br0" timeOffset="195734.3272">22119 11377,'0'-27,"0"1,-26-27,-27 26,26 27,-52 0,26 0,0 53,0-26,53 26,0-27,0 1,0 26,27-53,-1 0,27 0,0 0,26 0,-52-27,-1 27,-26-26,53 26,-26 0,-27 53,26-53,-26 53,79-53,-26 0</inkml:trace>
  <inkml:trace contextRef="#ctx0" brushRef="#br0" timeOffset="195981.1049">22490 10742,'0'-27,"0"80,0 53,0 26,53 27,-53 0,0-27,52 0,-52-52,0-1,0-26,0 0</inkml:trace>
  <inkml:trace contextRef="#ctx0" brushRef="#br0" timeOffset="196175.9293">22278 11350,'0'-53,"26"53,27 0,0 0,27 0,-1 0,-26 27,26-27,-52 26</inkml:trace>
  <inkml:trace contextRef="#ctx0" brushRef="#br0" timeOffset="196782.3829">20558 11059,'-26'0,"-1"0,54 0,52 0,53 0,106 0,-26 0,-27 0,-52 0,-28 27</inkml:trace>
  <inkml:trace contextRef="#ctx0" brushRef="#br0" timeOffset="197786.4786">23601 11033,'0'53,"0"0,0 26,0-26,0 0,0-27,79-26,1 53,52-53,0-26,-52-1,-1-52,-53 52,27-52,-53 26,0 27,-26 26,-1 0,1 0,-53 0,52 53,27-27,0 27,0 26,27-26,25-26,1 26,-26-53,26 26,-27-26,-26 53,-53-53,-26 0,-27 0,27 0</inkml:trace>
  <inkml:trace contextRef="#ctx0" brushRef="#br0" timeOffset="197987.2977">23865 10821,'0'-53,"0"53,0 53,0-26,0-1</inkml:trace>
  <inkml:trace contextRef="#ctx0" brushRef="#br0" timeOffset="198910.4661">25479 11430,'0'0,"0"-80,53 54,27-54,-27 1,26-27,0 27,-26-53,-53 26,27-27,-27 54,0 26,0 27,-27 26,-26 0,27 0,-53 0,-54 106,27 26,1 27,25-1,80 1,-53-27,53-52,0-1,27-26,-27-26,79-27,-26 79,26-79,1 0,-1 0,1 0,-1-27,-26-25</inkml:trace>
  <inkml:trace contextRef="#ctx0" brushRef="#br0" timeOffset="199336.0827">26220 11350,'0'-26,"0"-1,106-26,-53 1,0-28,-53 54,0-1,-27 27,-25 0,-1 0,-53 80,53-1,0-26,53 0,0 0,0 0,26-27,27-26,0 53,27-53,25 0,28 0,-54 0,-52-26</inkml:trace>
  <inkml:trace contextRef="#ctx0" brushRef="#br0" timeOffset="199749.7101">26908 10927,'0'-53,"0"0,-53 53,53-53,-26 53,26-53,-27 53,-26 0,27 27,26 52,0 27,0 53,0 26,26-26,-26-27,0 0,80-26,-80-27,26 1,-26-54,0-52</inkml:trace>
  <inkml:trace contextRef="#ctx0" brushRef="#br0" timeOffset="199966.5148">26696 11377,'0'-27,"27"27,52 0,-26 0,27 0,-1 0,0 0,1 0,-1 0</inkml:trace>
  <inkml:trace contextRef="#ctx0" brushRef="#br0" timeOffset="200212.2934">27464 10874,'0'0,"0"79,0 27,26 53,-26 0,0-27,0-26,0-27,0 27,0-53,27-53</inkml:trace>
  <inkml:trace contextRef="#ctx0" brushRef="#br0" timeOffset="200409.1161">27331 11456,'27'0,"-1"-26,54 26,26 0,-1 0,28 0,-27 0,-27 0,0 0,-52 0</inkml:trace>
  <inkml:trace contextRef="#ctx0" brushRef="#br0" timeOffset="201269.3412">29078 10927,'0'-53,"0"27,-27 26,-52 0,0 26,26 1,0 25,0-25,26 26,27-27,0 27,0 0,27 26,26-79,26 53,-52-53,-27 53,26-53,-26 53,-53 27,0-80,-26 53,26-53,26 0</inkml:trace>
  <inkml:trace contextRef="#ctx0" brushRef="#br0" timeOffset="201485.1468">29342 11218,'0'-53,"0"53,0 53,0 26,0-26,0 0,0 0,0 0,0 0,0-27</inkml:trace>
  <inkml:trace contextRef="#ctx0" brushRef="#br0" timeOffset="201673.9767">29422 10874,'0'-26,"26"26,-26 53,0-1,0-25</inkml:trace>
  <inkml:trace contextRef="#ctx0" brushRef="#br0" timeOffset="202267.4421">30110 11350,'0'-53,"0"27,-27-1,27-25,-53 52,0 0,0 0,27 0,-1 0,-52 52,26-25,27 26,26-27,-53 1,53 26,26-53,1 0,26 0,0 0,26-53,-26 26,-27-26,27-52,0-1,-53-27,53 28,-53-1,0-27,0 81,0 25,0 80,0 26,0 1,0-1,0 1,0-1,0 0,0 1,0-1,0 0,0-26,0-26,27-27,25 0</inkml:trace>
  <inkml:trace contextRef="#ctx0" brushRef="#br0" timeOffset="202590.1513">30401 11271,'-53'0,"79"0,27 0,0 0,26 0,27-53,-79 53,-1 0,-26-26,0-27,-53 53,0 0,0 0,0 0,53 26,-52 1,52 52,0-26,0 0,0 0,26 0,53-27,1-26,26 53,52-53,-78 0,-27 0</inkml:trace>
  <inkml:trace contextRef="#ctx0" brushRef="#br0" timeOffset="203164.6339">31353 11350,'0'-79,"0"52,0 1,-26 26,-1 0,-52 0,26 0,0 0,27 0,-27 53,53-27,-27 27,27-26,0-27,27 26,26-26,-1 0,1 0,0 0,0-26,-26-1,26-52,-27 0,-26-27,79-27,-79 28,0-1,0-27,0 28,0 52,0 26,0-26,0 133,0 26,0-1,0-25,0 26,0-1,-52 28,52-27,0-1,0-25,-53 26,53-53,0-27,0 27,26-53</inkml:trace>
  <inkml:trace contextRef="#ctx0" brushRef="#br0" timeOffset="203690.1605">31988 11377,'27'0,"-1"0,-52 0</inkml:trace>
  <inkml:trace contextRef="#ctx0" brushRef="#br0" timeOffset="206230.8718">8652 13388,'0'-27,"-27"27,-25 0,-1 80,53 52,-80-26,80 26,0 53,0-53,0-26,0-26,53 25,27-25,-1-1,80-26,52-53,-25 0</inkml:trace>
  <inkml:trace contextRef="#ctx0" brushRef="#br0" timeOffset="206978.1986">13309 12991,'105'26,"-52"27,0 0,27 0,-27 26,26 1,-53 26,-26-27,0 0,0 1,0-1,-79 27,0-80,-54 27,27-53,27 53,26-53,27 0,79 0,0 0,-1-26,-25 26</inkml:trace>
  <inkml:trace contextRef="#ctx0" brushRef="#br0" timeOffset="207862.4021">14552 13123,'0'0,"53"53,-53 26,0 27,0 26,0-52,-26-27,26 0,0 0,0-53,52 0,1-53,0 26,27-52,-54-1,27 1,-53 0,0-1,0 27,0 80,0 26,0-27,0 27,0-26,0 26,0-27,53 27,0 0,-27-53,27 26,0-26,0 0</inkml:trace>
  <inkml:trace contextRef="#ctx0" brushRef="#br0" timeOffset="208499.8279">15743 12753,'0'-80,"-53"80,53-53,-53 53,26 0,-25 0,25 53,27 27,0-27,-53-1,53 28,0-1,0 1,0-1,0 0,0 27,0-26,0-1,0 0,0 1,0-1,0 0,27-52,-27 26,26-53,1 0,25 0,-25-27,-1 27,27 0,27-26,-27-54</inkml:trace>
  <inkml:trace contextRef="#ctx0" brushRef="#br0" timeOffset="209218.1808">15769 13255,'0'0,"27"0,26 0,-27 0,0 0,27 0,0 0,0 0,-26 0,26 0,-27 0</inkml:trace>
  <inkml:trace contextRef="#ctx0" brushRef="#br0" timeOffset="210185.3093">16298 13123,'0'0,"53"53,-53 26,0-26,0 0,0-26,0 26,0-27,0-26,0-53,0 0,0 0,0 0,0 0,27 53,-27-53,53 53,0 53,-1-53,-25 53,26 0,-53-26,26 52,-26-52,0-1,0 27,0-53</inkml:trace>
  <inkml:trace contextRef="#ctx0" brushRef="#br0" timeOffset="210485.0396">17013 13361,'0'-26,"53"26,-27 0,1 0,52 0,-26 0,26 0,1 0,-27 0,-1 0,-25 0</inkml:trace>
  <inkml:trace contextRef="#ctx0" brushRef="#br0" timeOffset="210784.7696">17965 12858,'0'0,"0"53,0-26,0 26,0 0,0 26,0-26,0-27,0 1,27 26,-27-27</inkml:trace>
  <inkml:trace contextRef="#ctx0" brushRef="#br0" timeOffset="211659.9809">18468 12620,'26'-53,"-26"27,27-1,-27-25,53 25,-27-26,1 53,26 0,-53 27,53-27,-53 79,52-53,-52 27,80-26,-80 26,26 26,-26 27,0-27,53 1,-53-1,53 0,-53 1,79 26,-79-27,53 0,-53-26,0 0,0-26,-53-1,27-26,0 0,-27 0,26-26,-26 26,53-27,-53 27,27 0,26-53</inkml:trace>
  <inkml:trace contextRef="#ctx0" brushRef="#br0" timeOffset="213346.462">10636 13176,'0'-53,"0"53,53 0,-53-26,53 26,-26 0,25 0,-25 0,-1 0,27 0,0 0,-53 0,0 52,-26-52,26 27,-53-27,53 53,-53-53,53 53,-27-53,27 79,-52-79,25 27,1-27,-27 0,53 26,-27-26,27 53,0-27,0 1,0 26,0-53,0 26,53-26,-26 27,-27 52</inkml:trace>
  <inkml:trace contextRef="#ctx0" brushRef="#br0" timeOffset="213842.0156">10742 14023,'27'0,"-1"0</inkml:trace>
  <inkml:trace contextRef="#ctx0" brushRef="#br0" timeOffset="215310.6926">3069 14102,'27'0,"-1"53,27 26,-27-26,-26 27,80-1,-80 0,0-52,0-1,0 27,0-79,0-1,0-26,26-26,-26 0,0-27,53 26,-53 27,0 1,0 25,0 54,0 25,0 1,0 0,0 0,0 27,0-28,0 1,53-26,-26 26,26 0,-1-53,-25 26,-1-26</inkml:trace>
  <inkml:trace contextRef="#ctx0" brushRef="#br0" timeOffset="215902.1598">4101 13837,'-53'-26,"27"-27,-27 53,53-53,-27 53,1 0,26 27,-53 25,53-25,0 26,-27 0,27 0,0 0,0 0,0 26,0 0,0 1,53-1,-53 0,53 1,-53-54,53 1,-26 52,26-52,-27 25,53-25,-52-27,-27 26,53-26,-27 0,27 0,-26 0,26 0,-53-53</inkml:trace>
  <inkml:trace contextRef="#ctx0" brushRef="#br0" timeOffset="216269.8286">4445 14340,'0'53,"53"26,-53-26,53-26,0 52,26-79,-52 0,-27-26,0-1,0-26,0 0,0 0,0-26,0 53,26 26,53 26,-79 27,27-53,-27 79,26-79,-26 80,53-1,-53-52,0 26,0-53</inkml:trace>
  <inkml:trace contextRef="#ctx0" brushRef="#br0" timeOffset="216943.222">5133 13758,'0'-26,"0"26,79 0,-52 0,26 0,-27 0,27 26,-26 27,-27-27,52 27,-52-26,0 26,53 0,-53 26,0-26,0 0,0 0,0 0,53 52,0-25,0-27,-26 26,25-26,-52-26,27-27,-27 52,0-52,-53 0,-26 0,26 0,26-52,-26 52,0 0,53-27,0 27,0-26</inkml:trace>
  <inkml:trace contextRef="#ctx0" brushRef="#br0" timeOffset="217354.8509">6059 14128,'26'0,"80"-52,-53 52,0 0,-26 0,25 0,-25 26,-27 27,-27-53</inkml:trace>
  <inkml:trace contextRef="#ctx0" brushRef="#br0" timeOffset="217495.7243">6271 14446,'53'0,"-27"0,-26 0,53 0,0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1024" units="cm"/>
        </inkml:traceFormat>
        <inkml:channelProperties>
          <inkml:channelProperty channel="X" name="resolution" value="28.31858" units="1/cm"/>
          <inkml:channelProperty channel="Y" name="resolution" value="28.36565" units="1/cm"/>
        </inkml:channelProperties>
      </inkml:inkSource>
      <inkml:timestamp xml:id="ts0" timeString="2021-06-02T06:10:32.977"/>
    </inkml:context>
    <inkml:brush xml:id="br0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767 13335,'0'-53,"-26"53,26 26,0 1,0 26,0 0,26 52,-26-25,0-1,27-26,-27 0,0 0,53-53,-53 53,26-53,1 0,-27-27</inkml:trace>
  <inkml:trace contextRef="#ctx0" brushRef="#br0" timeOffset="281">1032 13255,'0'0,"0"80,0-27,0 0,0-1,0 28,0-1,0-26,0 26,0-26,0-26,0 26,0-27,53 1</inkml:trace>
  <inkml:trace contextRef="#ctx0" brushRef="#br0" timeOffset="537">847 13758,'53'-26,"-27"26,27-53,0 0,0 0,0 0</inkml:trace>
  <inkml:trace contextRef="#ctx0" brushRef="#br0" timeOffset="1045">1191 13546,'0'27,"0"52,53-26,-27 0,27 0,-27-53,-26 26,0-26,53 0,-53-79,0 26,0 27,53 26,-26 53,26-53,-27 26,1-26,52 0,-53 0,-26-26,0-1,-26-26,26-26,-27 52,-25-26,78 53</inkml:trace>
  <inkml:trace contextRef="#ctx0" brushRef="#br0" timeOffset="1247">2037 13493,'53'27</inkml:trace>
  <inkml:trace contextRef="#ctx0" brushRef="#br0" timeOffset="1939">847 14525,'26'-53,"54"53,-1-53,0 1,54-1,52-27,53 1,-53 26,-79 53,0-79,-27 79,-26 0,-26-27,25 27,-25 0,-27-53</inkml:trace>
  <inkml:trace contextRef="#ctx0" brushRef="#br0" timeOffset="6240">14949 14181,'0'0,"0"27,0-1,0 27,0-26,0 26,0-1,0 1,0-26,26-27,1 0,26 0,-27 0,1 0,26 0,-27 0,1 0,-1 0,53 0,-26 0,27 0,-54 0,27 0,-26 0,-1 0,27 0,0 0,-27 0,1 0,26 0,0 0,-1 0,28 0,-54 0,27 0,-26 0,-1 0,27 0,-26 0,-1 0,27 0,-27 0,1 0,26 0,-27 0,1 0,26 0,-27 0,27 0,-27 0,27 0,-26 0,-1 0,27 0,27 0,-28 0,1 0,0 0,0-53,27 53,-28 0,1 0,0 0,0 0,27 0,-27-27,-1 27,1 0,0 0,27 0,-27 0,-1 0,1 0,0 0,0-52,0 52,0 0,0 0,26 0,-26 0,0 0,0 0,0 0,26 0,-26-27,0 27,0 0,0 0,26 0,-52 0,-1 0,27 0,-26 0,-1-53,27 53,-26 0,-1 0,27 0,-27 0,1 0,-1 0,27 0,-26 0,-1 0,27 0,-26 0,-1 0,27 0,-27 0,1 0,26-26,-27 26,-26-53,0 53,0-27,-53 27,53-26,-26-27,26 0,-53 0,53 0,0 0,-27 53,27-26,0 26</inkml:trace>
  <inkml:trace contextRef="#ctx0" brushRef="#br0" timeOffset="6685">20399 13149,'0'0,"0"53</inkml:trace>
  <inkml:trace contextRef="#ctx0" brushRef="#br0" timeOffset="13553">8573 15716,'0'0,"26"0,-26-27,79 27,-26-52,0 52,0-53,26 0,1 26,-1-26,27 0,-53 27,0-27,26 27,-52 26,-1-80,27 80,-26-53,52 0,-53 53,-26-53,53 1,27-1,-80 0,26 53,-26-53,0 26,-26 27,-27-53,53 27,-27 26,27-26,27 26,-1 0,54 26,-80 53,26 1,-26-1,0 27,-53 26,0-26,0-53</inkml:trace>
  <inkml:trace contextRef="#ctx0" brushRef="#br0" timeOffset="14792">7197 16351,'0'-27,"0"1,0 26,0-26,-53 26,-27 0,27 26,1 27,-1 53,26-27,27-26,-53 0,53 0,0-27,27 27,52-53,-26 0,-27-26,27 26,-53-53,27 53,-27-53,0 0,26 0,27 53,-53 0,53 0,-53 80,53-80,-53 52,53-52,-53 53,53-53</inkml:trace>
  <inkml:trace contextRef="#ctx0" brushRef="#br0" timeOffset="15172">7117 15875,'27'26,"-27"27,0-26,53-1,-53 53,0-52,53-1,-53 27,26-53,1-53,-27 27,0-1,52-26,-52 27,27 26,26 0,-53 53,26 0,-26 0,53 0,-53 26</inkml:trace>
  <inkml:trace contextRef="#ctx0" brushRef="#br0" timeOffset="17477">7858 16695,'0'26,"0"54,0-27,-53 26,53 0,-53-26</inkml:trace>
  <inkml:trace contextRef="#ctx0" brushRef="#br0" timeOffset="18233">8546 16219,'0'26,"0"27,0 0,0 26,0 1,0-1</inkml:trace>
  <inkml:trace contextRef="#ctx0" brushRef="#br0" timeOffset="18496">8361 16854,'0'-27,"53"27,-27-53,27 53,-26 0,-1-26,53 26,-52 0,-1 0,1 0,26 0,-27 0,1 0,52 0</inkml:trace>
  <inkml:trace contextRef="#ctx0" brushRef="#br0" timeOffset="19127">8705 17012,'-27'0,"27"-26,-26-1,-27 27,27 0,-1 0,-26 0,53 53,-79 0,79 0,0 0,0 0,26-53,27 0,-26 0,26 0,-53 0,52 0,-52-53,0 0,0 80,0 26,27 0,26-27,-27-26</inkml:trace>
  <inkml:trace contextRef="#ctx0" brushRef="#br0" timeOffset="19816">8969 16377,'0'27,"0"52,0 1,0-1,0 0,53 27,-53-53,0 26,27-26,-27 0,0 0,0 0,-80-26,27-27</inkml:trace>
  <inkml:trace contextRef="#ctx0" brushRef="#br0" timeOffset="20212">8229 16536,'0'0,"-53"53,53 0,0 0,-27 26,27 1,0-1,0 0,0 1,0-1,27-52,26-27,52 53,54-53</inkml:trace>
  <inkml:trace contextRef="#ctx0" brushRef="#br0" timeOffset="20805">9022 16139,'0'0,"0"53,27-26,-27 26,26-53,-26-27,0 1,53-27,-53 26,27 27,26 27,-27 52,27-26</inkml:trace>
  <inkml:trace contextRef="#ctx0" brushRef="#br0" timeOffset="21053">9419 16854,'27'0,"-27"53,26-53,-26 79,0-53,0 27</inkml:trace>
  <inkml:trace contextRef="#ctx0" brushRef="#br0" timeOffset="22649">9869 16907,'53'0,"-27"0,1 0,26 0,-27 0,1-27</inkml:trace>
  <inkml:trace contextRef="#ctx0" brushRef="#br0" timeOffset="23309">10504 16668,'0'-52,"-26"52,26-27,-53 27,0 0,0 53,26 0,-26 0,53 0,0-27,0 27,53-53,-26 0,-1 0,27 0,0-53,-53 27,27-27,25 79,-25 27,26 0,-27-53</inkml:trace>
  <inkml:trace contextRef="#ctx0" brushRef="#br0" timeOffset="23859">9895 16377,'0'0,"53"0,0 0,0 0,0 0,-26 0</inkml:trace>
  <inkml:trace contextRef="#ctx0" brushRef="#br0" timeOffset="24239">10292 16139,'0'53,"53"-53,-53 27,27-27,-27 26,26-26,-26 0,0-53,53 0,-53 27,27 26,-27 0,26 0,-26 53,53 26</inkml:trace>
  <inkml:trace contextRef="#ctx0" brushRef="#br0" timeOffset="26947">10874 16827,'0'0,"0"53,0-26,0-1,0 27,0 0</inkml:trace>
  <inkml:trace contextRef="#ctx0" brushRef="#br0" timeOffset="27382">11192 16907,'53'0,"0"0,-27 0</inkml:trace>
  <inkml:trace contextRef="#ctx0" brushRef="#br0" timeOffset="27943">11642 16695,'0'-27,"-27"27,-26 53,53-26,-53 26,53-27,0 1,27-27,-1 0,27 0,-53-27,27 27,-27-53,0 80,26-27,-26 26,27-26,-27 27,53-27</inkml:trace>
  <inkml:trace contextRef="#ctx0" brushRef="#br0" timeOffset="28431">11298 16219,'0'26,"0"27,0-27,0-26,0 53,53-53,-53-26,0-53,26 52,1 27,-27 0,52 0,-52 27,27-27</inkml:trace>
  <inkml:trace contextRef="#ctx0" brushRef="#br0" timeOffset="29759">11589 16324,'0'-52,"0"52,0 26,0 0,0 1,26 26</inkml:trace>
  <inkml:trace contextRef="#ctx0" brushRef="#br0" timeOffset="30433">11642 16245,'-53'-26,"26"26,1 0,-54 0,54 0,0 0</inkml:trace>
  <inkml:trace contextRef="#ctx0" brushRef="#br0" timeOffset="32263">9578 14684,'53'0,"0"79,-27-79,27 53,-26-53,26 27</inkml:trace>
  <inkml:trace contextRef="#ctx0" brushRef="#br0" timeOffset="32631">9763 14816,'0'-53,"0"80,0 26,0-27,0 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1024" units="cm"/>
        </inkml:traceFormat>
        <inkml:channelProperties>
          <inkml:channelProperty channel="X" name="resolution" value="28.31858" units="1/cm"/>
          <inkml:channelProperty channel="Y" name="resolution" value="28.36565" units="1/cm"/>
        </inkml:channelProperties>
      </inkml:inkSource>
      <inkml:timestamp xml:id="ts0" timeString="2021-06-02T10:17:25.470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20743 11827,'0'26,"0"27,0 0,0 26,0-52,0-1,0 27,0-26,0-1,0 27,0 0,0 0,0-27,0 54,0-28,0-25</inkml:trace>
  <inkml:trace contextRef="#ctx0" brushRef="#br0" timeOffset="508.9491">20717 12911,'0'53,"0"0,0 0,0 0,0 26,0-52,0-1,0 27,0-26,0-1,0 27,0 0,0 0,0 0,0 0,0 0,-53 52,53-25,0-1,0 1,-26-27,26-1,0 28,0 26,0-27,0 0,-53-26,53 27,0-27,0 26,0 0,0 1,0-1,0 27,0-27,0 1,0-1,0 0,0 1,0-27,0 0,0 26,0 0,0 1,0-1,0 27,0-53,0 26</inkml:trace>
  <inkml:trace contextRef="#ctx0" brushRef="#br0" timeOffset="1210.8789">20585 16986,'0'53,"0"0,26 0,-26 0,0-27,0 1,0 25,0-25,27-1,-27 27,0-26,0-1,0 27,52-26,-52-1,0 27,0-27,0 27,0 0,0 27,0-27,0-1,27-25,-27 52,0-52,0-1,0 27,26-26,-26-1,0 27,0-27,0 1,0 26,0 0,0-27,0 1,0 52,0-26,0-27,0 1,0 52,0-26,0 0,0 0,0 0,0 26,0-52,0-1,0 27,0-106,0 27,0-27,0 26</inkml:trace>
  <inkml:trace contextRef="#ctx0" brushRef="#br0" timeOffset="2280.7719">20955 11853,'26'0,"27"0,0 0,-26 0,-1 0,27 0,-26 0,-1 0,27 0,-27 0,1 0,-1 0,27 0,-26 0,-1 0,27 0,-26 0</inkml:trace>
  <inkml:trace contextRef="#ctx0" brushRef="#br0" timeOffset="2707.7291">22516 11800,'53'0,"26"0,-26 0,27 0,-54 0,1 0,-1 0,53 0,-26 0,-26 0,26 0,26 0,-52 0,-1 0,27 0,-27 0,1 0,26 53,-27-53,1 0,26 26,-1-26,1 0,0 53,27-53,-1 0,0 0,27 0,0 53,26-53,-26 0,-26 0,25 0,1 0,-26 0,-1 0,0 0,27 27,-26-27,-1 0</inkml:trace>
  <inkml:trace contextRef="#ctx0" brushRef="#br0" timeOffset="3148.6851">25559 12065,'79'0,"-26"26,26-26,-26 0,0 0,27 0,-1 0,27 0,26 0,0 0,27-53,26 53,-26 0,0 0,79-53,-26 53,-27 0,53-53,-26 53,-1 0,-25 0,-1 0,-53 0,53 0,0 0,-26 0,-26 0,25 0,-25 0,25 0,-52 0,0 0,26 0,-26 0,0 0,-27 0,1 0,-1 0,27 0,0 0,0 0,-27-53,0 53,1 0,-1 0,0-52,1 52,-1 0,1 0,25-27,-25 27,-1 0</inkml:trace>
  <inkml:trace contextRef="#ctx0" brushRef="#br0" timeOffset="3403.6596">32147 11800,'53'0,"0"0,26 0,0 0,1 0,-27 0,0 0,0 0,0 0,26 0,0 0,1 0,-1 0,0-53,-26 53,0 0,27 0,-54 0,1 0,-27 0,-27 0</inkml:trace>
  <inkml:trace contextRef="#ctx0" brushRef="#br0" timeOffset="4731.5268">23733 12382,'53'0,"0"53,-53-26,26 25,-26 28,0-27,0-27,0 1,0 52,0-105,0-1,0 1,53-54,-53 27,80 0,-80 1,26-1,-26 26,0 27,0 27,0 26,0-27,0 0,0 54,0-27,80 0,-28 0,-25-53,-1 0</inkml:trace>
  <inkml:trace contextRef="#ctx0" brushRef="#br0" timeOffset="5367.4632">24606 12197,'0'-53,"0"53,-53 0,27 53,26-27,-53 27,53 27,0-27,-26 0,26-1,0 1,0 27,0-54,0 1,0-1,0 54,0-54,0 0,0 27,0-53,26 0,27 0</inkml:trace>
  <inkml:trace contextRef="#ctx0" brushRef="#br0" timeOffset="5719.428">24659 12726,'27'0,"-27"80,0-1,0-53,26-26,-26 53,53-53,-27 0,-26-53,53 27,-53-27,0 27,0 26,27 52,-27 1,53 0,0 0,0-53</inkml:trace>
  <inkml:trace contextRef="#ctx0" brushRef="#br0" timeOffset="6218.3781">25215 12329,'0'0,"79"0,-79 0,53 0,-53 80,27-27,-27-27,0 27,0 0,0-27,0 27,0 0,0 27,0-28,0 1,0 0,0-26,0 26,0 0,-27-53,1 0,-27 0,53-27,0-26</inkml:trace>
  <inkml:trace contextRef="#ctx0" brushRef="#br0" timeOffset="6597.3402">25770 12673,'80'0,"-54"53,1-53,26 0,-27 27,-26 26</inkml:trace>
  <inkml:trace contextRef="#ctx0" brushRef="#br0" timeOffset="6731.3268">25876 13044,'53'0,"0"0,0 0,-27 0</inkml:trace>
  <inkml:trace contextRef="#ctx0" brushRef="#br0" timeOffset="7879.212">27279 12567,'0'-26,"0"-1,-27 27,27-52,-53 52,27 0,-54 52,54-25,-27 26,27 0,26-27,0 1,0 52,26-52,27-27,-27 0,1 0,26 0,-53-27,53 27,-53-53,0 0,0 0,26 106,-26-26,0-1,0 27,53-53,-53 27,53-27,-27 0</inkml:trace>
  <inkml:trace contextRef="#ctx0" brushRef="#br0" timeOffset="8257.1742">27331 12462,'0'52,"27"-52,-1 53,27-26,-26-27,26 79,0-52,-27-27,-26 0,0-53,0 0,53 26,-53-26,53 53,-53 0,53 53,26 27,-79-54,53 27,-53-26,27-1,25-26</inkml:trace>
  <inkml:trace contextRef="#ctx0" brushRef="#br0" timeOffset="9080.0919">28390 12462,'0'79,"-53"27,53-53,-27 0,27 0,0-1,0-25,0-27,0 26,80-26,-27 0,-27 0,1 0,26-79,-53 53,52-27,-52 0,0 0,0 26,0 1,0 52,0 1,0-1,0 54,0-54,0 27,53 0,0-53,-26 0</inkml:trace>
  <inkml:trace contextRef="#ctx0" brushRef="#br0" timeOffset="9651.0348">29210 12223,'0'-26,"0"26,-53 0,-26 0,26 79,26-26,27-26,0 26,0-27,0 27,0 26,0 1,0-27,0 26,0-26,0 0,0 0,0 0,0 0,0 0,0-27,0-26,27 0,26 0,-27 0,1-53,26 0</inkml:trace>
  <inkml:trace contextRef="#ctx0" brushRef="#br0" timeOffset="9880.0119">29263 12806,'26'0,"1"0,-1 0,27 0,-26 0,-1 0,27 0,-26 0,-1 0,27 0</inkml:trace>
  <inkml:trace contextRef="#ctx0" brushRef="#br0" timeOffset="10266.9732">29739 12673,'27'0,"-27"0,53 80,-53-54,0 1,0-1,26-26,-26 53,26-53,-26-27,53 1,-53 0,0-27,27 0,-27 26,53 27,-53 0,53 0,-53 53,53-53,-53 53,26-53,-26 53,53-53,-27 0</inkml:trace>
  <inkml:trace contextRef="#ctx0" brushRef="#br0" timeOffset="10849.9149">30454 12223,'26'-52,"27"25,-27 27,-26-53,27 53,26 0,-27 0,-26 27,27 26,-27-27,0 27,0 0,0 0,0 0,0 0,0 26,0-26,0 0,0 0,0 0,0 26,0-53,0 1,0-1,0 27,0-26,0-1,0-26,-27 0,-26 0,27 0,-1 0,1 0,-27-26,53-1</inkml:trace>
  <inkml:trace contextRef="#ctx0" brushRef="#br0" timeOffset="15167.4831">21511 13361,'-27'0,"1"53,-27-26,26 25,-26 1,27-26,0 26,-27 0,53-27,-27-26</inkml:trace>
  <inkml:trace contextRef="#ctx0" brushRef="#br0" timeOffset="15478.452">21193 13388,'0'-27,"27"27,26 0,-53 0,52 0,-52 53,27-53,-27 53,53-27,-53 1,26 26,-26-27,53 27,-53-26,106-27,-106 26</inkml:trace>
  <inkml:trace contextRef="#ctx0" brushRef="#br0" timeOffset="15832.4166">21881 13308,'0'53,"-26"-26,26 52,0-26,-27 26,27 1,0-27,0 26,0-53,0 1,53 26,0-53</inkml:trace>
  <inkml:trace contextRef="#ctx0" brushRef="#br0" timeOffset="16195.3803">22146 13467,'26'0,"1"0,25 0,-52 26,0 27,0 0,0-26,0-1,0 1,-26 52,26-53,53 27,0-53,26 0,-26 0,-26 0</inkml:trace>
  <inkml:trace contextRef="#ctx0" brushRef="#br0" timeOffset="16413.3584">22119 13705,'27'0,"52"0,-53 0,27 0,-26 0,-1 0,27 27,-26-27</inkml:trace>
  <inkml:trace contextRef="#ctx0" brushRef="#br0" timeOffset="16647.3351">22595 13520,'0'26,"53"1,-53 52,0-26,0 0,0 0,0 0,0 0,-26 26,-1-26,-25 0,25-53</inkml:trace>
  <inkml:trace contextRef="#ctx0" brushRef="#br0" timeOffset="16955.3043">22807 13864,'27'0,"-1"0,53 0,-52 0,-27 26</inkml:trace>
  <inkml:trace contextRef="#ctx0" brushRef="#br0" timeOffset="17081.2917">22860 14155,'53'0,"0"-27,-27 27</inkml:trace>
  <inkml:trace contextRef="#ctx0" brushRef="#br0" timeOffset="18205.1789">24077 13520,'-26'0,"-54"0,54 0,-1 0,-26 26,27 1,-27-27,53 53,-26-53,26 53,0-53,53 26,-1-26,28 0,-1 0,1 53,-1-53,-26 26,-53 54,0-54,-27 27,-52 27,-53-1,52-26,-25 0,52-27,26-26,27 53,80-53,-1 0,27 0,0 0,-27 0,0 0,1 0,-27 0,-53 27</inkml:trace>
  <inkml:trace contextRef="#ctx0" brushRef="#br0" timeOffset="19054.0944">23178 14631,'0'27,"0"26,0-27,0 0,0 27,0-26,0-1,26-26,0 0,-26 0,53-53,-53 27,27-27,-27 0,0 0,53 53,-53-53,26 80,-26 26,53-53,-53 53,27-1,25 28,-25-80</inkml:trace>
  <inkml:trace contextRef="#ctx0" brushRef="#br0" timeOffset="19308.069">23680 14711,'53'0,"-26"0,-1 0,1 0,-27 0</inkml:trace>
  <inkml:trace contextRef="#ctx0" brushRef="#br0" timeOffset="19466.0531">23760 14922,'0'-26,"0"26,26 0,27 0,0 0</inkml:trace>
  <inkml:trace contextRef="#ctx0" brushRef="#br0" timeOffset="19700.0298">23998 14869,'53'0,"-27"0,1 0,-1 0,27-53</inkml:trace>
  <inkml:trace contextRef="#ctx0" brushRef="#br0" timeOffset="20203.9794">24474 14684,'0'27,"-53"25,27 28,-27-80,26 0,27-27,-53-26,53 27,27 26,-1 0,27 53,0-53,0 53,0-53,0 0,-27 0,-26 0,-26-80,-27 80,26-52,1 52,-27-53,0 53,80 0</inkml:trace>
  <inkml:trace contextRef="#ctx0" brushRef="#br0" timeOffset="21253.8744">24104 13123,'-27'0,"1"26,-27-26,26 53,1-53,-27 80,26-80,27 26,-79-26,53 0,26 0,0-79,0 52,0 1,26 26,27 53,-27-27,27-26,-26 53,26-53,-27 0,1 0,26 0,-53-26,0-27,0 0,-53 0,26 0,-26 53,27-26,-27 26,0 26,53 27,0-27,26 1,1-27,26 79,0-79</inkml:trace>
  <inkml:trace contextRef="#ctx0" brushRef="#br0" timeOffset="22399.7598">25109 13811,'0'-27,"-26"-25,-27 52,0-27,26 27,1 0,-27 0,0 53,0-27,27 27,26 0,0 0,0-26,52 52,1-79,27 0,-27 0,-27 0,27-53,-26 53,-27-53,26 27,-26-27,0 26,0 1,0 26,0 26,0 27,53-26,-53-1,26-26,-26 53,27-53,-27 27,53-27,-27 0</inkml:trace>
  <inkml:trace contextRef="#ctx0" brushRef="#br0" timeOffset="22922.7075">25083 13361,'0'0,"0"27,0 26,26-1,0-52,1 0,26 0,-53-26,0-27,0 27,26 26,27 0,-53 0,27 0,-27 53,53-53,-53 26,26-26,-26 53</inkml:trace>
  <inkml:trace contextRef="#ctx0" brushRef="#br0" timeOffset="24205.5791">25718 13599,'0'-53,"0"80,0 26,0 0,0 0,0-1,-27 28,27-27,0-27,0 54,53-80,0 0,0-53,-53 26,0 1,53-27,-53 0,0 26,0-25,0 25,0 54,-27 25,27-25,0-1,0 27,27 27,-27-27,26-53,-26 53,27-53</inkml:trace>
  <inkml:trace contextRef="#ctx0" brushRef="#br0" timeOffset="24962.5035">26458 13414,'0'-26,"0"-1,-26 27,26 0,-79 27,79 26,-53-27,53 27,-53 26,53-26,0 0,0 0,0 0,-27-27,27 1,0 26,0-27,0 1,0 26,0 26,0-53,0 1,0-27,53 0,-26 0,-1 0,27 0,-27 0</inkml:trace>
  <inkml:trace contextRef="#ctx0" brushRef="#br0" timeOffset="25242.4755">26485 13917,'0'0,"0"0,26 0,27 0,-26 0,-1 0,27 0,0 0</inkml:trace>
  <inkml:trace contextRef="#ctx0" brushRef="#br0" timeOffset="25615.4382">26776 13758,'79'0,"-79"53,27-53,-27 79,0-52,26-1,-26 27,0 0,53-53,-53-26,0-27,0 26,0 1,27 26,-27-53,26 53,-26 26,53-26,-53 27,26-27,-26 53,53 26,-53-52</inkml:trace>
  <inkml:trace contextRef="#ctx0" brushRef="#br0" timeOffset="26209.3788">27252 13441,'0'-27,"0"1,0 26,53 0,0 0,-53 0,26 0,-26 53,0-1,0-25,0 26,0 0,0 26,0-26,0 0,0 26,0-26,0 0,0 0,0 0,53 0,-53-27,0 1,0 26,0-27,-26-26,-1 0,1 0,-53 0,52 0</inkml:trace>
  <inkml:trace contextRef="#ctx0" brushRef="#br0" timeOffset="28724.1273">27728 13890,'0'0,"53"0,0 0,-53 27</inkml:trace>
  <inkml:trace contextRef="#ctx0" brushRef="#br0" timeOffset="28873.1124">27755 14208,'53'-27,"-27"27,27 0,-26 0</inkml:trace>
  <inkml:trace contextRef="#ctx0" brushRef="#br0" timeOffset="30050.9946">28998 13732,'0'0,"-53"0,1 52,-1-52,-27 80,27-27,0-53,53 53,-26-53,26 26,0-26,79 0,1 0,-1 0,0 0,-26 0,0 0,0 53,-26-53,-27 53,-27 0,1 0,-1-27,-26 1,27-27,26 79,-53-79,53 27,26-27,27 0,0 0,27 0,-1 0,27 0,26 0,-52 0,-28 26,1-26,-26 0,26 0,-27 0</inkml:trace>
  <inkml:trace contextRef="#ctx0" brushRef="#br0" timeOffset="31438.8558">28310 14658,'0'26,"0"53,0-52,0-1,0 27,0 0,0-106,27 27,-27-1,0-26,26 27,-26 0,27 26,26 26,-53 27,26-53,-26 53,0 0,0 26</inkml:trace>
  <inkml:trace contextRef="#ctx0" brushRef="#br0" timeOffset="31684.8311">28707 14816,'27'-53,"52"53,-52 0,-27 0</inkml:trace>
  <inkml:trace contextRef="#ctx0" brushRef="#br0" timeOffset="31851.8144">28760 14949,'27'-27,"26"27,-27 0</inkml:trace>
  <inkml:trace contextRef="#ctx0" brushRef="#br0" timeOffset="32114.7882">28998 14843,'53'0,"-53"-27,27 27,26 0,-27 0,27 0,0 0,0 0</inkml:trace>
  <inkml:trace contextRef="#ctx0" brushRef="#br0" timeOffset="32663.7333">29554 14711,'0'-27,"0"54,0-1,0-26,0 53,-79-53,52 26,1-26,26 0,0-53,0 1,0 25,0 27,26 0,27 0,0 53,-27-53,54 0,-54 0,27 0,-26 0,-27 0,0-53,-53 27,0-27,0 26,26 27,27-53,-52 53,52 53,26 0</inkml:trace>
  <inkml:trace contextRef="#ctx0" brushRef="#br0" timeOffset="33478.6518">28813 13335,'-26'0,"26"26,0 27,0-53,53 53,0-53,-1 0,-25 0,-27-26,53 26,-53-53,0 0,-27 26,-26 27,1 0,52 0</inkml:trace>
  <inkml:trace contextRef="#ctx0" brushRef="#br0" timeOffset="37332.2662">27517 13679,'0'-27,"26"27,54 0,-54 0,0 0,27 0,-53 27,27 26,-27-27,0 0,0 27,0-26,-53 26,53-27,-53 1,53 26,0-27,26-26,1 0,26 0,-27 0,1 0,26 0</inkml:trace>
  <inkml:trace contextRef="#ctx0" brushRef="#br0" timeOffset="37580.2412">27570 13943,'0'0,"53"0,-27 0,27 0,-27 0,27-53,-26 53</inkml:trace>
  <inkml:trace contextRef="#ctx0" brushRef="#br0" timeOffset="38017.1975">27517 13361,'0'0,"53"0,0 0,-27-26,27 26,0-53</inkml:trace>
  <inkml:trace contextRef="#ctx0" brushRef="#br0" timeOffset="38384.1608">27702 13255,'26'0,"-26"0,53 0,-53 53,27 0,-27-26,53 26,-27-106,-26 26,0 1,0-27,0 26,53 27,-27 0,-26 27,27 26,-27-27,53 27,-53-26,0 25,0-25</inkml:trace>
  <inkml:trace contextRef="#ctx0" brushRef="#br0" timeOffset="39140.0856">28125 13890,'-26'0,"52"0,27 0,0 0</inkml:trace>
  <inkml:trace contextRef="#ctx0" brushRef="#br0" timeOffset="39298.0698">28125 14049,'53'0,"-26"-26,52 26</inkml:trace>
  <inkml:trace contextRef="#ctx0" brushRef="#br0" timeOffset="40821.9174">30321 13917,'0'-27,"0"-26,0 0,-26 53,-54 0,54 0,0 27,-27-1,26 1,-26 26,53-27,-26-26,26 53,26 0,27-53,-26 0,-1 0,27-26,-27 26,-26-27,53 27,-53-53,27 53,-27-26,0 26,0 26,0 27,53 27,-53-54,53-26,0 53,-27-53,0 0</inkml:trace>
  <inkml:trace contextRef="#ctx0" brushRef="#br0" timeOffset="41441.8554">30427 13441,'0'26,"0"53,0-52,0 26,0 0,0-53,53 0,-27 0,-26-27,0 1,0-1,53-26,-53 0,27 80,-27 26,53 0,-53 0,26 0,-26-27</inkml:trace>
  <inkml:trace contextRef="#ctx0" brushRef="#br0" timeOffset="42012.7982">31009 13626,'27'0,"-1"0,27 0,0 26,-53 27,0-26,0 25,0 1,0 27,-27-54,27 1,-26 26,26-27,0 1,26-27,1 0,26 0,26 0,-26 0,0 0</inkml:trace>
  <inkml:trace contextRef="#ctx0" brushRef="#br0" timeOffset="42236.7755">30903 13917,'0'-27,"27"27,26 0,-27 0,27 0,0 0,26 0,-52 0,26 0,-27 0</inkml:trace>
  <inkml:trace contextRef="#ctx0" brushRef="#br0" timeOffset="42695.7296">30903 13282,'0'0,"53"0,0 0,0 0,0 0,-27 0</inkml:trace>
  <inkml:trace contextRef="#ctx0" brushRef="#br0" timeOffset="43098.6896">31300 13176,'0'26,"0"27,0-26,0-1,0 1,0 26,0-27,27 27,26-53,-53-26,26-54,-26 54,0-27,53 26,-53 1,26 26,-26 0,27 26,-27 27,0-26,53-27,-53 79,0-52,0 25,26-25</inkml:trace>
  <inkml:trace contextRef="#ctx0" brushRef="#br0" timeOffset="49090.0905">21061 16060,'26'0,"1"0,-1 0,27 53</inkml:trace>
  <inkml:trace contextRef="#ctx0" brushRef="#br0" timeOffset="49262.0732">21087 16298,'27'0,"26"0,-27 0,27 0,0 0</inkml:trace>
  <inkml:trace contextRef="#ctx0" brushRef="#br0" timeOffset="50604.939">22384 15689,'-27'0,"1"0,-1 0,-26 0,27 27,0-27,-54 53,80-27,-26-26,26 53,0-26,0-27,0 26,53-26,-27 0,27 53,0-53,26 0,-26 0,-26 0,26 27,-53 25,0 1,-53-53,0 53,0-53,0 53,26-53,27 27,-52-27,52 26,0 27,52-53,1 0,27 0,-1 26,27-26,0 0,-27 0,1 0,-28 0,-25 0,26 0,-53 27,26-27</inkml:trace>
  <inkml:trace contextRef="#ctx0" brushRef="#br0" timeOffset="51587.8407">21590 16457,'0'26,"0"1,0 26,0-27,0 1,0 52,0-53,0-52,0-27,0 0,0 27,0-27,53 53,0 0,0 0,-53 26,26-26,-26 53,53 0,-53-27,0 1</inkml:trace>
  <inkml:trace contextRef="#ctx0" brushRef="#br0" timeOffset="51841.8153">21987 16589,'26'0,"27"-53,0 53,0 0,-53 0</inkml:trace>
  <inkml:trace contextRef="#ctx0" brushRef="#br0" timeOffset="52007.7985">21987 16827,'26'0,"27"0,-26 0</inkml:trace>
  <inkml:trace contextRef="#ctx0" brushRef="#br0" timeOffset="52269.7725">22357 16748,'53'0,"0"0,-26 0,26 0</inkml:trace>
  <inkml:trace contextRef="#ctx0" brushRef="#br0" timeOffset="52809.7185">22860 16642,'0'26,"0"27,0-53,0 53,-26-53,26 53,-53-53,0 0,26-53,27 0,0 27,0-27,0 53,53 26,-53 1,80 26,-80-27,52-26,-52 53,53-53,-26 0,-27 0,0-79,0 26,0 26,-53 27,53-26,-53 26</inkml:trace>
  <inkml:trace contextRef="#ctx0" brushRef="#br0" timeOffset="54593.5401">22384 15213,'-53'27,"53"26,-27-27,27 1,0 25,27-52,-1 0,27 0,-26-26,26-27,-53 0,0 0,-27 53,1 0,-1 0</inkml:trace>
  <inkml:trace contextRef="#ctx0" brushRef="#br0" timeOffset="56587.3407">23601 15901,'0'0,"-27"0,1-53,-27 53,0 0,27 53,-27-26,26 26,27-27,-53 27,53 0,53-53,-26 26,-1-26,27 0,-26 0,-1 0,27-53,-53 0,0 27,0 52,0 1,0 26,0-27,0 1,0-1,26-26,-26 53,53-53</inkml:trace>
  <inkml:trace contextRef="#ctx0" brushRef="#br0" timeOffset="57121.2873">23310 15557,'26'0,"1"0,26 0,0 0,-27 0</inkml:trace>
  <inkml:trace contextRef="#ctx0" brushRef="#br0" timeOffset="57323.2669">23680 15398,'0'-26,"0"52,27 1,-27 52,0-26,0 0,0 26,0-26,0-26</inkml:trace>
  <inkml:trace contextRef="#ctx0" brushRef="#br0" timeOffset="57961.2032">23945 15689,'53'0,"-53"-26,53 26,-27 0,27 0,-27 0,-26 0,27 0,-27 53,0-27,0 27,0 0,-53 0,27 0,-27-26,53 25,-27-52,27 53,0-26,53-27,0 0,0 0,0 0,0 0,-27 0</inkml:trace>
  <inkml:trace contextRef="#ctx0" brushRef="#br0" timeOffset="58207.1787">23998 15928,'26'0,"1"0,26 0,26 0,-26 0,-27 0,1 0,26-53,-27 53</inkml:trace>
  <inkml:trace contextRef="#ctx0" brushRef="#br0" timeOffset="58448.1546">24580 15531,'0'26,"0"54,0-1,0 0,26 1,-26-1,0 0,0-26,-26 27,-1-54,-26 27,1-53,-1 27,26-27</inkml:trace>
  <inkml:trace contextRef="#ctx0" brushRef="#br0" timeOffset="59235.0759">23178 15610,'0'53,"-27"0,27 0,0 0,-26 53,26-27,0-26,0 0,26-27,27 27,26-53,27 80</inkml:trace>
  <inkml:trace contextRef="#ctx0" brushRef="#br0" timeOffset="60309.9684">24553 15319,'0'0,"27"0,26 0,0 0,0 0</inkml:trace>
  <inkml:trace contextRef="#ctx0" brushRef="#br0" timeOffset="60768.9225">24924 15187,'26'0,"-26"26,27 1,-27 26,0-27,53 27,-53-27,26-52,-26 0,0-1,0-26,53 53,-53-26,26 26,1 0,26 53,-53-27,26-26,-26 27,53 25,-53-25</inkml:trace>
  <inkml:trace contextRef="#ctx0" brushRef="#br0" timeOffset="62259.7732">25347 15928,'53'0,"0"0,-53 26,53-26</inkml:trace>
  <inkml:trace contextRef="#ctx0" brushRef="#br0" timeOffset="62417.7576">25453 16139,'53'0,"-27"0,27 0,-26 0</inkml:trace>
  <inkml:trace contextRef="#ctx0" brushRef="#br0" timeOffset="63713.628">26855 15504,'0'-26,"0"26,-53 26,0 27,-26-26,0 26,26-27,0 27,26-53,27 53,0-27,27-26,52 53,-26-53,0 0,0 0,0 27,0-27,-53 53,0 0,0-27,-27 27,-26-27,0 27,-26-53,53 53,-27-26,79-27,1 0,26 0,-1 0,28 0,-27 0,0 0,0 0,0 0,26 0,-53 0,1 0,52 53,-26-53,26-27,-52 27,26-26,-27 26</inkml:trace>
  <inkml:trace contextRef="#ctx0" brushRef="#br0" timeOffset="64809.5184">25982 16377,'0'-26,"0"79,0 26,0-26,-53 0,53 0,0 26,0-52,0-1,27 27</inkml:trace>
  <inkml:trace contextRef="#ctx0" brushRef="#br0" timeOffset="65230.4763">26167 16483,'0'-53,"0"80,0-27,0 53,-53-53,53 53,-26-53,26 26,0 27,0-27,-53-26,53 27,53-27,-27 0,1 0,26 0,26 0,-26 0,26 0,-26 0</inkml:trace>
  <inkml:trace contextRef="#ctx0" brushRef="#br0" timeOffset="65552.4437">26591 16589,'0'0,"53"0,26 0,-79 27</inkml:trace>
  <inkml:trace contextRef="#ctx0" brushRef="#br0" timeOffset="65728.4264">26538 16721,'0'0,"53"0,-27 0,27 0,0 0,0 0,-27 0</inkml:trace>
  <inkml:trace contextRef="#ctx0" brushRef="#br0" timeOffset="66053.394">27120 16616,'0'52,"0"-25,0-1,0 27,26-26,1 26,26-53,-27 26,27-26,-27 0,1 0,-27-53,0 0,0 27,0-27,-106 0,80 53,-1 0,1 0,-54 0,54 0</inkml:trace>
  <inkml:trace contextRef="#ctx0" brushRef="#br0" timeOffset="67433.2559">26855 14975,'0'0,"-53"53,53-27,-53 27,53-26,-79 26,26-27,0 27,27-53,-1 0,27-26,0-27,0 26,0 1,0-54,0 28,27 52,52 0,-52 0,-1 0,27 52,-27 28,-26-27,80-27,-80 27,26-53,-26 27,27-27,26 0,-53 0,0-53,26 26,-26 1,0-27,0 26,0 1,0-27,-53 53,27 0,26 26,0 27,0-26</inkml:trace>
  <inkml:trace contextRef="#ctx0" brushRef="#br0" timeOffset="69121.0872">28046 15769,'0'-27,"-53"27,26 0,1 0,-27 0,27 0,-27 53,26-26,-26 52,53-26,0-26,0 25,27 1,-1-53,27 0,0 0,-26 0,-1 0,27-26,-27-53,-26 26,0 26,0 27,0 27,0 26,0-1,27 1,-1 0,27-26</inkml:trace>
  <inkml:trace contextRef="#ctx0" brushRef="#br0" timeOffset="69631.0361">27728 15557,'0'-26,"0"26,53 0,0 0,-26 0,26 0,-27 0</inkml:trace>
  <inkml:trace contextRef="#ctx0" brushRef="#br0" timeOffset="70244.9748">28178 15346,'0'-53,"0"79,0 27,0-27,0 1,0 26,0-27,0 1,0 26,0 0,0-27,27-26,-27 26</inkml:trace>
  <inkml:trace contextRef="#ctx0" brushRef="#br0" timeOffset="70762.923">28654 15769,'0'0,"27"0,26 0,-27 0,1 0,26 0,-53 0,26 0,-26 53,0 0,0 0,-53-27,-26 27,26 0,0-27,0 27,27-53,26 27,0-1,52-26,1 0,0 0,53 0,-53 0,-26 0,-27-53</inkml:trace>
  <inkml:trace contextRef="#ctx0" brushRef="#br0" timeOffset="70972.9019">28575 15981,'0'0,"26"0,27 0,0 0,0 0,27 0,-1 0,0-27,1 27</inkml:trace>
  <inkml:trace contextRef="#ctx0" brushRef="#br0" timeOffset="71228.8764">29210 15584,'53'53,"-53"-1,79 28,-79-27,27 26,-27 1,0-1,-27 0,1-26,-27 0,26 0,-25-53,52 26</inkml:trace>
  <inkml:trace contextRef="#ctx0" brushRef="#br0" timeOffset="71714.8278">29501 15054,'0'27,"0"52,0 1,0-1,0-26,0 0,0-27,0 27,27-53,-27 53,52-53</inkml:trace>
  <inkml:trace contextRef="#ctx0" brushRef="#br0" timeOffset="72142.785">29845 15160,'0'0,"-26"0,-27 0,26 0,-26 0,0 53,27-53,26 27,-27-27,27 26,0 27,0 0,53 0,-53 0,27-53,26 0,-27 0,54 0,-28 0,1 0,0-53</inkml:trace>
  <inkml:trace contextRef="#ctx0" brushRef="#br0" timeOffset="73291.6701">27384 15504,'0'80,"-26"25,-27-25,53 26,-79 26,79-26,-53 0,53-27,0 0,26-26,1-26,52-27,27 0,53 0</inkml:trace>
  <inkml:trace contextRef="#ctx0" brushRef="#br0" timeOffset="73898.6094">28072 15875,'0'-27,"-26"27,26 0</inkml:trace>
  <inkml:trace contextRef="#ctx0" brushRef="#br0" timeOffset="77435.2557">21696 17674,'26'0,"27"0,-26 0,52 0</inkml:trace>
  <inkml:trace contextRef="#ctx0" brushRef="#br0" timeOffset="77609.2383">21669 17938,'27'0,"52"0,-26 0,0-52,-26 52,25 0</inkml:trace>
  <inkml:trace contextRef="#ctx0" brushRef="#br0" timeOffset="78381.1611">23627 16986,'27'0,"-27"-53,0 27,0 78,0 1,0 0,0 27,0-27,0 0,0-1,0-25</inkml:trace>
  <inkml:trace contextRef="#ctx0" brushRef="#br0" timeOffset="79535.0457">22595 17515,'53'0,"-26"0,-1 0,54 0,-27 27,-1-27,1 0,27 0,-1 0,27 0,26 0,1 0,25 0,-25 0,25 0,-25 0,25 0,1 0,-27 0,27 0,-53 0,0 0,0 0,-27 0,0 0,27 0,-53 0,0 0,-26 26,52-26,-53 0,-26 53</inkml:trace>
  <inkml:trace contextRef="#ctx0" brushRef="#br0" timeOffset="81170.8821">22860 17727,'0'26,"0"27,0 0,0 26,0-26,0 0,0 0,0 0,0 26,0-52,0-1,0 27</inkml:trace>
  <inkml:trace contextRef="#ctx0" brushRef="#br0" timeOffset="81425.8566">23151 18229,'53'0,"-27"0,27 0,-26 0,26 0,-27 0,1 0,26 0,-27-52</inkml:trace>
  <inkml:trace contextRef="#ctx0" brushRef="#br0" timeOffset="82104.7887">24130 17647,'0'53,"0"-26,0 26,-26 0,26 26,0-26,-53 0,53-27</inkml:trace>
  <inkml:trace contextRef="#ctx0" brushRef="#br0" timeOffset="82371.7619">23733 18177,'27'0,"78"0,-25 0,-1 0,27 0,0 0,-27-53,1 53,-1 0,0 0,-52 0,-27 26</inkml:trace>
  <inkml:trace contextRef="#ctx0" brushRef="#br0" timeOffset="83009.6982">24395 18388,'0'-26,"0"-27,-27 53,1 0,-54 0,27 26,0 1,1 26,25-27,27 27,-26-53,26 53,26-27,1-26,25 0,1 0,-26 0,26 0,-27-52,27-1,-53 26,27 54,-27-1,53 53,-27-26,27-53</inkml:trace>
  <inkml:trace contextRef="#ctx0" brushRef="#br0" timeOffset="83794.6197">24871 17833,'0'-27,"26"-26,27 53,-26 0,-1 0,-26 27,80-1,-80 1,0 26,0-1,0 28,-53-1,0 27,26-27,-26-26,53 0,-26-53,26 53,0-53,53 0,0 0,0 0,0 0,-1 0,1 0</inkml:trace>
  <inkml:trace contextRef="#ctx0" brushRef="#br0" timeOffset="84028.5961">24739 18177,'79'0,"-26"0,0 0,26 0,1 0,25 0,28 0,-54 0,-26 0,-27 0</inkml:trace>
  <inkml:trace contextRef="#ctx0" brushRef="#br0" timeOffset="87920.2071">25876 17515,'27'0,"-27"27,53 25,-53-25,0-1,-27 27,-26-53</inkml:trace>
  <inkml:trace contextRef="#ctx0" brushRef="#br0" timeOffset="91464.8526">26988 17542,'0'-27,"0"1,0-1,0-26,0 53,-53 53,0-26,53-1,-53 27,53 0,-27-53,27 26,0-26,53 0,-53 0,53 0,-53-26,53-27,-53 79,27-26,-27 80,52-27,-52-27</inkml:trace>
  <inkml:trace contextRef="#ctx0" brushRef="#br0" timeOffset="91882.8107">26749 17251,'0'-27,"0"27,53 0,-53-26,27 26,-1 0,27 0</inkml:trace>
  <inkml:trace contextRef="#ctx0" brushRef="#br0" timeOffset="92090.7899">27120 17039,'26'0,"-26"0,0 53,0-27,0 1,0 26,0 26,0-53</inkml:trace>
  <inkml:trace contextRef="#ctx0" brushRef="#br0" timeOffset="92538.7451">27411 17383,'0'-53,"53"53,-27 0,27 0,-26 26,26 27,-53-26,0 52,0-26,-27 0,-26 0,27 26,26-52,-53-1,53 27,26-53,1 0,26 0,0 0,-1 0,-25-26</inkml:trace>
  <inkml:trace contextRef="#ctx0" brushRef="#br0" timeOffset="92749.7241">27464 17621,'53'0,"0"-27,26 27,-26 0,26 0,-52 0,-27-52</inkml:trace>
  <inkml:trace contextRef="#ctx0" brushRef="#br0" timeOffset="93400.659">26591 17330,'0'0,"0"26,0 27,0-26,0-1,0 27,0-26,53-1,-53 27,0 0,0 0,0-27</inkml:trace>
  <inkml:trace contextRef="#ctx0" brushRef="#br0" timeOffset="94038.5952">27966 17251,'27'0,"-27"26,0 53,0-26,0 0,0 0,0 0,0 26,0-26,0-26</inkml:trace>
  <inkml:trace contextRef="#ctx0" brushRef="#br0" timeOffset="94383.5607">28205 17436,'0'26,"0"1,0-1,0-26,0 27,-53-27,79 0,1 0,-27 52,53-52,-53 27,52-27,-52 26,80-26,-80 80,26-80,-26 26</inkml:trace>
  <inkml:trace contextRef="#ctx0" brushRef="#br0" timeOffset="95304.4684">28443 17303,'0'-52,"-27"52,-26 52,0 1,1 0,52 0,0-26</inkml:trace>
  <inkml:trace contextRef="#ctx0" brushRef="#br0" timeOffset="95778.4212">29025 17277,'0'0,"0"26,0 27,0 27,0-27,0 0,0-1,0 1,0 0,0 0,0-26</inkml:trace>
  <inkml:trace contextRef="#ctx0" brushRef="#br0" timeOffset="97404.2586">29554 17436,'26'0,"1"0,26 0,-53 0</inkml:trace>
  <inkml:trace contextRef="#ctx0" brushRef="#br0" timeOffset="97592.2398">29528 17647,'26'0,"-26"-26,53 26,-27 0,1 0,26 0,0 0</inkml:trace>
  <inkml:trace contextRef="#ctx0" brushRef="#br0" timeOffset="98274.1716">29924 17330,'0'-53,"27"79,-1 27,-26 0,0-26,0-1,0 1,0 52,0-53,-26 1,-1-27,27 79,-53-79</inkml:trace>
  <inkml:trace contextRef="#ctx0" brushRef="#br0" timeOffset="99334.0656">30692 17118,'53'-53,"0"53,-53 27,26-27,-26 79,53-79,-53 53,26-53,-26 53,0-27,0 27,0 0,0-53,0 80,-53-80,53 53,0-27,27-26,-1 0,27 0,0 0,0 0,26 0</inkml:trace>
  <inkml:trace contextRef="#ctx0" brushRef="#br0" timeOffset="99564.0422">30903 17330,'27'0,"-1"0,-26 0,27 53,-27 0,79-53</inkml:trace>
  <inkml:trace contextRef="#ctx0" brushRef="#br0" timeOffset="100157.9831">30903 17277,'0'0,"0"53,-26-53,26 26</inkml:trace>
  <inkml:trace contextRef="#ctx0" brushRef="#br0" timeOffset="100659.9326">30559 17092,'0'-53,"0"79,0 27,-26 0,26 0,0 53,0-53,0 0,0 0,0 0,26 26,-26-53</inkml:trace>
  <inkml:trace contextRef="#ctx0" brushRef="#br0" timeOffset="101003.8986">31300 17092,'27'0,"-27"-27,0 27,53 53,-53-26,0 26,0 0,0 26,0-26,0 0,0 0,0 0,0 26,0-26,0-27</inkml:trace>
  <inkml:trace contextRef="#ctx0" brushRef="#br0" timeOffset="101364.8624">31750 17224,'0'27,"0"-1,-53 27,53-27,-79-26,79 53,-27 0,27-26,0-1,0 27,27-53,-1 0,54 26,-28-26,1 0,-26 0</inkml:trace>
  <inkml:trace contextRef="#ctx0" brushRef="#br0" timeOffset="102197.7792">32385 17145,'0'-27,"0"1,0 26,-53 0,27 0,-27 0,26 26,27 1,-53 26,53-27,0 27,53 0,-26-53,-1 0,27 0,-53-27,53 27,-53-26,0 0,0-27,0 106,0-1,26-52,-26 53,0-26,27-27,-27 79</inkml:trace>
  <inkml:trace contextRef="#ctx0" brushRef="#br0" timeOffset="102631.7358">32068 17118,'0'-26,"0"26,0 0,0 26,0 27,0 0,0 0,0 0,0 0,0 26,0-26,0-26</inkml:trace>
  <inkml:trace contextRef="#ctx0" brushRef="#br0" timeOffset="102900.7089">32650 17118,'26'0,"-26"27,0 26,0-27,0 1,0-1,0 27,0-27,0 1,0 26</inkml:trace>
  <inkml:trace contextRef="#ctx0" brushRef="#br0" timeOffset="103253.6736">33099 16880,'0'0,"-53"0,53 0,0 27,-26 25,26 1,0 0,0 0,0 27,0 25,0-52,0 27,0-1,0 0,0 1,-53-1,0-26,0 0,0-26</inkml:trace>
  <inkml:trace contextRef="#ctx0" brushRef="#br0" timeOffset="103471.6518">33285 17727</inkml:trace>
  <inkml:trace contextRef="#ctx0" brushRef="#br0" timeOffset="104500.5489">32650 17065,'0'-53,"0"80,0 26,0-27,0 27,0 0,0 26,0-26,0 0,0 0,0 0,0 26,0-52,0 26,0-53,0-53</inkml:trace>
  <inkml:trace contextRef="#ctx0" brushRef="#br0" timeOffset="105626.4359">30189 16959,'0'27,"0"52,-26 27,26-26,-53 25,53 1,0-26,-53-1,53 27,0-53,0 26,26-26,1 0,52-53,0 26,1-26,-27 0,-27 0</inkml:trace>
  <inkml:trace contextRef="#ctx0" brushRef="#br0" timeOffset="110078.991">29554 14658,'0'-27,"0"-26,0 27,-26 26,26 0,0 53,0-53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1024" units="cm"/>
        </inkml:traceFormat>
        <inkml:channelProperties>
          <inkml:channelProperty channel="X" name="resolution" value="28.31858" units="1/cm"/>
          <inkml:channelProperty channel="Y" name="resolution" value="28.36565" units="1/cm"/>
        </inkml:channelProperties>
      </inkml:inkSource>
      <inkml:timestamp xml:id="ts0" timeString="2021-06-02T05:15:13.737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1138 423,'0'0,"0"0,0 26,-27 54,27-27,0-27,-53 27,53-26,0 26,0-27,0 27,27-27,26 54,-27-80,27 0,0 26,0-26,0 0,0 0,26 0,-26 0,-26 0,25 0</inkml:trace>
  <inkml:trace contextRef="#ctx0" brushRef="#br0" timeOffset="304.7254">1164 767,'0'0,"53"0,-26 0,25 0,1 0,27 0,-1-53,-26 53,-26 0,-27-26</inkml:trace>
  <inkml:trace contextRef="#ctx0" brushRef="#br0" timeOffset="622.4393">1244 344,'26'0,"27"0,0 0,26 0,1 0,-27 0,-1 0,1 0,27 0,-27 0,26 0,-53 0</inkml:trace>
  <inkml:trace contextRef="#ctx0" brushRef="#br0" timeOffset="1056.0487">2196 529,'0'-53,"-26"53,26 53,-53 0,53 0,-80 26,80-26,-53 0,53-27,-53 27,53-26,0 26</inkml:trace>
  <inkml:trace contextRef="#ctx0" brushRef="#br0" timeOffset="1323.8075">1852 635,'0'-53,"27"53,-1 0,-26 53,53-53,0 53,-27-53,27 53,-26-53,-1 52,27-52,-26 53,25 0,-52 0</inkml:trace>
  <inkml:trace contextRef="#ctx0" brushRef="#br0" timeOffset="1610.5492">2461 635,'0'26,"0"27,0 0</inkml:trace>
  <inkml:trace contextRef="#ctx0" brushRef="#br0" timeOffset="1789.3881">2540 1084</inkml:trace>
  <inkml:trace contextRef="#ctx0" brushRef="#br0" timeOffset="1961.2333">2725 741,'0'-27,"27"27,-27 27,0-1,0 27,-27-27</inkml:trace>
  <inkml:trace contextRef="#ctx0" brushRef="#br0" timeOffset="2261.9624">1693 1428,'53'0,"-26"0,26 0,0-26,-27 26,27 0,0 0,26 0,1 0,52 0,-26 0,0 0,52 0,-25-53,-28 0</inkml:trace>
  <inkml:trace contextRef="#ctx0" brushRef="#br0" timeOffset="4666.7961">4577 449,'0'-26,"-26"26,-27 0,-26 0,52 0,-26 0,27 0,-27 0,0 0,0 0,53 26,0 1,26 26,-26 0,27 0,-27 26,53 27,-53-27,53 1,-53-27,26-1,-26 28,0-27,53-27,-53 27</inkml:trace>
  <inkml:trace contextRef="#ctx0" brushRef="#br0" timeOffset="4914.5729">4154 1005,'0'-53,"26"53,54-26,-54 26,1 0,26 0,-27 0,1 0,25 0,-25 0,-1 0,27 0</inkml:trace>
  <inkml:trace contextRef="#ctx0" brushRef="#br0" timeOffset="5176.3371">4789 820,'0'-53,"-53"53,53 26,0 27,0 0,0-26,0 26,27-27,-27 27,26-53</inkml:trace>
  <inkml:trace contextRef="#ctx0" brushRef="#br0" timeOffset="5364.1679">4842 714,'0'-79,"0"26,0 79,26 1</inkml:trace>
  <inkml:trace contextRef="#ctx0" brushRef="#br0" timeOffset="5664.897">5239 1032,'53'52,"-53"-78,53 26,-53-79,53 79,-53-27,26 27,27 0,-27 0,1 0,-27 0,53 53,-53-26,26-27,-26 26</inkml:trace>
  <inkml:trace contextRef="#ctx0" brushRef="#br0" timeOffset="6240.3786">6033 820,'-53'0,"26"0,1 0,-27 0,26 26,-26 27,53-26,-26 26,26 0,0-53,53 0,-27 0,1 0,26 0,-27-27,54-52,-80 26,0 0,0-26,0-1,0 1,0-27,0 53,0 27,0-27,-27 53,27 26,0 27,0 0,0 26,0 1,0-1,0 0,0 1,53-27,-53 0,79 26,-52-53,52-26</inkml:trace>
  <inkml:trace contextRef="#ctx0" brushRef="#br0" timeOffset="6966.7243">6985 370,'0'-53,"-26"53,26-53,-53 53,26 27,27 26,0 0,0 26,0 0,0 27,0-26,0-1,0 0,0-26,0-26,0 26,0-27,0 0</inkml:trace>
  <inkml:trace contextRef="#ctx0" brushRef="#br0" timeOffset="7492.2509">7355 370,'0'-26,"27"26,-27 79,0 0,0 27,0 0,0-27,0-26,0 0,0-26,0 26,0 26,53-53,-27 54,1-80,79 53,-27-53,0 0,1 0,-27 0,0 0,-53-80,0 27,0 27,0 0,-27 26,1 0,-27 0,26 0,-26 0,27 0,26 0,0 26,79 27,1-53,-1 53,0-53,27 0,0 0,0 0,-80 0</inkml:trace>
  <inkml:trace contextRef="#ctx0" brushRef="#br0" timeOffset="7865.9143">6853 555,'0'-53,"26"53,1 27,26-27,26 0,80 0,26 0,-26 0,26 0,53-53</inkml:trace>
  <inkml:trace contextRef="#ctx0" brushRef="#br0" timeOffset="9432.5031">8890 555,'0'-26,"0"26,53 0,0-53,26 53,1 0,-27 0,-1 0,-25 0,-27 53,0 26,0-52,-27 26,1 26,-27-26,53-27,-26 27,26 0,0-53,79 27,0-27,27 0,26 0,-26 0,0 0,-79 0</inkml:trace>
  <inkml:trace contextRef="#ctx0" brushRef="#br0" timeOffset="9742.2241">9102 793,'-27'0,"27"0,27 0,52 0,-26 0,0 0,26-26,1 26,-1 0,0 0,1 0,-27 0</inkml:trace>
  <inkml:trace contextRef="#ctx0" brushRef="#br0" timeOffset="9934.0512">9895 846,'0'0,"53"0,-53-53,80 53,-27 0,-27 0,1 0,25 0,-25 0</inkml:trace>
  <inkml:trace contextRef="#ctx0" brushRef="#br0" timeOffset="10571.4767">10689 291,'0'-53,"0"106,-26 0,26 26,0 0,0-26,0 0,0 27,26-27,1-1,26 1,-1-53,1 27,-26-27,26 0,0 0,-53 0</inkml:trace>
  <inkml:trace contextRef="#ctx0" brushRef="#br0" timeOffset="10840.235">10478 661,'-27'-53,"27"53,53 0,0 0,0 0,0 0,0 0,0 0,26 0,-53 0,1 0,26-26</inkml:trace>
  <inkml:trace contextRef="#ctx0" brushRef="#br0" timeOffset="11118.9839">11113 608,'52'53,"-52"27,53-28,-53 1,0 0,0 0,0 0,0 0,0-53,0-53,0 0,0 0,0 0,0 0,0 1,27 25,-1 27,-26-53,80 53,-1 0,0 0,1 0,-27 0</inkml:trace>
  <inkml:trace contextRef="#ctx0" brushRef="#br0" timeOffset="12069.128">12065 635,'0'-27,"-26"27,26-53,-27 53,-26 0,0 0,0 0,27 0,-1 53,-25-26,52-1,-27 54,27-54,0 0,0 27,0-53,27 27,25-27,-25 0,-1 0,27 0,-26 0,52-106,-79 53,0 27,0-1,27 27,-27 27,0-1,26 1,-26 25,79-25,-79 26,53-53,-53 26,27-26,-1 0,27-26,-26 26,-27 26,53 1,-53 26,26-53,-26 53,26-53,-26-27,53-26,-53 0,0 27,27 26,26 0,0 0,-53 26,53 27,-27-53,-26 27,79-27</inkml:trace>
  <inkml:trace contextRef="#ctx0" brushRef="#br0" timeOffset="13020.2712">13256 529,'0'-27,"-27"27,-26 0,0 0,27 0,-27 53,0-26,53-1,-26 27,26-26,0 26,0-1,26-25,27 26,0-27,-27-26,27 80,-79-54,-54-26,1 0,0 0,26 0,26 0</inkml:trace>
  <inkml:trace contextRef="#ctx0" brushRef="#br0" timeOffset="13537.8049">13679 502,'0'-26,"0"-27,0 53,0-26,-26 26,-1 0,-52 26,79 27,-27 0,27 0,0 26,0 27,0 53,0-27,0 0,27-52,-27-1,53 0,-53 1,0-54,0 1</inkml:trace>
  <inkml:trace contextRef="#ctx0" brushRef="#br0" timeOffset="13792.5755">13520 1032,'0'-27,"53"27,0 0,0-53,26 53,27 0,0-26</inkml:trace>
  <inkml:trace contextRef="#ctx0" brushRef="#br0" timeOffset="14332.0895">14155 793,'0'-26,"0"26,-53 0,27 0,-1 0,27 0,-53 0,53 53,0 0,0-27,27-26,26 0,0 0,0 0,0 0,0 0,-27-26,27 26,-53-27,26 54,-26 26,0 0,27-53,-27 0,53-27,-27-26,27 53,-26-53</inkml:trace>
  <inkml:trace contextRef="#ctx0" brushRef="#br0" timeOffset="14788.6782">14843 1005,'0'27,"0"25,0 1,27 0,26-53,-1 0,-52 0,27-53,-27 27,0-27,53 79,-27 54,-26-54,53-26,-53 80,27-80,-27-53,79-27,-79 1,53 26,-53 0,26 53,-26-26,80 52,-80 1,53 26,-53-1,26 1,-26-26,0 26</inkml:trace>
  <inkml:trace contextRef="#ctx0" brushRef="#br0" timeOffset="15552.9897">13467 1058,'27'-26,"26"26,-53 26,0 0,26-26</inkml:trace>
  <inkml:trace contextRef="#ctx0" brushRef="#br0" timeOffset="17426.3021">16775 555,'0'27,"-53"26,0 0,-27 26,27 0,1 27,-1-26,53-28,-53 1,53 0</inkml:trace>
  <inkml:trace contextRef="#ctx0" brushRef="#br0" timeOffset="17645.1051">16378 793,'0'-52,"26"52,27 52,-26 1,25 0,1 27,53-27,27 26,-54-79,-26 53</inkml:trace>
  <inkml:trace contextRef="#ctx0" brushRef="#br0" timeOffset="18026.7613">17410 449,'-53'27,"53"26,0 0,-53 53,53-27,0 0,26 1,1-27,26 26,52-79,-52 26,0-26,0 0</inkml:trace>
  <inkml:trace contextRef="#ctx0" brushRef="#br0" timeOffset="18519.3174">17806 582,'0'-27,"53"27,0 0,-26 0,26 0,0 0,0 27,-27-1,-26 1,0 26,0-27,0 27,0 0,-53 0,27-27,-27 54,53-54,-27 1,27 25,53-52,27 0,25 0,1 0,-26 0,-54 0</inkml:trace>
  <inkml:trace contextRef="#ctx0" brushRef="#br0" timeOffset="18776.0863">17833 767,'26'0,"54"0,-27 0,0 0,26 0,0 0,1 0,-1 0,0 0,-52 0</inkml:trace>
  <inkml:trace contextRef="#ctx0" brushRef="#br0" timeOffset="19896.0774">18680 529,'53'0,"-1"0,-25 53,26-27,-27 27,-26 0,80-26,-80 52,0-26,0 26,-27 1,-26-28,0 28,0-54,27-26,-27 53,0-53,53 27,0-27,53 0</inkml:trace>
  <inkml:trace contextRef="#ctx0" brushRef="#br0" timeOffset="24146.2488">19870 899,'0'-26,"0"-1,0 27,0-53,-53 53,53-26,-26 26,-1 0,-26 0,27 0,26 26,-26 27,26 27,-53-80,53 53,0-27,26-26,53 0,-52 0,-1 0,27 0,0-26,0-27,0 53,-53-27,0 80,0 0,0 0,0 26,0-26,0-26,0-1,79-26,-52-79,26 52,-27-26,27 1,-26 25,26 27,-27-53,27 53,0 0,-27 0,-26 53,53-53,-53 53,27-53,26 0,0 0,-27-26,27-1,0-52,-27 79,27 0,-53 26,27 1,-27 26,0-1,53-25</inkml:trace>
  <inkml:trace contextRef="#ctx0" brushRef="#br0" timeOffset="24707.743">21167 979,'0'-53,"0"53,-27 0,-26 0,27 0,-27 53,26-27,1 27,26-27,0 1,0-1,0 27,53-53,26 0,27-26,-53-1,0-26,0 1,-53-28,26 1,-26-1,0-25,0 25,0 27,0 27,-53 26,53-53,0 132,0-26,0 0,0 0,0 0,0 26,0 1,27 26,-27-27,0 0,53 27,-53-26</inkml:trace>
  <inkml:trace contextRef="#ctx0" brushRef="#br0" timeOffset="25528.0041">22516 714,'0'0,"0"-53,-26 53,-80 0,26 27,-25 26,52-27,0 27,-27-27,54 54,26-27,26-53,27 53,27-53,52 52,-53-52,-26 27,-26-27,-27 53,0-27,-80-26,1 53,0-53,-1 0,1 27,52-27</inkml:trace>
  <inkml:trace contextRef="#ctx0" brushRef="#br0" timeOffset="25819.7413">22675 714,'0'-26,"0"26,0 53,0-27,0 27,0 0,0 0,0 26,0-26,0 0,0 0,53 0,-53-27,0 1,26 26,1-53</inkml:trace>
  <inkml:trace contextRef="#ctx0" brushRef="#br0" timeOffset="26326.285">23019 873,'0'-27,"-27"27,-26 0,0 53,-26-26,26 26,0 26,53-26,-26 0,26 0,0 0,53-53,0 53,26-53,0 0,1 0,-1-27,-26 27,-26-53,25-53,-52 80,0-1,0-25,0 52,0-53,-52 53,-1 53,53-27,-53 0,53 27,0 0,0-26,53-27,0 0,-1 0,28 0,-1 0,-26 0,0 0,0 0</inkml:trace>
  <inkml:trace contextRef="#ctx0" brushRef="#br0" timeOffset="26595.0429">23601 635,'26'0,"-26"0,0 53,0 0,0 26,-53-26,53 0,0 0,0 0,0 26,27-53,-27 1,0 26,26-53,-26 26</inkml:trace>
  <inkml:trace contextRef="#ctx0" brushRef="#br0" timeOffset="26791.8656">23521 1032,'0'-53,"53"53,-26 0,-1 26,54-26,-27 0,-27 0</inkml:trace>
  <inkml:trace contextRef="#ctx0" brushRef="#br0" timeOffset="27383.3328">24315 926,'0'-27,"-79"27,26 0,-53 27,53 26,27-27,26 27,-80-27,80 27,0-26,0-1,27-26,26 80,53-80,-1 0,28 0,-54 0,0-53,27 0,-53 0,-26 0,-27-26,53-27,-53 26,0 28,0 25,0-52,-53 79,0 79,53 0,-53 27,53 0,0 26,26-52,-26-27,53 0,0-27,0-26,26-26,-79-1,53 27,-53-53,27 80,26 26,-53-27,26-26</inkml:trace>
  <inkml:trace contextRef="#ctx0" brushRef="#br0" timeOffset="28364.449">22701 1137,'0'0,"-26"0,26 27,0-1,0 1,0 26,0-27,0 1,0 26,0-1,0-25,0-1,0 27</inkml:trace>
  <inkml:trace contextRef="#ctx0" brushRef="#br0" timeOffset="29715.2322">25691 582,'0'-27,"0"-52,0 52,-26 27,26 27,0 26,0 26,-53-26,53 0,0 0,0 26,0-26,0 0,0-26,0 26,0-27,0 27,0-27,26-26</inkml:trace>
  <inkml:trace contextRef="#ctx0" brushRef="#br0" timeOffset="30260.7408">26141 529,'0'-53,"26"53,-26-27,0 54,0 52,0 27,0-26,0 25,0 28,-53-28,53-25,0-54,-26-26,26 27,0-27,26 0,54 0,-54 79,54-26,-1 0,-26-53,0 0,0 0,26 0,-26-53,-27 0,27-26,-53-1,0 1,0 26,0 27,-53 26,27 0,-27 0,27 0,26 0,-53 53,53-1,0 1,0-26,26 26,27-27,26-26,1 0,26 0,0 0,-27 0,-26 0,-53-26</inkml:trace>
  <inkml:trace contextRef="#ctx0" brushRef="#br0" timeOffset="30588.4456">25321 661,'0'-53,"0"27,53 26,-1 0,28 0,79 0,-1 0,54 26,0-26,26 0,0 0</inkml:trace>
  <inkml:trace contextRef="#ctx0" brushRef="#br0" timeOffset="31488.6347">27755 449,'0'27,"-27"52,27 1,0 26,0 26,0 27,0-1,0-52,0 0,0-27,0 1,0-27,0 0,0-27,0-26,0-26</inkml:trace>
  <inkml:trace contextRef="#ctx0" brushRef="#br0" timeOffset="31802.3521">27808 741,'0'-27,"0"-26,26 53,27 27,-53-1,53 27,-53 26,0-26,0 0,0 27,-53-1,0-26,0-27,27-26,-27 53</inkml:trace>
  <inkml:trace contextRef="#ctx0" brushRef="#br0" timeOffset="32087.0956">28284 1137,'-26'0,"-1"0,1 0,-54 53,54 0,26 0,0-53,26 0,27 0,-26 0,26-53,-53 27,0-27,0-27,-53 54,26 0,1 26,26 0</inkml:trace>
  <inkml:trace contextRef="#ctx0" brushRef="#br0" timeOffset="32661.5781">28337 1402,'0'0,"0"-53,79 53,-26-26,27-27,52 0,-53 0,1-27,-54 28,-26-1,53-27,-53 27,0 0,0 27,-26-27,-27 27,26 26,-26 79,53 0,0 1,0 26,0-1,0 28,53-54,-53-26,53 0,-26-53,25 26,1-26,0 0,27-53,-27 1,-1-54,-25 0,-27 26,0 28,0 25,0 27,-53 0,-53 106,80-27,26-26,0 0,0 0,0 26,53-52,26 26,53-53,-26 79,-26-79</inkml:trace>
  <inkml:trace contextRef="#ctx0" brushRef="#br0" timeOffset="32994.2783">29660 1428,'0'0,"53"0,0 0,0 0,-1 0,-25 0</inkml:trace>
  <inkml:trace contextRef="#ctx0" brushRef="#br0" timeOffset="33810.543">30295 661,'0'-53,"0"27,53 26,0 0,26 0,-26 26,-27 1,27 52,-53-26,0-27,0 27,-26 0,26 27,-80-54,80 27,0 26,0-26,0-26,53 26,0-53,27 26,-1-26,0 0,-26 0,0 0</inkml:trace>
  <inkml:trace contextRef="#ctx0" brushRef="#br0" timeOffset="34889.5709">30374 952,'27'0,"-1"0,27 0,0 0,53 0,-27 0,1 53,25-53,1 0,26 0,-52 0,-27 0,-27 0,27 0,-53 0,53 0,-53-53,27 27,-27-27,0 26,0 27,-53 0,0 0,-27 0,80 0,-26 0,26 80,0-54,0 1,0-27,0 79,79-79,-52 53,26-53,0 0,26 0,-53 0,27 0,-26 0,52 0,-79 53,-26 0,26 0,0-80,26-52,1 26,25-26,-25 52,26-26,53 53,-27 0,-26 0,0 0,-27 27,27-1,-53 27,53-53,-53 53,27-53,-27 26,53-26,-53 27,26-27,0 53,27-53,-53 0,0-80,-53 54,1-27,-1 53</inkml:trace>
  <inkml:trace contextRef="#ctx0" brushRef="#br0" timeOffset="35556.9698">31565 1005,'0'-53,"0"80,0 26,0-27,26 27,-26 0,80-53</inkml:trace>
  <inkml:trace contextRef="#ctx0" brushRef="#br0" timeOffset="36072.5055">32438 1032,'0'-27,"0"27,-79 0,52 27,1-1,26 0,-53 27,53 0,26-26,1 52,26-52,26-27,0 53,-26-53,-26 0,-27-27,79 1,-79-1,0-52,-26 52,-1 1,-26 26,0-53,27 53,-27 0,26 0</inkml:trace>
  <inkml:trace contextRef="#ctx0" brushRef="#br0" timeOffset="37789.9584">3598 1772,'0'-26,"0"26,0 79,0 27,27 26,-27-26,0 79,26-26,-26-53,0-27,0 1,53 26,-53-53,0-27,27-26,-27 53,53-53,-53-27</inkml:trace>
  <inkml:trace contextRef="#ctx0" brushRef="#br0" timeOffset="38164.6205">3651 2275,'53'0,"0"0,0 0,0 0,-27 0,-26 27,53-27,-53 79,-26-53,-54 54,28-54,-28 54,54-54,26 1,0 25</inkml:trace>
  <inkml:trace contextRef="#ctx0" brushRef="#br0" timeOffset="39159.7241">3863 2778,'26'0,"27"0,27 0,26-80,-27 28,-26 25,0-26,-27-26,-26-1,53 27,-53 1,0-28,0 1,-26 26,26 26,-53 27,53-26,-27 26,27 26,0 27,0 0,27 27,-27 25,106-25,-106-1,79 27,-79 0,79-53,-26 0,53 0,0-53,26 0,27 0,-53 0,26-53,-53 26,1-26,-80 27,0-53,-27 79,1 0,-1 0,-25 26,25 27,27 0,27 0,25-53,28 0,-1 0,-26-27,-26 1,-27-1,0-52,0 26,-53 27,-27 26,-26-53,54 53,25 0,-26 26,53 27,53-53,0 0,53 0,-27-106,53-26,1 0,26-1,-27 28,-53 25,-79 54,27 26,-27 26,0 54,0-54,53 0,-53 27,0-26,26-1,-26 54,0-27,0 26,0 0,0 1,0-1,0-26,53 26,-53-52,79-1,-26 27</inkml:trace>
  <inkml:trace contextRef="#ctx0" brushRef="#br0" timeOffset="39355.5481">6112 2487,'0'0,"79"0,-52 0,26 0,0 0,26 0,0 0,-26 0</inkml:trace>
  <inkml:trace contextRef="#ctx0" brushRef="#br0" timeOffset="43586.7365">7594 2354,'0'27,"0"52,0-26,0 0,52 0,-52 0,53 0,0-27,-26-26,-1 53,27-53,-26 0,-27 0,0-53,0 27,0-27,0 0,0 27,0 26,26 53,53-27,-26-26,0 79,0-79,0 0,-26 0,-27-26,0-53,0 26,-27-27,-26-26,53 53,-53 27,0-27,80 106</inkml:trace>
  <inkml:trace contextRef="#ctx0" brushRef="#br0" timeOffset="43947.4116">8467 2328,'0'0,"0"53,0 0,-80 26,80-26,0-26,0-1,27-26,-1 79,27-79,27 0,-1 0,27-26,-80 26,-26-53,27 53,-27-53</inkml:trace>
  <inkml:trace contextRef="#ctx0" brushRef="#br0" timeOffset="44118.2578">8652 2116,'0'-26,"-27"26,27 53</inkml:trace>
  <inkml:trace contextRef="#ctx0" brushRef="#br0" timeOffset="44748.6899">8943 2011,'0'26,"0"27,26 26,-26 1,0 25,0 1,27 0,-27-26,0-28,79 1,-79-26,27-27,-1 0,27 0</inkml:trace>
  <inkml:trace contextRef="#ctx0" brushRef="#br0" timeOffset="45061.4082">9366 2143,'0'26,"0"1,0 26,0 0,0 26,0-26,53 0,-53-27,27 27,-1-53,-26 27,79-27,-79-27,27-26,26 80,0-1,-27 27,27-26,-26 25,26-25,-1 26</inkml:trace>
  <inkml:trace contextRef="#ctx0" brushRef="#br0" timeOffset="45344.1535">8731 2302,'0'-27,"0"1,27 26,26 0,0 53,26-53,27 0,53 0,26 0,0 0,-26-53</inkml:trace>
  <inkml:trace contextRef="#ctx0" brushRef="#br0" timeOffset="46283.3075">10742 2169,'0'27,"0"26,0 26,0 0,0 1,53-1,-53 1,0-1,0-26,0-27,26-26,-26-53,0 0,0-26,-26-53,26-1,-53-25,53-1,0 53,0 53,0 27,0-27,53 53,-27 0,54 0,-27 53,-27 0,-26 26,53 0,-53 1,0-27,0 0,0 0,0-27,0 27,0-27,27 1,-27 52,26-79,-26 53,79-53,-79 27,53-27,-26 0,-1 0,54 0,-54 0,27 0,0 0,0 0</inkml:trace>
  <inkml:trace contextRef="#ctx0" brushRef="#br0" timeOffset="46599.0228">11695 2513,'0'27,"0"26,53-27,-1-26,1 53,27-53,-27 0,-27 0,-26-26,53-1,-53-26,0 0,-53-26,0 52,27 27,-27-79,26 79,-26 0,1 0,-1 0,53 26</inkml:trace>
  <inkml:trace contextRef="#ctx0" brushRef="#br0" timeOffset="47505.2068">12753 2407,'0'-26,"0"-1,0 1,0 26,-27 0,-52 0,26 26,27 27,26-26,-53 26,53-27,0 27,0 0,26-26,27 25,0-52,0 27,26-27,1 0,-27 0,0 0,0 0,-1 0,28 0,-54 0,1 0,26 0,0 0,-53-53</inkml:trace>
  <inkml:trace contextRef="#ctx0" brushRef="#br0" timeOffset="49502.4076">14288 2249,'0'26,"0"27,0-27,0 27,0-26,26 26,27-53,0 0,26 0,-26 0,-26-53,-27 26,0 1,0-27,0 27,-53-27,0 53,0-27,26 27,-26 0,53 0,0 0,27 0,26 0,-27 0,1 0,26 0,-27 0,1 0,25 0,-25 0,26 0,26 0,27 0,26-53</inkml:trace>
  <inkml:trace contextRef="#ctx0" brushRef="#br0" timeOffset="49771.1652">15558 2037,'0'-79,"0"52,0 1,0-27,-27 53,1-53,-27 53,53-27,-53 27,26 0,27 0,-53 53,53 0,0 53,-53 53,53-53,0-1,0 1,0 27,0-28,0-25,0-1,27-26,-27 0,26-27,-26 1,53-27</inkml:trace>
  <inkml:trace contextRef="#ctx0" brushRef="#br0" timeOffset="49975.9811">15081 2646,'0'-27,"53"-26,-26 0,-1 53,-26-26,79 26,1 0,-27 0,0 0,0 0,0 0,-1 0</inkml:trace>
  <inkml:trace contextRef="#ctx0" brushRef="#br0" timeOffset="51039.0231">16563 2037,'0'-26,"-53"26,53-53,-26 53,26-53,-27 26,27 1,-53-27,53 26,0 80,0 0,0 27,27-1,-27 0,0 1,0 52,0-53,0-26,26 0,-26-26,0 26,53-53,-27 0,1 0</inkml:trace>
  <inkml:trace contextRef="#ctx0" brushRef="#br0" timeOffset="51779.3566">16854 1852,'0'-27,"0"-26,0 27,0 26,0 53,0-27,0 1,0-1,0 27,0-26,0-1,0 27,0-27,0 1,0 52,0 1,0-1,0 0,0-26,0 0,0-26,0 26,0-27,0 27,53-53,0 0,-53-26,53-27,-53-27,53 1,-53 26,26 53,-26-27,0 27,27 27,-27 52,79-26,-26 0,0-26,26-27,53 53,-52-53,-27 0,0-53,0 26,-53-26,26-26,-26-53,0 52,0 54,-26-27,-27 53,0 0,0 0,0 0,0 79,53-26,0 26,0-26,26 0,80 0,0-53,26 53,1-53,25 0,-52 0,-26-26</inkml:trace>
  <inkml:trace contextRef="#ctx0" brushRef="#br0" timeOffset="52275.9093">16325 2143,'0'0,"0"-27,53 27,79 0,106 0,53-79,27 79,-54-79</inkml:trace>
  <inkml:trace contextRef="#ctx0" brushRef="#br0" timeOffset="53525.7832">19076 1905,'0'-27,"0"1,0-1,-26 27,0 0,-27 0,-27 0,80 27,-26 52,26-26,0 0,26 26,1 27,52 0,-26-27,0-26,-53-26,26-27,-26 53,-53-53,-26 0,0 0,-27 0,53 0,27-27,-1 27,106 0,1-26,26 26</inkml:trace>
  <inkml:trace contextRef="#ctx0" brushRef="#br0" timeOffset="53923.4252">19526 2275,'0'0,"0"-26,27-27,-27 26,0-26,0 27,0-1,-53 27,26 0,27 27,0-1,-53 54,53-54,0 1,0-1,27 27,-1-27,54-26,52 53,-26-53,0 0,0 0,-27 0</inkml:trace>
  <inkml:trace contextRef="#ctx0" brushRef="#br0" timeOffset="54454.9464">20188 2011,'-27'0,"27"-27,-53 27,27 0,-1 0,-52 27,79-1,-26 27,26-27,0 1,0 26,0 0,53-53,-1 0,1 0,0 0,0 0,-26 0,-27 53,0-1,0 28,0-1,0-26,0 0,0-26,0 25,0-25,53-27,-1 0,1-27,-26-52,26 0,0-54,-53 28,53 25,-53 1</inkml:trace>
  <inkml:trace contextRef="#ctx0" brushRef="#br0" timeOffset="55281.2021">20876 2143,'26'0,"-26"53,53-27,-53 1,26 26,-26-27,80-26,-54 53,1-53,52 0,-79-53,27-53,-27-26,53-27,-53 80,0 52,52 80,-52 0,80 27,-1-28,-26-25,0-27,-27 0,27 0,0 0,-53-27,27-52,-27 26,0 0,0 0,-27 53,-26-26,27 26,-1 0,27 0,-52 53,52 26,26 27,0-27,54-26,-27-53,0 27,0-27,26 0,0 0,-26 0,-26 0,-27 0,-53 0,53 53,0 0,0-27,0 27,53-53,0 0,0 0,-1 0,-52-27,0 1,27 26,-27-26,79 26,-26 0,-26 0,26 0,-53 26,-27 27,1-53</inkml:trace>
  <inkml:trace contextRef="#ctx0" brushRef="#br0" timeOffset="56230.3471">23072 1958,'0'-27,"0"1,-27 26,27-53,-53 53,0 26,27 27,-27 53,0 0,53 0,-53-1,53-25,0-27,0-27,80 27,25-53,28 0,78-26,-52-54,-27-26,-52 1,-1 25,-79 1,0 0,0 52,-26 1,-1 26,1 0,-27 0,26 53,27 26,-53-26,53 0,0-27,0 27,53-26,-26 25,-1-52,27 27,0-27,27 0,-28 0,1 0</inkml:trace>
  <inkml:trace contextRef="#ctx0" brushRef="#br0" timeOffset="56620.9952">24395 2037,'0'-26,"0"52,0 0,0 1</inkml:trace>
  <inkml:trace contextRef="#ctx0" brushRef="#br0" timeOffset="56748.88">24395 2407,'0'27,"0"-27</inkml:trace>
  <inkml:trace contextRef="#ctx0" brushRef="#br0" timeOffset="59926.018">8625 3757,'0'0,"27"0,26 0,-27 0,-26 0,80 0,-80 79,26-26,-26 0,0 0,0 0,-26 0,26 0,-53-27,53 27,26-106,1 27,26-27,-27 26,27-26,-53 0,26 27,-26 0,0-27,0 79,0 27,0 0,0 0,0 0,0 26,0-26,0-27,0 1,0 26,0-53,27 0,26 0,0 0,53-27,-54 27,-25-26,26 26,-53-79</inkml:trace>
  <inkml:trace contextRef="#ctx0" brushRef="#br0" timeOffset="60636.3781">9128 3836,'0'-53,"0"27,0 26,-26 0,-27 0,26 53,27-27,0 27</inkml:trace>
  <inkml:trace contextRef="#ctx0" brushRef="#br0" timeOffset="61940.2035">10028 3439,'-27'0,"1"0,-27 0,0 0,-26 0,-1 0,27 0,27 0,-1 0,54 53,-1-26,27 52,-53 0,0-26,53 27,-53 26,53 52,-53-52,53 26,-53-52,53-1,-53 27,0-53,0-27,26-26,-26 53,53-53,-26 0,-1 0,27 0,-26 0,-1 0,27 0,-27 0,1 0,26 0,-27 0,1 0,-27-79</inkml:trace>
  <inkml:trace contextRef="#ctx0" brushRef="#br0" timeOffset="62336.8463">10398 4101,'27'26,"-27"27,26 26,-26-26,53-26,-53-1,26 54,-26-107,0-52,53-1,-53 1,0 26,0 27,27 26,52 0,-52 0,-1 26,27 1,0 52,-53-53,0 1,0 26,0-27,0 1</inkml:trace>
  <inkml:trace contextRef="#ctx0" brushRef="#br0" timeOffset="62959.4998">11007 3545,'0'-26,"26"-27,27 53,-26 0,-1 0,27 0,-27 26,27 27,-26-26,-27 25,79 1,-79 0,27 27,-27-1,0 53,52-52,-52-1,0 27,0-27,0-26,0 0,0-26,0-1,0-26,-52 0,-1 0,0 0,0 0,26 0,-26 0</inkml:trace>
  <inkml:trace contextRef="#ctx0" brushRef="#br0" timeOffset="63782.2529">11933 4180,'0'-26,"53"26,-27 0,27 0,-27 0,54 0,-54 0,-26 26</inkml:trace>
  <inkml:trace contextRef="#ctx0" brushRef="#br0" timeOffset="63927.2093">12065 4498,'26'0,"27"0,-26 0,-1 0,1 0</inkml:trace>
  <inkml:trace contextRef="#ctx0" brushRef="#br0" timeOffset="65050.8722">13996 3333,'0'-26,"0"26,0 79,0 1,0-1,0 0,0 27,27 0,-27-79</inkml:trace>
  <inkml:trace contextRef="#ctx0" brushRef="#br0" timeOffset="65311.7935">13679 4154,'26'0,"80"-27,-79 27,26 0,26-53,0 53,54-53,-1 53,0 0,-52 0,-27 0,-27 0</inkml:trace>
  <inkml:trace contextRef="#ctx0" brushRef="#br0" timeOffset="65701.6769">13996 4392,'27'0,"-1"0,54 0,-27 0,-27 0,1 0,-27 53,0-27,0 27,-27-26,1 25,79-52,26 0,27 0,0 0,26-52,-79 52,-27-53</inkml:trace>
  <inkml:trace contextRef="#ctx0" brushRef="#br0" timeOffset="65936.6064">15081 3492,'0'53,"0"26,0 27,0 0,0 0,0 26,0-26,0 0,0-53,-26 26,-1-52,-52 26,0-53</inkml:trace>
  <inkml:trace contextRef="#ctx0" brushRef="#br0" timeOffset="66570.4158">13441 3942,'-27'0,"27"53,-53 0,53-27,0 54,0-27,0 26,27 0,52 27,1-53,78 26,1-26,0-53</inkml:trace>
  <inkml:trace contextRef="#ctx0" brushRef="#br0" timeOffset="67502.1366">15240 3413,'0'26,"0"27,0 27,0-1,79 0,-79-52,27-27,-27 53,26-53,-26-27,0 1,0-27,0-27,0 28,53 25,-53-26,27 53,52 0,-52 0,25 53,-25-26,26 25,-53-25,26-1,-26 27,0 0,0 0,53-53</inkml:trace>
  <inkml:trace contextRef="#ctx0" brushRef="#br0" timeOffset="68326.8891">16536 3810,'-26'26,"26"1,-53 26,53-1,0 1,0 0,0 0,0-26,79 52,-52-79,26 0,-27 0,27 0,0-26,-53-1,53-52,-53 26,0 0,0 26,0-25,0 78,0 27,0 0,0 0,0 0,53 26,-27-53,27 27,-26-26,26 26,-27-53</inkml:trace>
  <inkml:trace contextRef="#ctx0" brushRef="#br0" timeOffset="69968.3964">17595 3545,'-27'0,"27"27,-26-1,26 27,0 0,-53 0,53 26,0 1,0-1,26 53,-26-52,80-1,-54-26,27 26,-53-52,80-27,-28 26,1-26,27 0</inkml:trace>
  <inkml:trace contextRef="#ctx0" brushRef="#br0" timeOffset="70426.2591">18071 3836,'-53'0,"53"53,0 0,0 0,0 26,0 27,0-53,0 0,27-27,-27 27,26-53,27 0,-53-53,0 0,0 1,0-1,26 0,-26 26,0 1,27 26,52 0,-52 0,-1 0,27 53,-26-27,-27 27,52-26,-52-1,0 27,0-27</inkml:trace>
  <inkml:trace contextRef="#ctx0" brushRef="#br0" timeOffset="71295.9981">18680 3651,'0'0,"53"26,-27 27,27 0,-27 0,27 27,-26 25,-27-25,0-1,0 0,0 1,0-1,-53 1,26-27,-26-27,27 27,-53-27,52-26,1 0,26 0</inkml:trace>
  <inkml:trace contextRef="#ctx0" brushRef="#br0" timeOffset="71775.8541">19447 4392,'53'0,"0"0,-27 0,27 0,26-53,1 53,-27 0,-27 0</inkml:trace>
  <inkml:trace contextRef="#ctx0" brushRef="#br0" timeOffset="71985.7911">19632 4127,'0'0,"0"53,0 0,53 0,-53 0,53 26,-53-52,0-1,26-26,-26 53</inkml:trace>
  <inkml:trace contextRef="#ctx0" brushRef="#br0" timeOffset="72953.5007">20981 3228,'0'26,"0"1,0 25,0 1,0 27,0 52,0-53,0-52</inkml:trace>
  <inkml:trace contextRef="#ctx0" brushRef="#br0" timeOffset="73177.4334">20690 3995,'106'-27,"0"-25,26 52,-26-80,-26 80,-1 0,0 0,-26 0,-26 0,-27 0,53 0,-53 27</inkml:trace>
  <inkml:trace contextRef="#ctx0" brushRef="#br0" timeOffset="73598.3072">21114 4180,'0'0,"53"0,-27 0,27 53,-26-53,-27 26,26-26,-26 53,0-53,0 27,-53-27,80 26,-1-26,53 0,1 80,-1-80,-26 53,-53 0,-26 26,-27-79,-53 26,53-26,0 0</inkml:trace>
  <inkml:trace contextRef="#ctx0" brushRef="#br0" timeOffset="73867.2264">21960 3942,'53'79,"-53"-26,0 0,53 0,-53 0,0 26,0-26,0 0,-26 0,26 0,-53-26,0 25,-26-25,-1-27</inkml:trace>
  <inkml:trace contextRef="#ctx0" brushRef="#br0" timeOffset="74483.0417">20532 3810,'0'26,"0"27,-53 0,53 0,-53 26,53-26,0 0,0 26,53 1,53 26,26-27,0-26,80 0,-80-53</inkml:trace>
  <inkml:trace contextRef="#ctx0" brushRef="#br0" timeOffset="75614.7021">22093 3466,'0'26,"0"1,0-1,0 27,0-27,0 27,53-53,-53-53,0 27,0 0,26-27,-26 26,53 27,0 27,-27 26,27-27,-53 27,53-27,-53 1,53 52,-53-26,53-53</inkml:trace>
  <inkml:trace contextRef="#ctx0" brushRef="#br0" timeOffset="76334.4861">23257 3836,'0'-53,"0"106,0 0,0 0,0 0,0 0,0 26,0-26,53 0,0-53,-27 0,1 0,-27-26,79-27,-79 26,26 1,-26-27,0 26,0 1,0 52,0 1,53 26,-26-27,26 54,26-54,-26-26,-26 0</inkml:trace>
  <inkml:trace contextRef="#ctx0" brushRef="#br0" timeOffset="76978.2925">24156 3492,'-26'-53,"0"53,-1 0,27 53,-53 0,53 0,0 26,0 1,0-1,0 1,0-1,0 0,53 27,-53-53,27 0,-27 0,52-53,-52 53,27-27,26-26,-27 0,27 0</inkml:trace>
  <inkml:trace contextRef="#ctx0" brushRef="#br0" timeOffset="77368.1759">24527 3863,'0'26,"0"1,0 25,26-25,-26-1,0 27,0-26,53 26,-53-53,0-27,0-26,27 0,-27 27,0-27,53 53,-53-53,26 53,27 0,0 27,-53-1,79 27,-79-27,27 27,-27 0,0 27,0-28,0-25</inkml:trace>
  <inkml:trace contextRef="#ctx0" brushRef="#br0" timeOffset="78048.9716">25083 3413,'0'-27,"26"27,-26 0,53 0,0 27,0 52,0-52,-27 26,-26-27,79 27,-79 26,27-26,-27 27,53-1,-53 0,0 1,26 26,-26-54,0-25,0 26,0-53,-26 0,-27 0,26 0,1 0,26 53,-26-53,26-27,-53 27,53-26,-27 26</inkml:trace>
  <inkml:trace contextRef="#ctx0" brushRef="#br0" timeOffset="78350.881">26273 4074,'0'53</inkml:trace>
  <inkml:trace contextRef="#ctx0" brushRef="#br1" timeOffset="88977.692">2566 5159,'0'-53,"-26"53,-53 0,26 0,0 27,0-27,0 26,27-26,26 53,-53-53,53 26,0 1,0-1,0 27,0-26,53 52,-53-26,26 0,-26 0,0 0,0 0,0-27,0 1,-53-27,53 0,0-27</inkml:trace>
  <inkml:trace contextRef="#ctx0" brushRef="#br1" timeOffset="89270.6041">2884 5450,'0'0,"0"53,-53-27,53 1,-26 26,26-27,0 27,26-53,27 0,0 0,0 0,-27-26,-26-1,0-26,0 27,0-1,-26 27,-1-52,-26 52,1 0,25 26,27 27</inkml:trace>
  <inkml:trace contextRef="#ctx0" brushRef="#br1" timeOffset="89727.4666">3175 5847,'0'26,"53"-26,-27 0,27-26,0-53,-26-27,-27 0,53-26,-53 26,0 53,0 26,0-25,-80 78,80 80,-26-27,26 1,0-1,0 27,0-27,0 1,0-28,0 28,0-54,0-26,0 27,26-27,27 0,0 0,0-27</inkml:trace>
  <inkml:trace contextRef="#ctx0" brushRef="#br1" timeOffset="89921.4087">3598 5424,'27'79,"-27"-26,0 26,0 27,-53 0</inkml:trace>
  <inkml:trace contextRef="#ctx0" brushRef="#br1" timeOffset="90079.3614">3572 6032,'53'0,"-27"0,-26 53,27-53,26 0</inkml:trace>
  <inkml:trace contextRef="#ctx0" brushRef="#br1" timeOffset="90238.3137">3889 5741,'0'-26,"0"79,0 52,-53-25,-52-1</inkml:trace>
  <inkml:trace contextRef="#ctx0" brushRef="#br1" timeOffset="90409.262">2302 6614,'0'-53,"106"0,26 1,106 52,-26-80,-27 80,0 0,-26 0,-80 0,-52 0</inkml:trace>
  <inkml:trace contextRef="#ctx0" brushRef="#br1" timeOffset="91887.8187">5980 5477,'26'0,"27"0,26 0,-26 0,-26 52,26 1,-53 27,26-1,-26-26,0 26,0-26,0-26,-53-27,53 53,0-80,0 1,0-54,27-25,-27-1,105-27,-105 81,53 25,-53 54,0-1,0 27,0 0,0-27,0 1,0 26,27-27,-27 1,53 26,-27-1,54 1,-1-53,0 0</inkml:trace>
  <inkml:trace contextRef="#ctx0" brushRef="#br1" timeOffset="92672.5831">7303 5318,'0'-53,"0"-26,0 52,0-26,-53 53,53-26,-80 26,27 0,27 0,-27 0,53 26,0 27,0-26,-27 25,27 28,0-27,0 0,0 26,27 0,-27 1,0-1,26 1,-26-28,0 1,0-26,53 26,-53-27,0 1,0 26,27-53,-27 26,26-26,1 0,26 0,-27 0,27-26,0-54</inkml:trace>
  <inkml:trace contextRef="#ctx0" brushRef="#br1" timeOffset="93047.4707">7408 5768,'53'53,"0"-1,-53 1,53-26,0 26,-53 0,0-106,0-27,26 27,-26 27,0-27,53 53,-26 0,-1 0,-26 27,53-1,-53 27,0-27,0 1,0 26,0-27</inkml:trace>
  <inkml:trace contextRef="#ctx0" brushRef="#br1" timeOffset="93542.3222">7964 5186,'0'-53,"26"53,27 0,27 53,-54-53,27 52,-53-25,27 26,-27-27,0 1,0 26,0-27,0 1,0 25,0 28,52-27,-52 0,53 0,-53 0,53-1,-53-25,53 26,-53-27,0 27,0-26,-26-27,-27 53,0-53,-26 52,-1-52,54 0</inkml:trace>
  <inkml:trace contextRef="#ctx0" brushRef="#br1" timeOffset="94451.0494">9260 5609,'0'0,"0"53,0 0,0 0,0-27,80 27,-27-53,26 0,0 0,1-53,-1 27,-52-27,-27 26,0-26,0 53,-27 0,27 27,0-1,0 1,0 26,53-27,-26 27,26-53,-53 53,26-53,-26 26,-53 27,-26-53,-54 0,28 53,-1-53</inkml:trace>
  <inkml:trace contextRef="#ctx0" brushRef="#br1" timeOffset="94636.9933">9287 5238,'0'-52,"0"104,0-25,0-1</inkml:trace>
  <inkml:trace contextRef="#ctx0" brushRef="#br1" timeOffset="95575.7119">10530 5106,'-26'0,"26"-26,0 52,0 1,0 26,0 26,0 0,0 27,0-27,0-26,0 0,0-26,0 26,0-27,0 27,0 0</inkml:trace>
  <inkml:trace contextRef="#ctx0" brushRef="#br1" timeOffset="96148.5401">10795 5265,'53'-53,"-53"27,26 26,-26 0,53 52,-53 1,0 27,0 26,0-27,0 0,0 1,0-27,0 0,0-27,53-26,-26 0,-1 0,-26 26,80 27,-54 0,27 0,26-53,1 27,-1-27,-26 0,0 0,0 0,-53-80,26 27,-26 27,0-1,-26 27,-1-79,-26 79,27 0,26 27,0-1,0 0,0 27,53-26,0-27,26 79,1-79,-1 0,-26 0,-27-26</inkml:trace>
  <inkml:trace contextRef="#ctx0" brushRef="#br1" timeOffset="96511.4311">10504 5265,'0'-27,"53"27,0 0,0 53,0-53,0 53,-1-53,1 53,53-53,-26 0,-1 53,27-53,-27-26</inkml:trace>
  <inkml:trace contextRef="#ctx0" brushRef="#br1" timeOffset="97568.1141">10266 5212,'0'-53,"26"53,-26 27,0 52,53-79,27 0,-27 0,26 0,27 0,-53 0,0-27,-27 27</inkml:trace>
  <inkml:trace contextRef="#ctx0" brushRef="#br1" timeOffset="98896.7154">12885 5212,'0'-26,"0"-1,0 27,0-53,-53 53,0 0,0 0,27 0,-27 0,-26 53,52-26,-26 25,53-25,0-1,0 27,0-26,53 26,-26-27,26 27,26-27,-53 27,-26-26,53 26,-53 0,0-27,0 27,-53-53,1 0,25 0,-26 0,0 0,27 0,26-79,0 26</inkml:trace>
  <inkml:trace contextRef="#ctx0" brushRef="#br1" timeOffset="99525.5267">13123 5371,'0'0,"-26"53,26-27,0 1,0 25,0-25,0-1,0 54,26-54,54-26,-54 0,1 0,26 0,-27 0,53-106,-79 80,0-1,0-25,0 25,0 54,0-1,0 53,27-52,-27-1,0 27,53-26,-27-27</inkml:trace>
  <inkml:trace contextRef="#ctx0" brushRef="#br1" timeOffset="99997.3851">13626 5741,'27'0,"-27"27,52-1,-25 53,-27-26,53-53,-27-53,-26 1,53-1,-53 0,0 0,53 26,-53 1,27 26,-27 0,0 26,52 27,-52-26,0-1,27-26,-27 53,26-53,27 0,-26-53,-27 27,53 26,-53-80,79 27,-52 27,25 26,-52 26,80 27,-80-26,26 52,-26-26,0-26,0-1</inkml:trace>
  <inkml:trace contextRef="#ctx0" brushRef="#br1" timeOffset="101298.9944">15425 5450,'0'-26,"-26"26,26 53,-53-27,53 0,0 27,0-26,26-27,54 0,-27 0,-53-53,0 26,0-25,0 25,-27 1,1 26,26-53,-53 53,53 26,53-26,53 0,52 0,27 0,-79 0,-26 0,-1-53,-79 0,0 27,0-1,-26-25,-1 52,-52-53,26 53,26 0,27 0,0 53,0 26,0 27,27 26,-27 27,79 26,-79-53,0 1,0-28,0-25,0-27,0-27,-26 27,-27-26</inkml:trace>
  <inkml:trace contextRef="#ctx0" brushRef="#br1" timeOffset="101479.9399">15849 6032,'26'-26,"27"26,26 0,1-53,26 53,-27 0,27 0,-53 0</inkml:trace>
  <inkml:trace contextRef="#ctx0" brushRef="#br1" timeOffset="102182.7293">17251 4921,'0'-79,"0"52,-53 27,53 53,0 26,0-26,26 53,-26-26,0-1,53 0,-53 1,53 25,0-52,-26 0,52 0,-26-53</inkml:trace>
  <inkml:trace contextRef="#ctx0" brushRef="#br1" timeOffset="102640.5919">17833 5450,'0'53,"26"0,-26 26,53-26,-53 27,53-27,-53-27,53 27,-26-53,26-53,-53 0,0-26,26 26,-26 0,0 0,26 53,27 0,-26 53,26-27,0-26,0 53,-27-53,27 0,-53 0,0-53,-27 0,27-26,-26 53,26-1,0-26,0 80</inkml:trace>
  <inkml:trace contextRef="#ctx0" brushRef="#br1" timeOffset="102894.5157">19024 5768,'0'0,"26"53,27-53,-27 0,27 0,-53-27,0 1,0-1,-53-52,0 52,1-26,-28 0</inkml:trace>
  <inkml:trace contextRef="#ctx0" brushRef="#br1" timeOffset="103608.3015">16986 5053,'27'0,"26"0,0 0,-27 0,53 27,1-27,52 0,0 0,27 0,-53 0,-27 0,-26 0</inkml:trace>
  <inkml:trace contextRef="#ctx0" brushRef="#br1" timeOffset="104670.9822">18971 5582,'0'0,"0"27,0 26,26 0,-26 0,27-53,-27 79</inkml:trace>
  <inkml:trace contextRef="#ctx0" brushRef="#br1" timeOffset="105913.6097">20029 5556,'-26'0,"26"53,0-27,0 1,79-27,-53 0,1-27,26 1,-53-54,26 28,-26 25,0-26,-26 27,-27 26,26 0,-26 26,27 27,-27 0,53 0,-26 0,26 26,0-26,26-26,53-27,-26 53,27-53,-1 0,0 0,1 0,-27 0</inkml:trace>
  <inkml:trace contextRef="#ctx0" brushRef="#br1" timeOffset="106174.5314">20664 5344,'0'53,"0"0,0 0,0 26,-53 1,53-1,-26 1,26-54,0 0</inkml:trace>
  <inkml:trace contextRef="#ctx0" brushRef="#br1" timeOffset="106409.4607">20505 5556,'0'0,"80"0,-1 26,0-26,-26 53,0-53,27 80,-54-27</inkml:trace>
  <inkml:trace contextRef="#ctx0" brushRef="#br1" timeOffset="106859.3259">21114 5212,'-27'0,"27"53,0 26,0 1,0-1,0 27,80 53,-80 26,79 26,-79-78,27-27,-27-27,52 0,-52-52,0-27,0-80,0 1,0 0,0-27</inkml:trace>
  <inkml:trace contextRef="#ctx0" brushRef="#br1" timeOffset="107345.1801">21140 5450,'27'0,"26"53,0-53,-1 53,1-53,27 53,-54-53,-26 53,0-27,-53-26,-53 53,27-53,-27 27,53-27,27 0,26 53</inkml:trace>
  <inkml:trace contextRef="#ctx0" brushRef="#br1" timeOffset="109091.656">21749 5556,'-27'0,"27"26,0 54,0-27,0-27,27-26,26 0,0-26,-53-27,79 26,-79 1,0-27,26 53,54 79,-80-52,53 26,-53 0,26-27,-26 1,53-27,-26 0,-27-53,52 0,-52 0,80-27,-80 54,26 26,-26-27,53 54,-53-1,53 27,-53-26,53 26,0-53,-27 26,27-26,27 0,-1 0,27-53,-27-26,1 26,-54-26,-26-1,0 27,0 53,-26 0,-27 0,-27 0,27 27,27 26,26-27,-53 27,53-27,0 1,27 26,-1-27,0-26,27 53,-26-53,26 0,-27 0,-26 27,27-27,-1 0,27 0,-26 0,-1 0,27 0,-53-53,26 53,-26 26,53-26,27 27,-27-27,-27 0,-26 0,0 0,0 53</inkml:trace>
  <inkml:trace contextRef="#ctx0" brushRef="#br1" timeOffset="110109.3506">23495 5133,'0'-27,"0"-26,0 27,0 105,26 80,-26-27,0 27,53-27,-53-26,53-27,-53-26,53 27,-53-54,53-26</inkml:trace>
  <inkml:trace contextRef="#ctx0" brushRef="#br1" timeOffset="110359.2756">23495 5741,'0'-53,"26"53,1 0,26 0,0 0,26 0,1 0,-1 0,27 0,-53 0</inkml:trace>
  <inkml:trace contextRef="#ctx0" brushRef="#br1" timeOffset="110590.2063">24077 5582,'0'-26,"0"26,0 26,0 1,0 26,0-27,0 27,53 27,-53-54,0 0,26-26,-26 53,53-53</inkml:trace>
  <inkml:trace contextRef="#ctx0" brushRef="#br1" timeOffset="110762.1547">24236 5238,'0'-52,"0"131,0-26,0 0</inkml:trace>
  <inkml:trace contextRef="#ctx0" brushRef="#br1" timeOffset="111481.9387">24712 5715,'0'-27,"0"-52,0 26,-26 53,-1 0,-26 0,-26 53,52-27,27 1,-26-27,26 79,0-79,79 0,-52 0,26-26,-27 26,-26 53,53 26,26-26,-26-27,0-26,27 53,-27-53,26-26,0-1,1-52,-54 0,27-54,-53 1,53-53,-53 26,0 80,0 52,-26 27,26-79,-27 79,-26 26,53 27,-53 53,53 26,0-26,0-26,0-1,0 0,0 1,80-1,-54-26,27 0,0 26,26-79</inkml:trace>
  <inkml:trace contextRef="#ctx0" brushRef="#br1" timeOffset="112504.6318">26432 5080,'0'-53,"-27"53,1 0,-27 0,0 0,-26 0,52 0,1 26,-27-26,53 53,0 27,0-54,26 27,1-27,52 27,-26-26,-53 26,53-27,-53 1,0 25,0 1,-79-53,26 53,0-53,26 0,-26 0,53-26,80-1</inkml:trace>
  <inkml:trace contextRef="#ctx0" brushRef="#br1" timeOffset="112884.5177">26644 5371,'26'0,"0"0,27 0,-26 0,-1 0,27 0,0 0,-53-53,0 26,0 1,0-27,-26 27,-27 26,0 0,53 26,-27 27,27 0,0 0,0 0,0-27,53 53,-26-52,26 26,-27-53,27 53,53-53,-27 0</inkml:trace>
  <inkml:trace contextRef="#ctx0" brushRef="#br1" timeOffset="114091.1557">27331 5186,'0'-53,"0"26,-52 27,25 0,-26 0,27 0,-27 0,26 53,-26 0,53 0,-26-27,26 1,0-27,53 0,0 0,0 0,0 0,0 0,-1-53,-52 79,0 1,0-1,0 27,0 27,0 25,0-52,0-26,0-1,27-26,-27 53,53-53,0 0,-27 0,-26-26,53-1,-53 1,0-27,27 0,-27 0,53-26,-53 26,26 26,-26 1,26 26,-26-53,0 106,0 0</inkml:trace>
  <inkml:trace contextRef="#ctx0" brushRef="#br1" timeOffset="115535.7222">27966 5238,'0'0,"0"53,0 0,0 0,0-26,0 26,0-27,0 27,27 0,26-53,0 0,-53-27,53-26,-53 27,26-27,-26 80,53-27,-26 79,52-79,-26 0,0 0,0 0,0-27,-27-25,-26-1,53-27,-53-26,0 54,0-1,-27 53,-25 0,25 0,27 53,-53 26,53 0,0-26,0-26,0-1,0 27,53-27,0-26,-27 0,1 0,-27 53,53-53,-27 0,27 0,-26 0,26 0,-53-26,26 52,-26 1,53 26,-53 26,79-52,-26 26,0-53,-53-27,80-26,-80 0,52-26,-52 26,27 26,26 27,-53 0,26 53,-26-26,0-1,53 27,-53-26,27-1</inkml:trace>
  <inkml:trace contextRef="#ctx0" brushRef="#br1" timeOffset="116318.4873">29713 5159,'0'-26,"-27"26,-79 53,27 52,0 1,26-26,53-1,0-26,0 0,0 0,79-53,53 53,54-53,-1-27,-26-26,-1-26,-25-1,-80 1,-53 26,0 0,0 27,-27 26,-26 0,-26 26,26 27,26 0,27-26,0-1,0 27,27-27,52-26,27 53,79-53,-26 0,-53-53,53 0,-54 1,-78 25,-27 1,0-27,-27 53,1 0,-27 0,0 0,27 0,26 53,0 0,0-1,0 1,0 0,53 0,-27-26,27 26,-53-27,26-26,-26 27,0-27,-52 0,-28 0,1 0,52 0,27 52,-26-52</inkml:trace>
  <inkml:trace contextRef="#ctx0" brushRef="#br1" timeOffset="116713.3688">31512 5768,'0'0,"26"0,-26 0</inkml:trace>
  <inkml:trace contextRef="#ctx0" brushRef="#br1" timeOffset="122031.7728">5318 7064,'0'-53,"0"80,0 52,27-26,-27 0,53 0,-53 0,52-27,-25 27,26-53,-27 26,27-26,27-26,-80-27,26 27,-26-1,0-26,26 53,27 27,0-1,27 27,-54-53,1 27,26-27,-53-53,0 0,0 0,0 0,-27 26,27-25,-53 52,80 0,26 0,-27 0,27 0,0 0</inkml:trace>
  <inkml:trace contextRef="#ctx0" brushRef="#br1" timeOffset="122353.6762">6403 7302,'26'27,"27"-27,53 0,-26 0,-1 0,0 0,27-27,0-26,-53 0,-27 0,-26 1,0-1,0 0,0 0,-53 53,0 0,1 0,-1 26,0 1,26-1,27 27,0 0,0 0,0-27,0 27,27-26,26-27,0 79,-1-79,28 27,-1-27,1 0,25 52,-78-52</inkml:trace>
  <inkml:trace contextRef="#ctx0" brushRef="#br1" timeOffset="122997.483">8149 6799,'0'-26,"0"52,27 54,-27-27,0 26,53 1,-53-1,0 0,26 1,-26-27,53-27,-27-26,1 0</inkml:trace>
  <inkml:trace contextRef="#ctx0" brushRef="#br1" timeOffset="123335.3816">8546 6932,'0'0,"-53"53,27-27,-27 27,53-26,-53-27,53 52,0 1,0-53,0 27,53-27,-53 26,26 27,1-26,52-27,-52 0,25 0,54-27</inkml:trace>
  <inkml:trace contextRef="#ctx0" brushRef="#br1" timeOffset="123711.2688">8811 7117,'26'0,"-26"26,27-26,-27 80,26-54,-26 1,0 26,53 0,-27-53,-26-53,0 0,53-27,-53 54,0-1,27 27,-27 0,53 53,-53-26,53-1,-27 27,27-53,0 27</inkml:trace>
  <inkml:trace contextRef="#ctx0" brushRef="#br1" timeOffset="123972.1905">9657 7249,'-26'0,"26"27,-53 26,53 0,53-53,26 0,-26 0,-26 0,-1 0,-26-53,0 26,0-26,-26 27,-27 26,0-53,-27 53,54 0,-1 0,-25 53,52-27</inkml:trace>
  <inkml:trace contextRef="#ctx0" brushRef="#br1" timeOffset="124863.9229">10239 7064,'0'27,"0"25,27-25,-27 26,26 0,-26 26,53-52,-53-1,27 53,-1-79,54-26,-80-1,26-25,-26-1,53 26,-53-26,26 106,27 0,0-53,0 53,0-53,0 0,-27 0,-26-26,53-1,-53-26,0-26,0 26,0 26,0 1,0 26,-53-53,53 27,27 26</inkml:trace>
  <inkml:trace contextRef="#ctx0" brushRef="#br1" timeOffset="125568.7114">11880 6614,'0'-53,"-27"53,27 27,-53 52,53 1,0 25,0 1,0-26,0 25,27-52,-27 0,53 0,-53-26,53-27,0 53,-27-53,27 0</inkml:trace>
  <inkml:trace contextRef="#ctx0" brushRef="#br1" timeOffset="125906.61">12277 6879,'26'0,"-26"53,0 26,27-26,-27 0,0 0,0 0,0 0,0 0,53-53,-27 0,-26-27,53-26,0 27,-27 26,-26 26,80 27,-27-26,-27-1,27 27,-53-27,53-26,-53 53,26-53</inkml:trace>
  <inkml:trace contextRef="#ctx0" brushRef="#br1" timeOffset="126319.4861">13282 6985,'-53'-27,"0"27,0 0,-26 0,26 0,27 53,26 0,26 0,1-53,25 0,-25 0,26 0,-53-26,26 26,27 52,-53-25,80 26,-28-53,-25 53,-1-53</inkml:trace>
  <inkml:trace contextRef="#ctx0" brushRef="#br1" timeOffset="126565.4119">13573 6667,'0'27,"0"26,27 26,-27 0,0 27,53-26,-53-1,0-26,0 0,0 0,0 26,0-53</inkml:trace>
  <inkml:trace contextRef="#ctx0" brushRef="#br1" timeOffset="126762.3532">13388 7064,'0'-26,"0"-27,53 53,53 0,-27 0,27 26,-27-26,1 0,-27 0</inkml:trace>
  <inkml:trace contextRef="#ctx0" brushRef="#br1" timeOffset="127182.2272">11113 6958,'-53'0,"-27"0,1 0,-1 0,28 0,104 0,54 0,27 0,52 0,79-53,1 53,-27 0,-26 0,-27 0,-53 0,1 0,25 0,-52 0,-26 0</inkml:trace>
  <inkml:trace contextRef="#ctx0" brushRef="#br1" timeOffset="130249.3068">15478 7011,'0'-79,"0"79,0-53,-26 53,26-27,-53 27,-27 0,27 0,27 27,-27 26,53 0,-53 0,53 0,-79 26,79-53,0 1,0 26,79-53,-26 0,0 0,0 0,0-53,-27 26,27 1,-53-27,27 27,-27-27,0 0,0 79,0 27,0-26,0-1,0 27,0-27,26-26,-26 53,53 0,0-53,-27 0,27 0,-26 0</inkml:trace>
  <inkml:trace contextRef="#ctx0" brushRef="#br1" timeOffset="130630.1925">15690 6799,'26'0,"27"0,-53 27,53 26,-53-27,53 27,-53-26,26 26,1-53,-27-80,53 27,-53 0,53-26,-53 26,26 0,1 53,52 27,-79 26,27-27,-27 27,0-27,52 27,-52 0,0 0,-26-53</inkml:trace>
  <inkml:trace contextRef="#ctx0" brushRef="#br1" timeOffset="131409.9583">16536 6747,'-26'0,"26"52,0-25,79 26,-79 0,53-27,-53 1,27-27,-27 53,53-53,0 0,0-27,-53 1,52-27,-52 0,0 26,0 1,0 79,0-27,0 27,0 0,0-26,27-1,-27 27,53-53,0 53,-27-53,1 0</inkml:trace>
  <inkml:trace contextRef="#ctx0" brushRef="#br1" timeOffset="131912.8076">17383 6561,'-53'-26,"53"-27,-26 53,26-53,-27 53,1 0,-27 0,53 79,-27-26,27 27,0-1,0 0,0 1,0-1,0 1,0-27,0 26,0-26,0-27,0 1,0 26,0-27,0 1,53 52,-26-26,26-53,-27 0,27 0,0 0,0 0,0 0,-27-106</inkml:trace>
  <inkml:trace contextRef="#ctx0" brushRef="#br1" timeOffset="132249.7065">17648 7117,'0'53,"0"0,0 0,26-27,-26 27,27-26,-1 25,-26-104,53-28,-53 1,0-1,53 28,-53-1,26 53,1 0,-27 53,106-1,-106-25,53-27,-53 53,26-53,-26 79</inkml:trace>
  <inkml:trace contextRef="#ctx0" brushRef="#br1" timeOffset="132729.5625">18177 6641,'0'-53,"0"26,0 27,0-26,26 26,54 0,-54 53,27 0,-53 0,27 26,-27 27,0-53,0 0,0 0,0 0,52 26,-52-53,0 1,53 26,-53 0,53-27,-53 27,53-27,-53 27,0 0,-26-26,-1-27,-26 79,0-79,-26 27,53-27</inkml:trace>
  <inkml:trace contextRef="#ctx0" brushRef="#br1" timeOffset="133946.1974">19473 7355,'-53'0,"53"-26,-26 26,52 0,54 0,26 0,52 0,54 0,79 0,27 0,-1 0,27 0,-132-53,-27 53,-79 0,-53 0,0 0,-27 0,1 0,25 0,-78 0,26-27</inkml:trace>
  <inkml:trace contextRef="#ctx0" brushRef="#br1" timeOffset="134140.1392">21881 7011,'0'27,"0"-1,53 27,-53-27,53 27,-53-26,0 26,0-27,-53 54,-26-28,-54 28,27-80</inkml:trace>
  <inkml:trace contextRef="#ctx0" brushRef="#br1" timeOffset="134896.9121">19209 7117,'0'0,"53"0,-53 26,53-26,-53 53,0-26,0 26,0 0,-27 0,27-27,53 27,-26-53,25 26,1-26,27 0,26 53,-27-53,-26 0,0 0,-53 53,53-53</inkml:trace>
  <inkml:trace contextRef="#ctx0" brushRef="#br1" timeOffset="136237.5098">23178 6297,'0'-27,"0"1,52 26,-25 0,-1 0,27 0,27 0,-54 0,1 0,-27 79,52-79,-52 80,0-54,0 1,0 25,-52-25,52-1,-53 27,53 27,0-54,26-26,53 79,1-79,-1 0,1 0,-1 0,-26 0</inkml:trace>
  <inkml:trace contextRef="#ctx0" brushRef="#br1" timeOffset="136499.4312">23230 6482,'0'-26,"-26"26,26 0,53 0,0 0,79 52,0-52,27 0,-27 0,27 0,-53 0,-53 0</inkml:trace>
  <inkml:trace contextRef="#ctx0" brushRef="#br1" timeOffset="137015.2764">22966 7143,'0'0,"53"0,0 0,0 0,52 0,54 0,26 0,-52 0,25 0,-25 0,25 0,-25 0,-1 0,-79 0,-27 0</inkml:trace>
  <inkml:trace contextRef="#ctx0" brushRef="#br1" timeOffset="137735.0603">22834 7514,'0'-27,"26"27,0-53,27 53,0 0,27 0,-27 80,0-27,-53 0,0 0,0 0,0 26,-53-26,26-27,27 27,-26-53,26 27,26 26,1-53,26 0,26 0,-26 0,-27 0</inkml:trace>
  <inkml:trace contextRef="#ctx0" brushRef="#br1" timeOffset="137991.9833">22886 7726,'0'-27,"0"27,80 0,-27 0,26 0,1 0,-1 0,0 0,1 0,-1 0</inkml:trace>
  <inkml:trace contextRef="#ctx0" brushRef="#br1" timeOffset="138231.9113">23627 7726,'53'0,"-26"0,-27 52,53-52,0 0,-27 0,0 0</inkml:trace>
  <inkml:trace contextRef="#ctx0" brushRef="#br1" timeOffset="139152.635">24606 7620,'-53'0,"53"0,-26 0,26-27,-53 27,0-53,-26 53,26 27,26-27,27 79,-53-52,53 26,-79-27,79 0,0 54,53-54,26-26,-26 0,0 0,0 0,0 0,-27-79,27 52,-53 27,53 53,-26-26,26 26,-27-27</inkml:trace>
  <inkml:trace contextRef="#ctx0" brushRef="#br1" timeOffset="139379.5669">25718 7329,'52'0,"1"0,0 0,-53 53,0-1,-26-25,-27 26,-26-27,-1-26</inkml:trace>
  <inkml:trace contextRef="#ctx0" brushRef="#br1" timeOffset="140452.245">27411 6720,'0'-26,"0"26,0-27,106 27,-80 0,1 0,26 0,-27 0,-26 80,26-1,-26-26,0 0,-26 0,26 0,-53-27,53 1,0 25,0-25,27 26,52-53,27 0,26 0,-26 0,-27 0,-52 0</inkml:trace>
  <inkml:trace contextRef="#ctx0" brushRef="#br1" timeOffset="140661.1823">27490 6958,'53'-26,"27"26,-54 0,27 0,0 0,0 0,-27 0,27 0,-26 53,-1-53</inkml:trace>
  <inkml:trace contextRef="#ctx0" brushRef="#br1" timeOffset="141059.0629">26961 6588,'27'0,"-1"0,0 0,54 79,-80-26,26 26,-26 1,0-1,0 1,53-1,-53 0,0 1,53-27,0-27</inkml:trace>
  <inkml:trace contextRef="#ctx0" brushRef="#br1" timeOffset="141402.9593">28575 6561,'26'0,"-26"27,-26 52,26 1,-26 25,26-25,0-1,0 1,0-28,0 1,26 0,0-53,27 27,-26-27,-1 0</inkml:trace>
  <inkml:trace contextRef="#ctx0" brushRef="#br1" timeOffset="141867.8199">28866 6879,'0'-27,"0"27,27 0,25 0,54 0,0 106,26-53,-26 0,0-26,-53 25,-27-52,-26 53,0-26,0-27,-79 79,-80-79,-26 80,26-80,27 79,53-79,26 26</inkml:trace>
  <inkml:trace contextRef="#ctx0" brushRef="#br1" timeOffset="143058.4629">30612 7011,'0'-53,"0"27,0-27,0 53,-26-53,-27 53,26 0,1 0,-27 0,27 53,26-27,-80 27,80-26,0-1,27 27,-1-26,54-27,-28 0,1 0,-26 0,26 0,-53 0,26 0,-26-53,0-27,0 160,0-54,53 27,-53 0,80 26,-80-52,52-27,-52 53,27-53</inkml:trace>
  <inkml:trace contextRef="#ctx0" brushRef="#br1" timeOffset="143400.3603">30110 6747,'0'52,"0"1,0 27,0-27,0 53,0-27,0 27,53-27,-1 27,-25-53,26-53</inkml:trace>
  <inkml:trace contextRef="#ctx0" brushRef="#br1" timeOffset="143837.2292">31247 6641,'0'0,"0"53,0 26,0-26,0 0,0 0,53 0,-53 26,0-52,27-1,-27 27,0 0,0-27,53 54,-53-54,0 1,26-27,-26 26,27-26</inkml:trace>
  <inkml:trace contextRef="#ctx0" brushRef="#br1" timeOffset="144145.1368">31962 6456,'26'0,"54"26,-80 27,52 53,-52-27,53 27,-53 0,0 26,-26-26,-27 53,-26-27,-27-26,53-53,26-27</inkml:trace>
  <inkml:trace contextRef="#ctx0" brushRef="#br1" timeOffset="144369.0693">32359 7329,'52'0,"-52"53</inkml:trace>
  <inkml:trace contextRef="#ctx0" brushRef="#br1" timeOffset="145503.7291">26829 6482,'-27'0,"-52"79,0 27,26 26,26-52,27-1,-53 1,53-1,0 0,106-26,-27 53,80 0,0-27,-27-79</inkml:trace>
  <inkml:trace contextRef="#ctx0" brushRef="#br1" timeOffset="155274.7969">3757 8281,'0'-26,"0"-1,-53 27,53-53,-53 53,27 0,-27 27,26-1,-25 27,25 0,-26 0,0 26,53-26,-53 0,53-26,0 26,0-27,0 0,27 27,26 0,26 27,-79-27,0-27,-53 27,27-27,-1-26,-26 27</inkml:trace>
  <inkml:trace contextRef="#ctx0" brushRef="#br1" timeOffset="155559.7114">3863 8837,'-27'0,"27"53,-52-27,52 1,0 52,52-79,1 0,-26 0,26 0,-53-26,0-1,0 1,-80-54,27 80,1-26,25 26,-26 0,27 0</inkml:trace>
  <inkml:trace contextRef="#ctx0" brushRef="#br1" timeOffset="155777.646">4260 9101,'53'0,"0"0,-53 27,53-27,-53 53,0 26,-53-26,0 0,0 0,0-53</inkml:trace>
  <inkml:trace contextRef="#ctx0" brushRef="#br1" timeOffset="157067.259">4921 8916,'0'0,"0"53,53 0,-53 0,0 0,27 26,-27-52,0-1,53 27,-27-79,-26-27,0 0,0 0,0 0,26 53,27 0,-53 53,53-27,-53 1,53-27,0 79,0-79,-26 0,-27-53,0-26,0 26,0 0,0 27,26 26,27 26,0 27,26-27,-52 27,26-53,-1 53,-25-53,-1 0,54 0,-80-53,0 0,0 27,0-1,0-25,-27 52,1 0,26 0,0 52,0 1,0 27,26-54,27 27,-26-26,-1-27,27 52,0-52,26 0</inkml:trace>
  <inkml:trace contextRef="#ctx0" brushRef="#br1" timeOffset="158372.8672">6668 8361,'0'-27,"0"1,0 52,52 53,-52 107,0 25,0-25,0-28,53 27,-53-79,53 0,-53-53,27-26,-1-27,54 0,-54-80,27 1,-53-27,79-26,-79 52,53 27,-26 53,26 0,-27 27,27 26,-27 26,27-26,-26 0,26 0,-53-27,53 1,-53 52</inkml:trace>
  <inkml:trace contextRef="#ctx0" brushRef="#br1" timeOffset="158871.7175">7938 8969,'0'-26,"-53"26,0 0,26 0,1 0,-27 0,26 53,-26-1,53 28,-26-54,26 1,0 26,0-27,79-26,-26-26,-26-27,-27 26,79 1,-79-27,27 53,-1 0,-26 26,53 1,0 26,-27-27,27 1,-26 26,26-53</inkml:trace>
  <inkml:trace contextRef="#ctx0" brushRef="#br1" timeOffset="159329.5801">8281 9287,'27'0,"-1"0,27 0,-26 52,-1-52,27 0,-53-79,0 26,27 27,-27-27,26 53,27 53,0-53,26 53,-26-53,-26 53,-1-53,27 0,-27 0,-26-53,53 26,-53-26,0 0,-53 0,27 53,26 27,0 26,26 0,27 0,-26 0,52-27,1 27,-1 0,-26-53,0 26</inkml:trace>
  <inkml:trace contextRef="#ctx0" brushRef="#br1" timeOffset="161518.9229">11562 8202,'0'-53,"-53"159,53-27,0 27,0-27,-53 27,53 26,0-52</inkml:trace>
  <inkml:trace contextRef="#ctx0" brushRef="#br1" timeOffset="161788.8421">11218 8996,'53'0,"27"-27,-27 27,-1 0,1 0,0 0,27 0,-27 0,-27 0,1 0,25 0,-25 0</inkml:trace>
  <inkml:trace contextRef="#ctx0" brushRef="#br1" timeOffset="162157.7314">11430 9234,'0'0,"79"0,-79 26,27-26,-27 79,0-26,0 0,0-26,53-27,-27 0,1 0,26 0,0 0,-1 0,1-53</inkml:trace>
  <inkml:trace contextRef="#ctx0" brushRef="#br1" timeOffset="162388.6621">12171 8784,'0'-27,"26"27,1 27,-27 26,79 0,-79 0,0 26,0-26,0 26,0 1,0-1,0 0,-79 1,52-1,-26-79</inkml:trace>
  <inkml:trace contextRef="#ctx0" brushRef="#br1" timeOffset="162757.5513">11060 8837,'-80'0,"80"53,-26 26,26-26,0 0,0 0,0 26,0-26,26 53,54-53,-1 26,53-26,-26 0,26-53</inkml:trace>
  <inkml:trace contextRef="#ctx0" brushRef="#br1" timeOffset="163678.2751">12409 8493,'0'0,"53"53,-53 0,0 0,53-1,-53 28,0-54,26 1,27-54,-53 1,27-54,-27 28,0-28,53 27,-53 27,26-27,53 53,-79 26,53 27,-53 0,53 27,-53-28,0 28,0-1,0 1,0-54</inkml:trace>
  <inkml:trace contextRef="#ctx0" brushRef="#br1" timeOffset="165088.8514">13547 8943,'0'-53,"0"79,0 27,0 26,0 1,-27-1,27 1,0-28,0 28,0-54,53-26,0 27,-26-27,25 0,1 0,-26-53,-27 26,79 1,-79-27,0 0,0 0,0 0,0 0,-26 133,26-27,0 0,0-27,0 27,0-27,0 1,26 26,-26-27,80 27,-80-26,79-27</inkml:trace>
  <inkml:trace contextRef="#ctx0" brushRef="#br1" timeOffset="165935.5977">14923 8784,'0'-27,"0"-52,0 53,0-27,-80 26,54 27,-1-53,-26 53,27 0,-1 0,-52 80,53-27,26-1,-80 28,80-1,0 27,0 0,0-27,0 1,0-1,27 0,-27 1,26-1,-26-26,0-26,53 25,-53 1,26-53,-26 27,53-27,0 0,-26 0,26 0,0 0,26 0</inkml:trace>
  <inkml:trace contextRef="#ctx0" brushRef="#br1" timeOffset="166333.4783">15108 9287,'26'0,"27"0,-26 26,25 0,-52 27,53-26,-53 26,0-27,27 1,-27 26,0-80,0-52,53 26,-53-27,0 1,53 26,-53 0,53 53,0 0,-53 27,52 26,-52-27,53 27,-53-27,0 1,0 52,0-26,0-26</inkml:trace>
  <inkml:trace contextRef="#ctx0" brushRef="#br1" timeOffset="166767.3481">15849 8546,'0'-27,"26"-26,27 53,0 27,-27-1,27 1,-26 26,-27 0,53-1,-53 28,0-27,0 26,0 1,0-1,0-26,0 0,0 0,0-27,0 1,26-27,-26 79,0 0,0-26,-79-26,-1-27,1 53</inkml:trace>
  <inkml:trace contextRef="#ctx0" brushRef="#br1" timeOffset="167713.0643">16907 9287,'53'0,"0"0,53 0,26 0,80-27,131 27,54-53,0 53,-26 0,-54-53,-52 53,-80 0,-53 0,1 0,-54 0,-53 0,27 0,-53 53,-26-53</inkml:trace>
  <inkml:trace contextRef="#ctx0" brushRef="#br1" timeOffset="167928.9993">20055 8969,'27'0,"-1"27,-26 25,0-25,53-1,-53 27,0-26,0-1,0 27,0-26,-79 52,0-26,-54 0,27-53</inkml:trace>
  <inkml:trace contextRef="#ctx0" brushRef="#br1" timeOffset="168806.7361">16986 9048,'0'-52,"0"52,0 79,-26-26,26 0,-53 26,26-26,-25-27,25-26,27 53,-53-53,80 0,-1 0,27 27,0 26,0-27,0 54,26-1,-26-26,0-53</inkml:trace>
  <inkml:trace contextRef="#ctx0" brushRef="#br1" timeOffset="170740.1559">21616 8255,'-52'-53,"52"0,26 26,27 27,-27 0,27 0,0 0,0 0,0 0,-53 53,27-26,-27 26,0 0,0 0,-27-1,-26 28,27-54,26 27,-53-26,53-1,79 53,-26-79,26 0,27 0,0 0,-27 0,-26 0,-53 0</inkml:trace>
  <inkml:trace contextRef="#ctx0" brushRef="#br1" timeOffset="170991.0803">21775 8387,'-26'-26,"105"52,27-26,53 0,26 0,-26 0,-27 26,-79-26</inkml:trace>
  <inkml:trace contextRef="#ctx0" brushRef="#br1" timeOffset="171680.8736">21087 8943,'-53'0,"0"0,53 0,106 0,106 0,79 0,27 0,25 0,-104 0,78 0,27 0,-185 0,26 0,-106 0,1 0,-27 0,-27 0,-26 26</inkml:trace>
  <inkml:trace contextRef="#ctx0" brushRef="#br1" timeOffset="172798.5382">20770 9445,'-53'-26,"53"-1,53-26,0 53,26 0,-26 0,0 0,0 27,-27-1,-26 1,0 52,0 1,0-1,0-26,-26 0,26 0,-27-27,27 27,0 0,53-53,27 0,-1 0,0 0,1 0</inkml:trace>
  <inkml:trace contextRef="#ctx0" brushRef="#br1" timeOffset="173095.4491">20770 9710,'0'-27,"26"27,54 0,-1 0,0 0,27 0,27 0,-1 0,-53 0</inkml:trace>
  <inkml:trace contextRef="#ctx0" brushRef="#br1" timeOffset="173339.3759">21855 9710,'26'0,"1"0,78 0,-78 0,26 0,0 0,26-27,-53 27</inkml:trace>
  <inkml:trace contextRef="#ctx0" brushRef="#br1" timeOffset="173609.2949">22569 9181,'53'-53,"-53"26,0 27,0 27,-27 26,27 0,0 0,-26-1,26 28,0 52,0-26,0-53</inkml:trace>
  <inkml:trace contextRef="#ctx0" brushRef="#br1" timeOffset="173862.219">22463 9869,'27'0,"-1"0,27 0,0 0,26 0,1 0,-1 0,0 0,1 0,26 0,-53 0</inkml:trace>
  <inkml:trace contextRef="#ctx0" brushRef="#br1" timeOffset="175127.8389">22781 10398,'0'-53,"26"53,27 0,-27 0,1 0,52 53,-79 0,0-27,0 27,0-26,-26-1,26 27,0-27,26-26,54 0,26-26,-27 26,0-27,-26 27,-53-52</inkml:trace>
  <inkml:trace contextRef="#ctx0" brushRef="#br1" timeOffset="175940.5953">24368 8916,'80'0,"-28"-26,1 26,-26 0,-27 0,0 26,0 54,0-28,0 1,-80 0,28 0</inkml:trace>
  <inkml:trace contextRef="#ctx0" brushRef="#br1" timeOffset="176996.2785">26855 8466,'0'-26,"0"26,27 0,26 0,0 0,-27 0,27 0,-53 79,26-79,-26 80,0-1,0-53,0 1,-53-27,53 79,0-26,27-53,52 0,1 0,25 0,1 0,-26 0,-54 0</inkml:trace>
  <inkml:trace contextRef="#ctx0" brushRef="#br1" timeOffset="177243.2043">27040 8784,'0'-53,"27"53,-1 26,27-26,53 0,-27 0,1 0,-1 0,-52 0</inkml:trace>
  <inkml:trace contextRef="#ctx0" brushRef="#br1" timeOffset="177671.076">26379 8519,'0'-53,"0"80,0-1,0 27,0 27,0-1,53-26,-53 26,26 1,-26-1,80 0,-27-79</inkml:trace>
  <inkml:trace contextRef="#ctx0" brushRef="#br1" timeOffset="178128.9386">26882 8784,'-27'0,"27"-27,0 27,27 0,26 0,79 27,0-27</inkml:trace>
  <inkml:trace contextRef="#ctx0" brushRef="#br1" timeOffset="178532.8174">27861 8413,'0'0,"0"27,26 52,-26 1,0-1,27 0,-27 1,0-1,0 1,0-28</inkml:trace>
  <inkml:trace contextRef="#ctx0" brushRef="#br1" timeOffset="178922.7004">28337 8678,'26'0,"1"0,26 79,26-79,27 27,-27-27,-26 53,-26-53,-27 26,0 1,0-27,-80 53,1-53,-53 79,26-53,0 27,53-53</inkml:trace>
  <inkml:trace contextRef="#ctx0" brushRef="#br1" timeOffset="179515.5225">29448 7990,'0'-53,"27"53,-27 27,0 52,-27 27,27 53,0-54,0 1,0 0,0 0</inkml:trace>
  <inkml:trace contextRef="#ctx0" brushRef="#br1" timeOffset="179777.4439">29316 8863,'26'0,"54"0,-27 0,26 0,27 0,0 0,-1 0,-25 0,26 0,-53 0,-27 0</inkml:trace>
  <inkml:trace contextRef="#ctx0" brushRef="#br1" timeOffset="180174.3244">29607 9048,'53'0,"26"0,1 0,-28 0,1 0,0 80,-53-27,0-27,0 1,-26 26,-1-27,-26 27,27 0,79-53,26 0,27 0,79 0,1-53,-81 53,1-79</inkml:trace>
  <inkml:trace contextRef="#ctx0" brushRef="#br1" timeOffset="180362.2684">31194 8916,'-26'0</inkml:trace>
  <inkml:trace contextRef="#ctx0" brushRef="#br1" timeOffset="186825.3289">2963 10715,'0'-26,"0"-1,0 80,-26 0,26 0,0 27,0-1,-27 27,27-27,0 0,-52 1,52-27,0 0,0-106,0-27,0 1,0 0,26-1,-26-26,53 1,0 25,-53 27,79-26,-79 52,27 1,-27-53,26 52,27 54,-53 26,26 26,-26-26,53 26,-53 1,53-1,-53 27,27-53,-27 0,53 26,-53-26,0 26,26-52,-26 26</inkml:trace>
  <inkml:trace contextRef="#ctx0" brushRef="#br1" timeOffset="187088.25">2990 11192,'0'-27,"0"27,53 0,-27 0,27 0,0 0,0 0,26 0,-26 0,-26 0</inkml:trace>
  <inkml:trace contextRef="#ctx0" brushRef="#br1" timeOffset="187507.1243">3651 11350,'27'0,"-1"0,-26-53,0 27,53-27,-53 0,0-26,0 26,0-27,0 1,53 0,-53 26,0 0,0 26,-26 27,-1 53,27 27,-79-27,79 26,0 0,-27-26,27 27,0-27,0-1,27-25,-27 26,79-53,-26 53,-27-53,1 0,26 26</inkml:trace>
  <inkml:trace contextRef="#ctx0" brushRef="#br1" timeOffset="187876.0136">4233 10874,'-26'0,"-1"27,-25-1,52 0,-53 27,53-26,0-1,0 27,0-53,0 53,79-53,-26 27,-27-27,1 52,-27 1,0-26,0 26,-27-27,1 27,-53-53,52 27,1-27,26-27,79-26</inkml:trace>
  <inkml:trace contextRef="#ctx0" brushRef="#br1" timeOffset="188152.9303">4683 11086,'-26'0,"26"26,0 27,0 0,26 0,1-53,26 0,26 0,-53 0,1 0,-27-53,0 27,-53 26,-26-80,26 80,26 0,-26-26,27 26</inkml:trace>
  <inkml:trace contextRef="#ctx0" brushRef="#br1" timeOffset="188422.8493">5265 11297,'53'0,"-26"0,-27 27,26-27,-26 79,0-52,0 52,-53-26,0-53</inkml:trace>
  <inkml:trace contextRef="#ctx0" brushRef="#br1" timeOffset="190296.2873">8387 10107,'0'-27,"0"-26,0 27,-26 26,26 26,-27 80,27 27,0-28,0 1,0 0,0 26,0-26,0-26</inkml:trace>
  <inkml:trace contextRef="#ctx0" brushRef="#br1" timeOffset="190567.206">7990 11218,'27'0,"26"-26,-27 26,27-27,27 27,52-79,-26 79,26-53,-53 53,-26 0,-26 0,-27 26,0 27</inkml:trace>
  <inkml:trace contextRef="#ctx0" brushRef="#br1" timeOffset="190972.0841">8440 11403,'27'0,"26"0,-27 0,1 0,25 53,-52 0,0-26,0-27,-52 52,78-52,0 0,27 0,27 0,-1 0,-26 0,-53 27,0-1,0 27,-79 0,-27 0,26-26,1-27,26 0,0 0</inkml:trace>
  <inkml:trace contextRef="#ctx0" brushRef="#br1" timeOffset="191219.0104">9499 10662,'26'27,"27"52,-53-52,26 26,-26 0,0-1,0 28,0-1,-79 27,0 26,-54 1,-25-28,-28-52</inkml:trace>
  <inkml:trace contextRef="#ctx0" brushRef="#br1" timeOffset="191699.8659">7699 11033,'0'0,"0"53,0 26,0-26,0 0,0 26,0 27,0 0,0-27,53 27,27-53,26 0,-1-53</inkml:trace>
  <inkml:trace contextRef="#ctx0" brushRef="#br1" timeOffset="192666.576">9710 10504,'53'0,"0"0,-26 0,25 53,-52-1,0 28,0-27,0 0,0-27,0 27,0-106,27 0,-27-26,53-1,-53 1,53 0,0 79,-27 0,27 79,-53-26,79 0,-79 0,27 26,-27-26,0 27,0-1,0-53</inkml:trace>
  <inkml:trace contextRef="#ctx0" brushRef="#br1" timeOffset="193678.2724">10795 10980,'0'-53,"0"27,0 26,0 52,0 28,0-1,0 1,0-28,0 28,0-54,53 27,0-53,-27 0,1 0,26 0,-27 0,1-53,-27 27,53-27,-53-26,0-1,0 1,0 52,0 54,0 26,0 26,0-26,0 0,0-27,0 27,26-26,-26 26,53 0,-27-27,27-26,0 0</inkml:trace>
  <inkml:trace contextRef="#ctx0" brushRef="#br1" timeOffset="194308.0833">11721 10874,'0'-26,"0"-27,0 26,0 1,-53 26,53-53,-53 53,27 0,-1 0,-26 0,53 26,-53 1,53 26,-52 26,52 0,0 1,0-1,0 1,0-1,26 0,-26-26,0 27,0-27,0-1,53 1,-53 0,0-26,0 26,26-53,-26 26,27 27,52-53,1 0,-27 0,-1-26,1-27</inkml:trace>
  <inkml:trace contextRef="#ctx0" brushRef="#br1" timeOffset="194682.9709">12039 11297,'0'0,"52"0,-25 53,-27-26,53 26,-53-27,53 1,-53 52,0-132,0 0,0-26,0-1,26 27,-26 1,53 52,0 0,-53 26,27 0,-27 27,52-26,-52-1,0 54,0-27,0 0</inkml:trace>
  <inkml:trace contextRef="#ctx0" brushRef="#br1" timeOffset="195274.7933">12674 10689,'0'-80,"0"54,26 26,0 0,1 0,26 0,-27 26,27 27,0-26,-26 26,-27 0,53 26,-53 0,0 1,0-1,0 1,0 25,0-25,0-1,0-26,0 0,0-27,0 27,-80-53,27 0,0 0</inkml:trace>
  <inkml:trace contextRef="#ctx0" brushRef="#br1" timeOffset="196099.5458">14182 11403,'53'0,"0"0,52 0,81 0,-1 0,26-53,160 53,-27 0,0 0,-133 0,-78 0,-1 0,-79 0,-53 0,-79 0,52-53</inkml:trace>
  <inkml:trace contextRef="#ctx0" brushRef="#br1" timeOffset="196295.487">16351 11112,'53'0,"-26"0,-1 53,27-26,-53 25,26-25,-26 26,0 26,-79 27,-27 0,-26 0,-27-53</inkml:trace>
  <inkml:trace contextRef="#ctx0" brushRef="#br1" timeOffset="197426.1477">14261 11244,'27'0,"-27"0,52 0,-52-26,0-27,0 106,0 26,-26-26,26 0,-79 27,26-27,26-27,-26 27,27-53,26 26,0-26,53 27,-27-27,27 53,27-53,-28 53,1-53,-26 0,26 0,-27 26,1-26,26 0,-53 53,0 0,-27 0,1-27</inkml:trace>
  <inkml:trace contextRef="#ctx0" brushRef="#br1" timeOffset="199542.5126">18309 10292,'0'-26,"0"-1,53 27,53-53,-27 53,27 0,-26 0,-28 0,-25 0,26 27,-53 26,0 26,-53-26,0 53,-26-27,26 0,53 1,-27-54,27 1,0 52,27-79,26 0,26 0,27 0,-27 0,-26 0</inkml:trace>
  <inkml:trace contextRef="#ctx0" brushRef="#br1" timeOffset="199778.4418">18521 10530,'0'-26,"0"-1,26 27,27 0,-26 0,26 80,0-80,26 52,-26-52,0 0</inkml:trace>
  <inkml:trace contextRef="#ctx0" brushRef="#br1" timeOffset="200840.1232">17568 11350,'27'0,"-1"0,1 0,52 0,-26 0,0-53,26 53,1 0,-1 0,0 0,1 0,26 0,26 0,-26 0,-27 0,1 0,-1 0,0 0,1 0,-1 0,27 0,-27 0,27 0,-27 0,1 0,-1 0,1 0,-1 0,0 0,1 0,-1 0,27 0,53 0,-27 0,27 0,-27 0,27 0,-1-53,-25 53,-1 0,-53 0,-52 0,-54 27</inkml:trace>
  <inkml:trace contextRef="#ctx0" brushRef="#br1" timeOffset="201817.8294">17780 11721,'0'-27,"0"-26,0 53,53-26,26 26,1 0,-1 0,0 0,-52 0,-27 53,0 0,0 0,0 0,0-1,-53 28,0-27,27 0,26 0,-53-27,53 27,26-53,27 53,26-53,1 0,-1 0,1 0,-28 0,-52-27</inkml:trace>
  <inkml:trace contextRef="#ctx0" brushRef="#br1" timeOffset="202130.7359">17859 11985,'0'-26,"53"26,27 0,-1 0,0 0,1 0,-1 0,-26 0</inkml:trace>
  <inkml:trace contextRef="#ctx0" brushRef="#br1" timeOffset="202490.6279">18759 12091,'0'0,"0"0,0-26,53 26,0 0,-27 0,1 0,26 0,-27 0,1 0,25 0,-25 0,-1 0</inkml:trace>
  <inkml:trace contextRef="#ctx0" brushRef="#br1" timeOffset="202931.4956">19632 11509,'0'-26,"0"-1,53 27,-53 53,0 26,0-26,26 27,-26-1,0-26,0 0</inkml:trace>
  <inkml:trace contextRef="#ctx0" brushRef="#br1" timeOffset="203158.4275">19473 12197,'80'-26,"-27"26,52-53,-25 53,52-27,0 27,27 0,-79 0,-28 0,-25 0,26 0</inkml:trace>
  <inkml:trace contextRef="#ctx0" brushRef="#br1" timeOffset="203534.3147">20029 12409,'0'-53,"0"53,79 0,-26 0,-26 0,26 26,-27 27,-26 0,0 0,-53-53,27 53,-27 0,79-53,27 26,0-26,26 0,1 0,-27 53,-106 27,0-54,-79 53,-27 1,-53-27,106-53</inkml:trace>
  <inkml:trace contextRef="#ctx0" brushRef="#br1" timeOffset="204889.9079">22490 11483,'26'0,"53"0,-26 0,-53 26,27-26,-27 79,0-52,0 26,0-27,-80 27,-25 0,-1-53</inkml:trace>
  <inkml:trace contextRef="#ctx0" brushRef="#br1" timeOffset="207766.0448">25744 10927,'0'-26,"53"26,-27 0,54-53,-27 53,0 0,-27 0,27 53,-27-1,-26-25,0 26,-26 0,-1 0,-25 26,-1-26,53-27,-27 27,27 0,0-53,53 0,0 27,26-27,1 0,-27 0,0 0,-53 0</inkml:trace>
  <inkml:trace contextRef="#ctx0" brushRef="#br1" timeOffset="208006.9725">25850 11165,'53'0,"26"0,-26 0,0 0,0 0,26 0,-26 0,0 0,-26 0</inkml:trace>
  <inkml:trace contextRef="#ctx0" brushRef="#br1" timeOffset="208388.8579">25241 10795,'0'-27,"0"54,0 52,0-26,53 0,-53 0,80 53,-80-27,52 0,-52-26,53 27,-53-54,53-26</inkml:trace>
  <inkml:trace contextRef="#ctx0" brushRef="#br1" timeOffset="208763.7454">26723 10821,'0'27,"0"26,0-1,0 1,0 27,0-1,0 27,26 0,-26-27,53-26,-53 0</inkml:trace>
  <inkml:trace contextRef="#ctx0" brushRef="#br1" timeOffset="210054.3579">27384 11006,'53'27,"0"-27,27 79,52-79,-26 53,26-53,-53 27,1-27,-27 52,-53-25,0 52,-80-52,1 26,0-53,26 53,0-53,0 53,26-53,27 26,-53 0,53 27,-26-53</inkml:trace>
  <inkml:trace contextRef="#ctx0" brushRef="#br1" timeOffset="210662.1757">28919 10239,'26'-53,"-26"27,0 26,0 79,0 53,0-26,0 26,53 27,-53 0,0-53,0-53</inkml:trace>
  <inkml:trace contextRef="#ctx0" brushRef="#br1" timeOffset="210887.1082">28707 11403,'106'-26,"-26"26,25 0,1 0,0 0,26-53,-26 53,-26 0,-28 0,1 0,-26 0</inkml:trace>
  <inkml:trace contextRef="#ctx0" brushRef="#br1" timeOffset="211312.9803">29316 11615,'0'0,"0"-27,53 27,0 0,0 0,-27 0,1 53,25 0,-52 0,-26 27,-27-80,27 52,-27-25,53 26,26-27,1-26,26 53,-1-53,1 27,-53-1,0 27,-53-26,-79-27,-27 79,-26-26,53-53</inkml:trace>
  <inkml:trace contextRef="#ctx0" brushRef="#br1" timeOffset="212654.5778">25956 8281,'-53'106,"0"-27,0 1,26 26,27-1,-52-25,52 52,0-26,26 53,53-54,1 1,26-26,26-27,-53-53</inkml:trace>
  <inkml:trace contextRef="#ctx0" brushRef="#br1" timeOffset="213865.2145">30850 8413,'27'27,"52"-1,-26 54,27-1,-28 27,1-27,-53 1,53-1,-53 0,-26 27,-27-53,0 0,0 26,0-79,27 53,-1-53</inkml:trace>
  <inkml:trace contextRef="#ctx0" brushRef="#br1" timeOffset="214638.9823">30268 10689,'27'0,"-1"0,27 0,0 53,0 0,-27 79,27-26,0 26,-53 27,53 26,-53 0,-26 27,-54 26,-52-26,26-1,0-78,54-80,-1 0,53-106,79-27,27-52,0 0,-1-27</inkml:trace>
  <inkml:trace contextRef="#ctx0" brushRef="#br1" timeOffset="214811.9304">31300 11827,'0'-27,"53"27,-79 0</inkml:trace>
  <inkml:trace contextRef="#ctx0" brushRef="#br1" timeOffset="215695.6652">24791 10557,'0'-27,"0"27,-26 106,0-27,26 27,-80 26,80 1,-53 25,53 1,27-26,26-54,52 0,28-26,-27-53,-27 53</inkml:trace>
  <inkml:trace contextRef="#ctx0" brushRef="#br1" timeOffset="218978.68">2619 13229,'-26'-53,"-53"53,52-27,1 27,-54 0,27 53,27-26,26 26,-79-27,79 27,0-26,0-1,0 27,26 0,-26-27,53 27,-53 0,53 0,-53 0,0 26,-27-26,27 0,-53 0,53-26,-52-27,52 26,0-26</inkml:trace>
  <inkml:trace contextRef="#ctx0" brushRef="#br1" timeOffset="219251.5981">2858 13679,'0'26,"0"1,0 52,0-26,0-27,0 1,0-27,26 0,27 0,26-53,-26 0,-53 0,53 0,-53 27,-26-27,-1 53,-26-27,0 27,0 0,27 0,-27 0,53 53,-26-53</inkml:trace>
  <inkml:trace contextRef="#ctx0" brushRef="#br1" timeOffset="219436.5426">3678 13996,'26'0,"-26"27,0-1,0 27,0 0,-53 26,0-52</inkml:trace>
  <inkml:trace contextRef="#ctx0" brushRef="#br1" timeOffset="220147.3293">6085 13652,'-26'0,"0"27,26 26,-80 26,80 0,-53 54,53-28,-79 1,79-26,-53-27,53-27</inkml:trace>
  <inkml:trace contextRef="#ctx0" brushRef="#br1" timeOffset="220374.2612">5636 13917,'0'-27,"53"54,-1-1,28 54,26-1,26-26,-26 0,26 0,27-53,-53 53,-53-53</inkml:trace>
  <inkml:trace contextRef="#ctx0" brushRef="#br1" timeOffset="220704.1622">6906 13599,'-27'0,"27"27,-53 26,53 0,0 52,-26-25,26-1,0 27,0 53,26-27,1-26,52-53,-26 0,26-53,1 26</inkml:trace>
  <inkml:trace contextRef="#ctx0" brushRef="#br1" timeOffset="221243.0005">7594 13837,'26'0,"0"-53,27 53,0 0,0 27,0-27,0 53,-53-27,53 27,-53-26,0 26,0 0,0-27,0 27,0-27,-53 1,53 26,0-27,53-26,26 53,1-53,-1 0,0 0,-26 0</inkml:trace>
  <inkml:trace contextRef="#ctx0" brushRef="#br1" timeOffset="221483.9282">7488 14102,'26'26,"54"-26,-1 0,27 0,26 0,27 0,-53-26,26 26,-53-53</inkml:trace>
  <inkml:trace contextRef="#ctx0" brushRef="#br1" timeOffset="222346.6693">8625 13705,'0'0,"53"0,0 0,0 53,27 0,-54 0,27 26,-53-26,53 0,-53 0,0 0,0 53,-53-27,-26 53,-27-79,26 27,-52-27,79-27,0-26,27 0,52 0,-26 0,53 0</inkml:trace>
  <inkml:trace contextRef="#ctx0" brushRef="#br1" timeOffset="222636.5823">9260 14261,'53'0,"0"0,0 0,0 0,0 0,0 0,-27 0,-26 53,-26-53</inkml:trace>
  <inkml:trace contextRef="#ctx0" brushRef="#br1" timeOffset="222764.5439">9366 14631,'80'0,"25"-26,-78 26,-1 0</inkml:trace>
  <inkml:trace contextRef="#ctx0" brushRef="#br1" timeOffset="223884.2079">12250 12647,'0'0,"0"-27,80 27,-27 0,26 0,-26 0,0 0,-27 27,27 52,-53-26,0 0,0 0,0 0,0 26,0-26,-26 0,26-27,0 27,0-26,53-27,-1 53,28-53,-1 0,1 0,-27-27</inkml:trace>
  <inkml:trace contextRef="#ctx0" brushRef="#br1" timeOffset="224128.1347">12330 12911,'0'-26,"53"26,26 0,-26 0,0 0,0 79,0-79,26 27,-26-27,0 0,0 0</inkml:trace>
  <inkml:trace contextRef="#ctx0" brushRef="#br1" timeOffset="224885.9073">11456 13732,'0'-53,"27"53,26 0,0 0,26-27,80 27,105 0,28-53,25 53,27 0,0 0,-53-79,-53 79,27 0,-54 0,-25 0,-81 0,1 0,-26 0,-27 0,-27 0,-26 26,0-26</inkml:trace>
  <inkml:trace contextRef="#ctx0" brushRef="#br1" timeOffset="225748.6484">11351 14155,'26'-53,"27"53,-27 0,27 0,-26 0,-1 26,27 1,-53 26,27-27,-27 1,0 26,0-27,0 27,0 0,0 0,-53-27,53 54,0-27,26-53,54 53,-27-53,26 0,0 0,1 0,-27 0</inkml:trace>
  <inkml:trace contextRef="#ctx0" brushRef="#br1" timeOffset="226034.5626">11430 14472,'0'-26,"26"26,54 0,-54 0,27 0,0 0,27 0,-1 0,-26 0</inkml:trace>
  <inkml:trace contextRef="#ctx0" brushRef="#br1" timeOffset="226325.4753">12356 14446,'0'-27,"53"27,-27 0,54 0,-1 0,1-52,-1 52,-26 0,0-27</inkml:trace>
  <inkml:trace contextRef="#ctx0" brushRef="#br1" timeOffset="226619.3871">13176 13890,'0'-26,"0"26,0 79,0-26,0 27,0 25,0-25,0-27</inkml:trace>
  <inkml:trace contextRef="#ctx0" brushRef="#br1" timeOffset="226865.3133">13150 14631,'0'-26,"53"26,-27-53,27 53,53-27,0 27,0-53,-1 53,-25 0,-27 0,-27 0,-26 0</inkml:trace>
  <inkml:trace contextRef="#ctx0" brushRef="#br1" timeOffset="227174.2206">13044 15054,'79'0,"54"0,25-26,-52 26,-53 0,0 26,-53 54,0-54,0 1,-53 26,0 0,27-53,26 26,79-26,1-53,25 53,81-79,-54 79,-53-53,27 53,-53 0</inkml:trace>
  <inkml:trace contextRef="#ctx0" brushRef="#br1" timeOffset="229144.6293">16378 14023,'0'-27,"53"27,0-53,26 53,27-26,0 26,-1-53,-25 53,-1 0,-52 0,-80 0</inkml:trace>
  <inkml:trace contextRef="#ctx0" brushRef="#br1" timeOffset="229354.5663">16616 13705,'0'-26,"0"26,0-53,0 106,53 52,-53-25,0 26,0 26,53 0,-53-52,53-27,-53-1,53-52</inkml:trace>
  <inkml:trace contextRef="#ctx0" brushRef="#br1" timeOffset="230289.2858">18785 12911,'0'-53,"27"27,52 26,-52 0,-1 0,54 53,-80 0,26-27,-26 27,0 0,0 0,0 0,0-27,0 27,0 27,0-54,53-26,0 53,-27-53,27 0,27 0,-27 0,-27 0</inkml:trace>
  <inkml:trace contextRef="#ctx0" brushRef="#br1" timeOffset="230576.1997">18812 13229,'-53'0,"79"0,27-27,27 27,-1 0,27 0,0 0,26 0,-53 27,-52-27,-27 26</inkml:trace>
  <inkml:trace contextRef="#ctx0" brushRef="#br1" timeOffset="231271.9909">17992 13837,'0'-26,"0"26,79-53,27 53,79 0,27-53,52 53,54 0,-1 0,80 0,-26 0,-27 0,-27 0,27 0,-106-53,0 53,-79 0,-27 0,-105 0,-27 0,-106 27,0-27,0 53</inkml:trace>
  <inkml:trace contextRef="#ctx0" brushRef="#br1" timeOffset="232631.5829">18759 14525,'0'-26,"0"-1,0 27,26-53,54 53,26 0,-53 0,-1 0,-25 27,26-1,-53 27,0 27,0-1,0 0,-53-26,53 0,-27 27,27-54,0 27,0-53,53 0,53 0,0 0,0 0,-27 0,-26 0</inkml:trace>
  <inkml:trace contextRef="#ctx0" brushRef="#br1" timeOffset="232893.5043">18812 14816,'0'0,"0"-26,53 26,0 0,0 0,26 0,27 0,0 0,26 0,-26 0,-27 0</inkml:trace>
  <inkml:trace contextRef="#ctx0" brushRef="#br1" timeOffset="233103.4413">20003 14658,'52'-53,"-25"53,-1 0,27 0,27 0,-1 0,-26 0,0 0,-27 0</inkml:trace>
  <inkml:trace contextRef="#ctx0" brushRef="#br1" timeOffset="233387.3559">20743 14208,'27'0,"-27"-27,0 1,0 52,0 27,0 27,0 25,0 1,0 27,-27-28,1 1</inkml:trace>
  <inkml:trace contextRef="#ctx0" brushRef="#br1" timeOffset="233638.2808">20532 15081,'26'0,"1"0,26-53,-1 53,28 0,-1-26,1 26,52-53,-26 53,0 0,-27 0,0 0,1 0,-54 0</inkml:trace>
  <inkml:trace contextRef="#ctx0" brushRef="#br1" timeOffset="234790.9349">20981 15372,'0'-53,"0"27,53 26,-26 0,26 0,-27 0,27 26,-53 27,0 0,0-27,0 27,-53-26,27-1,52 27,1-53,26 0,26 0,-26 53,26-53,-26 26,-53 1,0 79,-79-80,-1-26,1 80,0-80,-54 26</inkml:trace>
  <inkml:trace contextRef="#ctx0" brushRef="#br1" timeOffset="237656.0751">23654 13361,'79'0,"-52"0,-27 53,0-26,0-1,0 27,-27 0,-79 0,27-27</inkml:trace>
  <inkml:trace contextRef="#ctx0" brushRef="#br1" timeOffset="239140.6296">26061 12753,'-26'-80,"-80"186,27 26,26-26,0 53,53 0,-79-1,79-25,0 25,0-52,26 0,80-26,53-28,26-52,-53 0</inkml:trace>
  <inkml:trace contextRef="#ctx0" brushRef="#br1" timeOffset="239716.4568">27226 12911,'26'-53,"1"53,25 0,28 0,-54 27,27 26,-53-27,27 54,-27-27,0-1,0 1,0 0,-80 27,80-27,0-27,0 27,106 0,-26-53,25 0,28 0,-1 0,-79 0</inkml:trace>
  <inkml:trace contextRef="#ctx0" brushRef="#br1" timeOffset="239950.3863">27358 13361,'0'0,"53"0,-27 0,54 27,-27-27,26 0,27 0,-27 0</inkml:trace>
  <inkml:trace contextRef="#ctx0" brushRef="#br1" timeOffset="240384.2564">26591 12964,'0'-26,"0"-1,53 27,-1 0,-52 27,53 26,-53 0,80 52,-80-25,53 26,-53 0,26 26,-26-26,80 26,-80-79</inkml:trace>
  <inkml:trace contextRef="#ctx0" brushRef="#br1" timeOffset="240873.1097">28099 12832,'26'0,"1"0,-27 0,53 53,-53 79,79-26,-79-27,53 27,-53-26,53-1,-53 0,26-26,-26 27,53-54</inkml:trace>
  <inkml:trace contextRef="#ctx0" brushRef="#br1" timeOffset="241523.9144">28866 13255,'0'0,"53"27,-27-27,54 26,-1-26,53 53,-26-53,-26 0,-54 27,-26 26,0-27,-53 27,-26-27,-53 27,-1 0,54 0,52-53,27 53,-52-53</inkml:trace>
  <inkml:trace contextRef="#ctx0" brushRef="#br1" timeOffset="242199.7116">30533 12779,'0'-26,"0"-27,0 106,0 26,0 0,-27 27,27 26,0 27,0-106</inkml:trace>
  <inkml:trace contextRef="#ctx0" brushRef="#br1" timeOffset="242448.6369">30163 13546,'79'-26,"0"26,54-79,-1 79,53-53,0 53,-26 0,-27 0,27 0,-80 0,-26 0,-26 0,-27 26</inkml:trace>
  <inkml:trace contextRef="#ctx0" brushRef="#br1" timeOffset="242829.5226">30903 13784,'53'0,"27"53,-54-53,-26 27,0-1,0 27,0-26,0-1,27 27,25-53,28 0,26-26,52 26,-25-80,-54 80,-52-53</inkml:trace>
  <inkml:trace contextRef="#ctx0" brushRef="#br1" timeOffset="243391.3539">32200 12991,'0'26,"26"27,27 53,27 0,-54 0,-26-27,53 0,-53 1,0-1,-53 27,0-27,-53 1,-26-1,-27 27,0-27,107-79</inkml:trace>
  <inkml:trace contextRef="#ctx0" brushRef="#br1" timeOffset="247520.115">9313 16483,'0'-26,"0"26,-53 0,1 26,-1 27,-27 79,1-52,26 26,-26-27,-1 27,27-27,0 27,53-53,-53-27,53 54,27-80,-1 0</inkml:trace>
  <inkml:trace contextRef="#ctx0" brushRef="#br1" timeOffset="247780.037">8625 16827,'0'-53,"0"0,0 53,106 80,-53-27,0 52,0-52,26 0,-26 27,0-27,27 0,-27 26,26-26,-26 26,0-52</inkml:trace>
  <inkml:trace contextRef="#ctx0" brushRef="#br1" timeOffset="248306.8789">10107 16536,'0'-26,"-53"26,27 0,26 26,-53 54,53-1,0 27,-53 52,53 28,0 25,53-52,26-27,27 1,0-54,26 0,-26-79,53 53,-53-53</inkml:trace>
  <inkml:trace contextRef="#ctx0" brushRef="#br1" timeOffset="248978.6773">10901 16854,'0'-80,"0"54,106-27,-53 53,0 0,26 0,-26 0,0 0,-53 26,26 1,-26 26,0 26,0-26,-53 0,27 0,-27 26,53-26,0-26,0 26,26-1,54-52,-1 0,0 0,27 0,-26-26,-27 26</inkml:trace>
  <inkml:trace contextRef="#ctx0" brushRef="#br1" timeOffset="249227.6026">11007 17118,'0'-53,"53"53,0 0,26 27,27-27,26 0,-26 0,26 0,0-27</inkml:trace>
  <inkml:trace contextRef="#ctx0" brushRef="#br1" timeOffset="249797.4316">12303 16430,'27'0,"52"53,27 27,0 25,-27 1,27 0,-27 0,-79 0,0 0,0 26,-79 0,-53-26,26-53,26 0,27-53,1 26,52-26,79-79,-26 79,0-27,0 27</inkml:trace>
  <inkml:trace contextRef="#ctx0" brushRef="#br1" timeOffset="250795.1322">14049 16933,'27'-26,"26"26,0 0,0 0,26 0,-26 0,-27 0,-26 52,0-25</inkml:trace>
  <inkml:trace contextRef="#ctx0" brushRef="#br1" timeOffset="250955.0842">14155 17462,'133'-26,"-81"26,1-27,0 27,0 0</inkml:trace>
  <inkml:trace contextRef="#ctx0" brushRef="#br1" timeOffset="252204.7092">16907 15928,'0'-27,"0"27,-27 0,-25 27,-1-27,26 53,-26-53,27 0,-1 0,-52 0,79-27,0-26,26 0,54 53,-27 0,0 0,26 0,-26 27,0 26,-27 52,-26-25,53 26,-53 52,0-78,-26-27,26-27,-53-26,53 53,-27-53,-26-53,53 0,0 0,0-26,0 26,0 0,27 53,-1 0,27 0,0 27,27-1,-1 27,-26 0,26-27,-26 27,-26-53</inkml:trace>
  <inkml:trace contextRef="#ctx0" brushRef="#br1" timeOffset="252809.5277">17701 15901,'0'-53,"26"53,53 0,-52 0,52 27,-52-1,-1 27,-26-26,53 25,-53-25,0 26,0 0,0 0,-26 26,26-26,-53-27,53 27,0 0,0-53,79 27,1-27,25 0,28 0,-54 0,0 0</inkml:trace>
  <inkml:trace contextRef="#ctx0" brushRef="#br1" timeOffset="253023.4635">17780 16272,'0'-27,"0"27,26 0,27 0,-26 0,26 0,26 0,27 0,-27 0,1 0</inkml:trace>
  <inkml:trace contextRef="#ctx0" brushRef="#br1" timeOffset="254806.9283">19209 15689,'-27'27,"-26"79,0 0,27 26,26 0,-53 80,53-53,0-1,0-52,0-26,0 25,79-52,27 27,53-27,26-53,0 53</inkml:trace>
  <inkml:trace contextRef="#ctx0" brushRef="#br1" timeOffset="255434.7399">19791 16113,'0'-53,"26"53,1 0,-1 0,27 0,27 0,-28 26,1-26,0 53,-53-26,0 26,0-27,0 27,0 0,-79-27,79 27,-53-26,53 26,0 26,53-79,26 0,27 0,0 0,0 0,-27 0,-52-26</inkml:trace>
  <inkml:trace contextRef="#ctx0" brushRef="#br1" timeOffset="255743.6472">19870 16377,'53'0,"0"0,53 0,53-26,26 26,0 0,-26-53,-53 53,-53 0</inkml:trace>
  <inkml:trace contextRef="#ctx0" brushRef="#br1" timeOffset="255944.5869">21273 16404,'52'0,"1"0,-26-27,-1 27,27 0,-26 0,-1 0,27 0,-27 0</inkml:trace>
  <inkml:trace contextRef="#ctx0" brushRef="#br1" timeOffset="257676.0673">22939 15478,'0'26,"27"27,52 53,-79-80,27 27,-27 27,26-80,-26 53,-26 0,-1-53,-26 53,27-53,-1 0,-26 0</inkml:trace>
  <inkml:trace contextRef="#ctx0" brushRef="#br1" timeOffset="257901.9995">22939 15425,'53'0,"-53"-27,80 27,-27 0,0 0,26 0,-26 0,0 0,0 0,-53 106,0-79</inkml:trace>
  <inkml:trace contextRef="#ctx0" brushRef="#br1" timeOffset="258326.872">23654 15425,'0'-27,"0"-25,0 52,0 79,-53 53,53-26,-53 26,53 1,-79 25,79-25,-80-28,80-25,-53 26,53-27,0-26,0-27</inkml:trace>
  <inkml:trace contextRef="#ctx0" brushRef="#br1" timeOffset="258621.7835">23707 16113,'26'-53,"-26"106,0 0,0 26,0 0,-53 1,53-27,0 0,0 26,0-52</inkml:trace>
  <inkml:trace contextRef="#ctx0" brushRef="#br1" timeOffset="258953.6839">24051 16166,'53'26,"-53"27,0-26,0-1,0 27,0-27,-27 27,1-26,-27-1,26 27,54-53,52 0,27 0,53-26,-27 26,0-53,-52 53,-27-53,-53 26</inkml:trace>
  <inkml:trace contextRef="#ctx0" brushRef="#br1" timeOffset="259161.6215">24818 15848,'26'0,"-26"0,53 0,0 133,-53-81,0 1,0 27,0-1,-79 27,26-27,-53 27,-26 0,0 0,26-53</inkml:trace>
  <inkml:trace contextRef="#ctx0" brushRef="#br1" timeOffset="259805.4283">24077 16245,'0'-26,"-26"26,-27 0,26 0,-26 0,0 0,53 26</inkml:trace>
  <inkml:trace contextRef="#ctx0" brushRef="#br1" timeOffset="261921.7932">17013 17277,'26'0,"27"0,0 0,-27 0,27-53,-26 53,-1 0,1 0,26 0,-27 0,1 0,52 0,-26 0,0 27,0-27,0 0,-27 0,1 0,25 0,-25 0,-1 0,27 0,27 0,-27 0,26 0,-26 0,0 0,0 0,26 0,-26 0,0 0,0 0,0 0,0 0,26 0,-26 0,0 0,0 0,0 0,26 0,-26 0,26 0,-26 0,0 0,0 0,27 0,-28 0,1 0,0 0,0 0,0 0,26 0,-26 0,0 0,0 0,0 0,27 0,-54 0,0 0,27 0,-26 0,-1 0,1 0,26 0,-27 0,27 26,-27-26,1 0,-1 0,27 0,-26 0,-1 0,54 0,-27 0,-1 0,1 0,0 0,27 0,-27 0,-1 0,1 0,0 0,0 0,27 0,-27 0,-1 0,1 0,27 0,-1 0,0 0,1 0,26 0,-27 0,0 0,1 0,26 0,-1 0,-25 0,-1 0,1 0,25 0,28 0,-27 0,-1 0,1 0,0 0,-27 0,27 0,-53 0,27 0,-28 0,28 0,-1 0,1 0,-1 0,0 53,-26-53,0 0,27 0,-1 0,-26 0,0 0,26 0,-26 0,0-27,0 27,0 0,0 0,-27 0,27 0,0 0,26 0,-26 0,0 0,27 0,-1 0,-26 0,26 0,-52 0,-80 0</inkml:trace>
  <inkml:trace contextRef="#ctx0" brushRef="#br1" timeOffset="264025.1616">17754 17647,'52'-53,"-25"53,-1 0,1 0,26 0,-27 27,27 26,-53-27,27 27,-27-26,0-1,0 27,0-26,-80 25,54 1,26-26,53-27,26 0,0 0,1 0,-27 0,0 0</inkml:trace>
  <inkml:trace contextRef="#ctx0" brushRef="#br1" timeOffset="264320.0735">17754 17859,'0'0,"0"0,79 0,0 0,27 0,26 0,27-26,-53 26,-53-27</inkml:trace>
  <inkml:trace contextRef="#ctx0" brushRef="#br1" timeOffset="264646.9754">18653 17912,'80'-26,"-54"26,27 0,26-53,27 53,-53 0,-27 0,1 0</inkml:trace>
  <inkml:trace contextRef="#ctx0" brushRef="#br1" timeOffset="265390.7522">19711 17409,'27'0,"-27"-53,0 133,0-54,0 1,0-1,0 27,0-27,0 1,0 26</inkml:trace>
  <inkml:trace contextRef="#ctx0" brushRef="#br1" timeOffset="265606.6874">19447 17912,'53'-26,"26"26,27-53,26 53,-26-27,0 27,0 0,-53 0,-27 0</inkml:trace>
  <inkml:trace contextRef="#ctx0" brushRef="#br1" timeOffset="266094.5406">19950 17886,'26'0,"1"0,-1 0,27 0,-27 0,-26 26,-26 53,-1-26,1-26,-27 26,80-53,25 0,28 0,-27 0,26-27,0 27,-26 0,0 0</inkml:trace>
  <inkml:trace contextRef="#ctx0" brushRef="#br1" timeOffset="266395.4507">20770 17542,'0'0,"0"26,26-26,-26 106,0-80,53 1,-53 26,0-27,0 27,0 0,-53 53,-26 0,0-1,-27 1,26-53</inkml:trace>
  <inkml:trace contextRef="#ctx0" brushRef="#br1" timeOffset="267130.2302">17463 17436,'-27'26,"1"27,-27 26,53-26,-53 27,53-1,0 1,0-1,0-26,0 0,53 0,26 0,0-53,54 52,-27-52,-1 0</inkml:trace>
  <inkml:trace contextRef="#ctx0" brushRef="#br1" timeOffset="268022.9623">21431 17542,'0'-27,"-53"27,27 27,26 25,-79 28,79-27,-27 0,27 0,0 0,0 26,0 0,53 1,26 25,27-52,-26 0,-28-53</inkml:trace>
  <inkml:trace contextRef="#ctx0" brushRef="#br1" timeOffset="270153.323">21775 17674,'0'-27,"27"27,-27-53,26 53,27 0,0 0,0 0,-53 27,0 26,0 0,0 0,-53 26,27-26,26-27,-53 27,53-26,0-1,53 27,-1-53,1 0,0 0,0-26,-26 26</inkml:trace>
  <inkml:trace contextRef="#ctx0" brushRef="#br1" timeOffset="270421.2426">21749 17886,'-27'0,"27"-27,27 27,52 0,-52 0,26 0,-1 0,1 0,-26 0,-1 0,27 0</inkml:trace>
  <inkml:trace contextRef="#ctx0" brushRef="#br1" timeOffset="270683.164">22331 17886,'0'-27,"26"27,27 0,0 0,0 0,-26 0,25 0,-25 0</inkml:trace>
  <inkml:trace contextRef="#ctx0" brushRef="#br1" timeOffset="271149.0242">23098 17515,'0'-53,"0"27,0 52,0 27,0 0,0 26,0-26,0 0,0 0,27 27,-27-54,53-26,-1 0</inkml:trace>
  <inkml:trace contextRef="#ctx0" brushRef="#br1" timeOffset="271373.9567">23495 17594,'0'0,"0"53,0 0,-53 0,53 0,-26 27,26-28,-53 1,53-26</inkml:trace>
  <inkml:trace contextRef="#ctx0" brushRef="#br1" timeOffset="271800.8286">23786 17753,'27'0,"-27"0,52 0,-52 53,0-26,0 26,-26-1,0-25,26-27,26 0,53 53,-26-53,0 0,-26 0,-27 53,53-53,-53 26,0 1,-53 26,-27-1,1-25,0 26,-1-53,1 0</inkml:trace>
  <inkml:trace contextRef="#ctx0" brushRef="#br1" timeOffset="272918.4932">24474 17594,'26'0,"27"0,0 80,-53-54,80 1,-80 26,26-27,-26 27,0-26,0 25,0 1,0 0,-79 0,79-26,-53 26,0-27,53-26</inkml:trace>
  <inkml:trace contextRef="#ctx0" brushRef="#br1" timeOffset="273684.2634">26167 16774,'0'-26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1024" units="cm"/>
        </inkml:traceFormat>
        <inkml:channelProperties>
          <inkml:channelProperty channel="X" name="resolution" value="28.31858" units="1/cm"/>
          <inkml:channelProperty channel="Y" name="resolution" value="28.36565" units="1/cm"/>
        </inkml:channelProperties>
      </inkml:inkSource>
      <inkml:timestamp xml:id="ts0" timeString="2022-05-25T10:13:44.532"/>
    </inkml:context>
    <inkml:brush xml:id="br0">
      <inkml:brushProperty name="width" value="0.05292" units="cm"/>
      <inkml:brushProperty name="height" value="0.05292" units="cm"/>
      <inkml:brushProperty name="color" value="#7030A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1667 397,'26'0,"-26"-53,0 26,-26 27,-1 0,-52 27,26-1,0 27,-26-27,26 27,26-26,-25 26,52 26,26-52,53 26,27-27,-26-26,-1 79,27-79,-53 27,-27-27,-26 79,0-26,0-26,0 25,-79-25,52-27,-26 53,1-53,-1 0,26 0,1 0,26-27,-53 27,53-26,-27 26,54 0</inkml:trace>
  <inkml:trace contextRef="#ctx0" brushRef="#br0" timeOffset="1525.0872">2170 793,'-27'0,"27"27,-26-27,26 53,0 0,0 0,0 0,0-27,0-26,53 0,-53 0,0-53,0 27,0-1,0-26,0 27,0-1,0-26,26 53,1 27,52-1,-26 27,-27-26,27 26,-53-27,27-26,-27 27,0 25,26-52,-26-26,53 0,-53-1,26 27,-26-53,53 53,-26 0,-1 27,-26-1,53-26,-53 53,27-53,-27 53,26-53,27 0,-26-53,-27 27,26 26,-26-27,53 27,-27 0,27 53,27-53,-27 0,26 0,-26 0,0-26,26-1,-52-52,-27 26,53 0,-53 26,0-25,-27 52,-26 0,27 26,-54 27,80 26,0-26,0 0,27-53,-27 53,79-53,-52 0,52 0,27 0,0 0</inkml:trace>
  <inkml:trace contextRef="#ctx0" brushRef="#br0" timeOffset="2461.1407">3863 476,'26'26,"-26"27,53 27,-53 26,80-54,-80 1,26 0,-26 0,53 0,-53-53,27-53,-27 27,0-1,26 27,-26-53,79 53,-52 0,26 0,0 27,0-1,-53 27,52-26,-52-1,0 27,0-27,0 1,-79-27,53 0,-1 0,-26 0,0 0,53-27,-26 27,26 0</inkml:trace>
  <inkml:trace contextRef="#ctx0" brushRef="#br0" timeOffset="3232.1848">4842 820,'-27'0,"1"0,-27 0,27 0,26 26,-53-26,53 53,0-26,26-27,1 0,26 0,-1 0,28 0,-27 0,-53-53,53 53,-27 0,-26 26,53-26,-53 27,53-27,26 0,-52 0,52-53,-26 0,26-53,-52 27,-27 26,-53 53,0 0,27 53,-27-53,53 79,-27-79,27 53,0 0,0-53,53 53,0-53,26 0,1 26,-27-26,0 53,-27-26,-26 52,0-26,-26-27,-1 27,-26-26,27-27,26 26</inkml:trace>
  <inkml:trace contextRef="#ctx0" brushRef="#br0" timeOffset="3519.2013">5794 820,'0'0,"53"0,-53 26,0 1,27 26,-27 26,0-52,53-1,-27 27,27-53</inkml:trace>
  <inkml:trace contextRef="#ctx0" brushRef="#br0" timeOffset="3707.212">5900 582,'0'-27,"0"80,0 0</inkml:trace>
  <inkml:trace contextRef="#ctx0" brushRef="#br0" timeOffset="4029.2305">6403 846,'-27'53,"-25"0,52 0,0 0,0-27,52 1,1-27,27 0,-1 0,27 0,0 0,0-106</inkml:trace>
  <inkml:trace contextRef="#ctx0" brushRef="#br0" timeOffset="5160.2951">7567 635,'27'0,"-27"26,79 27,-79-26,53 52,-53-53,53 1,-27 52,1-52,-27 26</inkml:trace>
  <inkml:trace contextRef="#ctx0" brushRef="#br0" timeOffset="5641.3227">7699 529,'27'0,"-1"0,27 0,53 53,-27 0,1-27,-1 27,-52-26,-27 25,0 1,0 0,0-26,0 26,-53-27,0-26,0 53,26-53,1 0,-53 0,52 0,1 0,26-26,-27 26,27 0,53 0</inkml:trace>
  <inkml:trace contextRef="#ctx0" brushRef="#br0" timeOffset="5949.3403">8493 635,'53'26,"-53"1,27 26,-27-1,52 1,-52 0,27 27,-27-54,53 27,-53-27,26-26</inkml:trace>
  <inkml:trace contextRef="#ctx0" brushRef="#br0" timeOffset="6219.3557">8308 555,'26'0,"27"0,-26 0,26 0,0 0,26 0,0 0,1 0,26 0,-27 0,0 0,-26-53</inkml:trace>
  <inkml:trace contextRef="#ctx0" brushRef="#br0" timeOffset="7277.4162">9446 502,'0'0,"-80"0,27 53,27-26,-27 26,53 0,-26-27,26 1,0 25,26-25,27 26,26-27,1-26,-1 53,-26-53,-27 27,27-27,-53 53,-26-53,-1 0,1 26,-27-26,27 0,-1 0,27 0,53 0,-53-53</inkml:trace>
  <inkml:trace contextRef="#ctx0" brushRef="#br0" timeOffset="7493.4286">10001 476,'0'0,"0"53,0 0,0 0,0 0</inkml:trace>
  <inkml:trace contextRef="#ctx0" brushRef="#br0" timeOffset="7650.4376">10107 1005,'27'0,"-27"27,26-27,-26 26</inkml:trace>
  <inkml:trace contextRef="#ctx0" brushRef="#br0" timeOffset="7808.4466">10398 767,'0'-53,"80"53,-80-26,52 26</inkml:trace>
  <inkml:trace contextRef="#ctx0" brushRef="#br0" timeOffset="8843.5057">1746 1693,'53'0,"-26"0,-1 0,27 0,0-53,0 53,26 0,27 0,26 0,-26 0,0 0,0 0,0 0,26 0,-26 0,-27 0,1 0,-28 0</inkml:trace>
  <inkml:trace contextRef="#ctx0" brushRef="#br0" timeOffset="9136.5226">3598 1640,'53'0,"-26"-26,26 26,0 0,-1 0,1 0,0 0,0 0,27 0,-27 0,-1 0,-25 0,26 0,-27 0,1 0,26 0,26 0,-53 0,27 0,-26 0</inkml:trace>
  <inkml:trace contextRef="#ctx0" brushRef="#br0" timeOffset="9488.5427">5265 1614,'133'0,"-54"0,0 0,-26 0,0 0,0 0,0 0,-27 0,1 0,26 0,26 0,-52 0,-1 0,53 0,1 0,-27 0,26 0,0 0,27 0,-26 0,-1 0,0 0,1 0,-27 0,26 0,-52 0,-1 0,27 0</inkml:trace>
  <inkml:trace contextRef="#ctx0" brushRef="#br0" timeOffset="10337.5913">7303 1561,'52'0,"-25"0,52 0,1-27,25 27,1 0,27 0,-28-53,1 53,27 0,-28 0,1 0,-26 0,-1 0,0 0,-26 0,0 0,-26 0,-1 0,53 0,-52 0,-1-53,27 53,0 0,0 0,0 0,0 0,26 0,-26 0,-26 0,-1 0,54 0,-28 0,1 0,0 0,0 0,27 0,-54 0,1 0,-1 0,53 0,-52 0,-1 27,27-27,-26 0,-27 0,26 0,27 0,-27 0,1 0,-27 0</inkml:trace>
  <inkml:trace contextRef="#ctx0" brushRef="#br0" timeOffset="11490.6572">6562 820,'0'0,"0"0,-53 0,26 0,-26 0,53 53,-26-53</inkml:trace>
  <inkml:trace contextRef="#ctx0" brushRef="#br0" timeOffset="32663.8683">11800 608,'0'-53,"0"53,-52 0,25 0,1 0,-1 0,-26 27,27-27,-27 0,26 26,1-26,-27 0,53 27,0 26,0 0,53-1,-53 28,26-27,-26 26,53-26,-53 0,27 26,-27-26,53 0,-53-26,26 26</inkml:trace>
  <inkml:trace contextRef="#ctx0" brushRef="#br0" timeOffset="32962.8854">11377 1164,'0'-53,"27"53,25 0,1 0,0 0,27 0,-1 0,0 0,1 0,-1 0,-52 0</inkml:trace>
  <inkml:trace contextRef="#ctx0" brushRef="#br0" timeOffset="33255.9021">12039 952,'0'0,"0"27,0 26,0 26,52-26,-52-27,53 27,-53-26,53-27,-53 26,53-26</inkml:trace>
  <inkml:trace contextRef="#ctx0" brushRef="#br0" timeOffset="33458.9137">12118 820,'0'-53,"26"159,-26-27</inkml:trace>
  <inkml:trace contextRef="#ctx0" brushRef="#br0" timeOffset="33779.9321">12594 1534,'53'0,"-53"-26,27-1,-27-26,52 53,-52-26,80 26,-27 0,-27 0,1 0,26 0,-53 0,26 0,-26 53</inkml:trace>
  <inkml:trace contextRef="#ctx0" brushRef="#br0" timeOffset="34021.9459">13018 1190,'0'0,"0"27,0 26,52 0,-52-27,0 27,53-27,0 27,27-53,-27 0,-53-53</inkml:trace>
  <inkml:trace contextRef="#ctx0" brushRef="#br0" timeOffset="34211.9568">13070 873,'0'-53,"0"0,0 27,-26 26,26 0,-53 0</inkml:trace>
  <inkml:trace contextRef="#ctx0" brushRef="#br0" timeOffset="34598.9789">13467 582,'0'26,"0"27,0 27,0 25,0 28,0-28,53 28,-26-54,26-26,0 0,26-53,0 0,-26 0,27-26,-54-27,-26 0,0-27,0 1,0 0,0 79,0-27,-26 27,-54 27,80-1,-26 27,26 0,0 26,26-26,54 0,-1-26,27-27,-27 0,1 0,-1 0,-26 0,-53-53</inkml:trace>
  <inkml:trace contextRef="#ctx0" brushRef="#br0" timeOffset="34883.9952">13282 979,'53'0,"0"0,0-53,26 53,-26 0,0 0,0 0,0 0,0 0</inkml:trace>
  <inkml:trace contextRef="#ctx0" brushRef="#br0" timeOffset="35716.0428">14843 741,'-53'0,"27"0,-27 0,26 0,1 0,-53 79,79-53,0 1,0 52,0-26,26-53,27 53,-27-53,27 53,-26-53,-27 53,26-53,-26 79,0-26,-26-26,-1-27,1 0,-27 0,53-27</inkml:trace>
  <inkml:trace contextRef="#ctx0" brushRef="#br0" timeOffset="36017.06">14817 1217,'53'-27,"-27"27,27 0,-27 0,1 0,-27-53,79 53,-26-26,-26 26,-27-53,79 0,-79 27,53-27,-53 26,-27 27,1 0,0 0,-27 0,0 53,26-26,-26 52,53-53,-26 27,26-26,0 26,26-53,54 0,-27 0,26 0,-26 0,0 0,26 0</inkml:trace>
  <inkml:trace contextRef="#ctx0" brushRef="#br0" timeOffset="37261.1311">15452 767,'-27'0,"-26"0,27-26,-27 26,0 0,53 26,26 53,1-79,52 53,-26-53,-26 53,52 27,-79-1,-26-26,-1 0,-52 26,52-52,-52 52,132-79,26 0,1 0,-1-79,53 26,-52 26,-27-26,-1 27,-52-27,53 26,-53-25,0 25,0 1,0 52,0 1,0 25,0-25,0-1,0 27,53-53,-53 53,27-53,26 0,-53-53,53-26,-53 52,26 27,1 27,25 26,-25-53,26 26,26-26,-79 0,53-53,-53 27,0-27,0 27,0-27,-26 53,-1 0,-26 0,27 26,26 53,0-52,0-1,0-26,53 80,-27-80,27 0,26 0,1 0,-27 0,-53 26,0 1,26-27,-26 53,27-53,26-53,-27 26,27-26,-27 53,1 0,-27 27,53-27,0 0,0 0,0 0,-53-53</inkml:trace>
  <inkml:trace contextRef="#ctx0" brushRef="#br0" timeOffset="37770.1602">17304 926,'0'0,"-27"0,-26 0,0 0,27 53,-27 0,27-1,26-25,0 52,0-52,0-1,26-26,53 53,27-53,53 0,0-79,-27 26,-79 0,-27 26,-26 1,0-27,0 0,-26 53,0 0,-1 0,-26 0,53 0,0 80,0-54,0 0,53 27,-26-26,25-27,28 79,-1-79,1 27,-54-27</inkml:trace>
  <inkml:trace contextRef="#ctx0" brushRef="#br0" timeOffset="39128.238">18944 635,'27'0,"26"26,-53 27,52 53,1-27,-53-26,53 53,-53-27,0-26,0-26,0-1,0-26,0-53,0-26,0 0,53-27,-53 0,27 27,-27 52,0 54,0 25,53 1,-53 0,0-26,26 26,-26-27,53 27,0-53</inkml:trace>
  <inkml:trace contextRef="#ctx0" brushRef="#br0" timeOffset="39436.2555">19685 714,'0'27,"0"-1,0 27,26 0,-26 26,53-26,-53 0,0 0,27 0,-27 0,0-27,0 1,53-27</inkml:trace>
  <inkml:trace contextRef="#ctx0" brushRef="#br0" timeOffset="39767.2745">19923 952,'-26'0,"26"53,-27 0,27 0,0 0,0-27,0 27,0-53,27 0,52 0,-26 0,0-26,-27 26,27 0,-53-27,27 27</inkml:trace>
  <inkml:trace contextRef="#ctx0" brushRef="#br0" timeOffset="40393.3104">20029 555,'0'-26,"53"26,-27 26,-26 1,53 52,-53-26,27 26,-27 1,0-1,53 27,-53 26,0-26,53-26,-53-1,0 0,26 27,-26-53,0-27,0 1,0 26,-53-53,0 0</inkml:trace>
  <inkml:trace contextRef="#ctx0" brushRef="#br0" timeOffset="41138.353">18838 476,'-26'0,"-27"0,27 0,-1 53,27 26,0 27,0 0,0 0,0 26,0-26,27 26,-27-26,105 0,-52-27,-53-26,53 0,-53-27,53 27,-53 0,0 0,53-53,0 27</inkml:trace>
  <inkml:trace contextRef="#ctx0" brushRef="#br0" timeOffset="42000.4023">20638 1005,'0'0,"52"0,-25 0,-1 0,27 0,27 0,-54 0,27 0,-53 27</inkml:trace>
  <inkml:trace contextRef="#ctx0" brushRef="#br0" timeOffset="42181.4126">20770 1270,'79'0,"-52"0,26 0,-27 0,27 0,0 0,-27 0</inkml:trace>
  <inkml:trace contextRef="#ctx0" brushRef="#br0" timeOffset="42720.4435">21564 476,'-27'0,"1"0,-1 0,27 26,-53 1,53 26,0-27,-26 27,26 0,0 26,0-26,0 0,0 0,0 53,0-27,53-26,-53 0,0 0,26 27,-26-54,0 27,0-27,0 27,0-26,0 26,0-27,53-26,0 0,0 0,0 0,0 0,0-79</inkml:trace>
  <inkml:trace contextRef="#ctx0" brushRef="#br0" timeOffset="43885.5101">22146 767,'0'53,"0"0,26 0,-26 0,0 26,0 0,27 27,-27-53,52-26,1-27</inkml:trace>
  <inkml:trace contextRef="#ctx0" brushRef="#br0" timeOffset="44094.522">22701 1111,'27'0,"26"0,0 0,-53 53,26-27,-26 27,0-26,-26 26,-1-27,-26-26</inkml:trace>
  <inkml:trace contextRef="#ctx0" brushRef="#br0" timeOffset="44716.5576">23310 767,'0'26,"0"1,0 26,0 0,26-27,-26 27,80-26,-54 25,27-25,-27-27,1 53,52 0,-79-27,-79 27,26-53,0 0,27 0</inkml:trace>
  <inkml:trace contextRef="#ctx0" brushRef="#br0" timeOffset="44910.5686">23389 846,'0'-53,"53"53,-26 0,25 0,1 0,27 0,-27 0,0 0,0 27,-1-27</inkml:trace>
  <inkml:trace contextRef="#ctx0" brushRef="#br0" timeOffset="45106.5798">24262 1243,'27'27,"-27"26,0 0,0-1,-27-52</inkml:trace>
  <inkml:trace contextRef="#ctx0" brushRef="#br0" timeOffset="45749.6167">24712 1058,'53'0,"26"0,54 0,-1 0,-26 0,-27 0,1 0,-54-26</inkml:trace>
  <inkml:trace contextRef="#ctx0" brushRef="#br0" timeOffset="46156.64">25426 635,'27'26,"-1"-26,54 0,-54 0,27 0,27 0,-28 0,-25 0,-1 0,27 53,-53-26,0 25,27 1,-27 0,0 0,0 27,0-28,0 1,0-26,0 26,0-27</inkml:trace>
  <inkml:trace contextRef="#ctx0" brushRef="#br0" timeOffset="46418.655">26405 1190,'0'0,"0"53,53-53,-53 27,0-1,27-26,-27 53,0 0,0-53</inkml:trace>
  <inkml:trace contextRef="#ctx0" brushRef="#br0" timeOffset="47356.7086">26749 608,'53'0,"-26"0,-1 0,27 0,-26 27,26 26,-53-27,26 27,-26 0,0 0,0-27,0 1,-79-27,79 53,0-27,53 27,-27-53,0 26,27-26,-26 27,-27 26,0-27,0 1,-53 26,-53 26,0-26</inkml:trace>
  <inkml:trace contextRef="#ctx0" brushRef="#br0" timeOffset="48270.7608">27781 1084,'27'0,"-27"27,53-27,-53 26,53-26,-53 27,0 26,-27-53,1 53,-27-53,53 26</inkml:trace>
  <inkml:trace contextRef="#ctx0" brushRef="#br0" timeOffset="48673.784">28310 741,'0'26,"0"27,0 0,53 26,-26-26,26-26,-27-27,27 52,0-52,0 0,-53-26,26 0,-26-27,53-27,-53 54,0 26,0 53,0-27,0 1,27 26,-27-27,0 27,0-27,0 1,0-1</inkml:trace>
  <inkml:trace contextRef="#ctx0" brushRef="#br0" timeOffset="49312.8205">29289 370,'27'-53,"26"53,-27 0,1 27,26 26,-53-27,26 27,-26-27,53 27,-53-26,0 26,26 26,-26-26,53 26,-53 1,53-1,-53 0,0 27,0 27,0-54,0-53,0 1,-53-27,27 53,-1-53,-25 0,-1 0,26-27,-26 1,53-53</inkml:trace>
  <inkml:trace contextRef="#ctx0" brushRef="#br0" timeOffset="50121.8668">28707 899,'0'-53,"0"53,0 27,27 26,-27-27,0 27,53-26,-53-1,0 27,0-27,0 1,0 26</inkml:trace>
  <inkml:trace contextRef="#ctx0" brushRef="#br0" timeOffset="51848.9655">22172 1534,'0'-26,"0"26,-53 26,53 54,-26-54,26 27,-53 0,53 26,0-26,0 0,-27 0,27 0,0-27</inkml:trace>
  <inkml:trace contextRef="#ctx0" brushRef="#br0" timeOffset="52110.9806">21855 1878,'26'27,"27"26,0 52,-53-78,26 26,-26 0,27-53,-27 26,53-26</inkml:trace>
  <inkml:trace contextRef="#ctx0" brushRef="#br0" timeOffset="53191.0424">21008 2593,'53'26,"-27"1,27 25,-26-25,-27 26,53-27,-53 27,0 0,0-79,0-1,0-26,0 0,26-26,-26 53,53-27,-53 79,0 1,0-1,0 27,0-27,0 1,26 26,-26-27,80-26,-27 53,-27-53</inkml:trace>
  <inkml:trace contextRef="#ctx0" brushRef="#br0" timeOffset="53490.0595">21643 2434,'0'53,"-53"0,53 0,0 0,0 26,-53-26,53 0,0-27,0 27,27-26,52 25,-53-52,54 0</inkml:trace>
  <inkml:trace contextRef="#ctx0" brushRef="#br0" timeOffset="53745.074">21908 2778,'0'0,"0"0,0 53,0-27,0 27,79-26,-53-27,27-27,-53-26,0 27,-26-1,26-26,-27 53,27-26</inkml:trace>
  <inkml:trace contextRef="#ctx0" brushRef="#br0" timeOffset="54022.0899">22146 2434,'0'26,"53"27,-53-26,52 26,-52 0,27-1,-27 1,0 27,0-27,0-27,0 27,0 0</inkml:trace>
  <inkml:trace contextRef="#ctx0" brushRef="#br0" timeOffset="54846.137">23680 1640,'-53'-53,"0"53,53 0,-26 0,26 80,-27-28,27-25,-52 26,52-27,0 1,-53 26,53-27</inkml:trace>
  <inkml:trace contextRef="#ctx0" brushRef="#br0" timeOffset="55072.1499">23442 1693,'-26'26,"26"27,0 0,0-26,53 26,-27-27,0-26,27 53,-26-53</inkml:trace>
  <inkml:trace contextRef="#ctx0" brushRef="#br0" timeOffset="56191.214">22860 2328,'0'79,"0"-52,0-1,53 27,-53-26,0-1,0 54,26-107,-26-26,0 27,53-54,-53 54,53-27,-53 0,27 53,-27 26,0 27,0-26,0-1,0 27,0-26,0 26,53 0,-27-53,1 0</inkml:trace>
  <inkml:trace contextRef="#ctx0" brushRef="#br0" timeOffset="56462.2294">23389 2222,'0'-26,"0"52,-26 27,26-26,-27 25,27 1,0 27,0-1,0-26,0-26,27-27,52 0,-26 0,0 0,0 0</inkml:trace>
  <inkml:trace contextRef="#ctx0" brushRef="#br0" timeOffset="56684.2421">23680 2196,'0'26,"0"27,0 0,0 0,0 0,0 0,53-53</inkml:trace>
  <inkml:trace contextRef="#ctx0" brushRef="#br0" timeOffset="56880.2534">23892 2090,'0'0,"79"79,-79-26,27 0,-27 0,0 0,0 26,0 1,-27-1,1-79</inkml:trace>
  <inkml:trace contextRef="#ctx0" brushRef="#br0" timeOffset="57660.298">25559 1296,'0'27,"0"26,-27 52,27-25,-53-1,53 0,-26-26,26 0,0-26,0 26</inkml:trace>
  <inkml:trace contextRef="#ctx0" brushRef="#br0" timeOffset="57876.3103">25347 1746,'-26'0,"26"26,0 1,0-1,0 27,26 27,-26-27,53-1,0 1,-27-53,27 0</inkml:trace>
  <inkml:trace contextRef="#ctx0" brushRef="#br0" timeOffset="58822.3644">24712 2328,'53'53,"0"0,-53-27,53 27,-53-26,0-1,0 27,0-26,26-54,-26 1,0-27,53-27,-53 1,0 0,27 52,-27 80,0 0,53 0,-53 26,26-52,-26-1,53 27,0-26</inkml:trace>
  <inkml:trace contextRef="#ctx0" brushRef="#br0" timeOffset="59084.3794">25347 2249,'0'0,"0"0,0 53,0 26,0 0,0 1,0-1,0-26,0-27,0 1,0-27</inkml:trace>
  <inkml:trace contextRef="#ctx0" brushRef="#br0" timeOffset="59406.3978">25559 2407,'53'0,"-27"0,27 27,-53-1,0 1,0 26,-26 0,26-27,-27 27,27-27,27-26,26 0,26-26,27 0,-53-27,0 26,-1-26,-52 27</inkml:trace>
  <inkml:trace contextRef="#ctx0" brushRef="#br0" timeOffset="59603.4091">26061 2143,'0'0,"0"79,27-26,-27 0,0 0,0 0,0 0,0 26,0-26,-53 0,27 0</inkml:trace>
  <inkml:trace contextRef="#ctx0" brushRef="#br0" timeOffset="60373.4532">26961 1561,'0'26,"0"1,0 26,0 26,0 0,0 1,0 26,0-54,0 1,0-26,0 26</inkml:trace>
  <inkml:trace contextRef="#ctx0" brushRef="#br0" timeOffset="60600.4661">26776 2143,'0'53,"0"0,26-27,27 27,-26-53,52 53,-52-53,-1 0,27 0,0 0</inkml:trace>
  <inkml:trace contextRef="#ctx0" brushRef="#br0" timeOffset="61252.5034">26723 2513,'-53'53,"53"-26,0-1,0 27,0-27,26 1,1 52,-27-52,0-27,0-53,0 26,53 1,-53-27,0 79,26 1,-26-1,53 27,-53-26,53 26,-26-53,-1 0</inkml:trace>
  <inkml:trace contextRef="#ctx0" brushRef="#br0" timeOffset="61513.5184">27146 2407,'0'27,"0"52,-53 1,53-1,0 0,0 1,0-27,0 0,27-1,-27-25,53-27</inkml:trace>
  <inkml:trace contextRef="#ctx0" brushRef="#br0" timeOffset="61873.539">27331 2593,'27'0,"-27"53,53-27,-53 0,0 27,0-26,-27 26,27 0,27-53,26 0,-27 0,1 0,-27 53,-27-27,-26-26,-26 79,52-79</inkml:trace>
  <inkml:trace contextRef="#ctx0" brushRef="#br0" timeOffset="62084.551">27728 2540,'53'0,"0"79,-53-52,0 25,0 28,0-1,0 27,-79-27,-27 27,27-53,26-53</inkml:trace>
  <inkml:trace contextRef="#ctx0" brushRef="#br0" timeOffset="62759.5896">28734 1455,'0'0,"-27"53,27 0,0 53,-79-27,79 0,-27 1,27-27,0 26,0-26,-52-27,52 27</inkml:trace>
  <inkml:trace contextRef="#ctx0" brushRef="#br0" timeOffset="63006.6038">28496 1878,'0'0,"0"27,0 26,0 0,0-1,0 1,53 27,-53-27,0-27,26 27,0-53,54 0,-1 0</inkml:trace>
  <inkml:trace contextRef="#ctx0" brushRef="#br0" timeOffset="63508.6325">28681 2460,'0'27,"0"-1,53 27,-53 0,53 0,-53-27,0 1,26-27,-26 26,0-52,0-1,0-25,0-1,53 26,-53 1,27 26,-27 26,0 1,26 26,-26-27,0 0,53 27,0-26,-27-27,27 0</inkml:trace>
  <inkml:trace contextRef="#ctx0" brushRef="#br0" timeOffset="63794.6488">29236 2169,'-26'27,"26"52,0-26,0 0,0 0,0 0,0 26,26-26,1-26,26-27,-27 52,1-52,26 0,-27 0,-26-52</inkml:trace>
  <inkml:trace contextRef="#ctx0" brushRef="#br0" timeOffset="64145.6689">29607 2196,'0'53,"0"-27,0 1,0 52,0-53,26 1,-26 26,53-53,-53 26,27-26,26 0,-53-26,79-54,-79 27,53 27,-53 79,0 0,0-27,26 27,-26 0</inkml:trace>
  <inkml:trace contextRef="#ctx0" brushRef="#br0" timeOffset="64372.6819">30348 1984,'0'27,"0"25,0 54,0-26,0-1,-53 0,26 1,-26 26,1-27</inkml:trace>
  <inkml:trace contextRef="#ctx0" brushRef="#br0" timeOffset="65969.7733">26247 3545,'0'27,"0"25,0 28,0 26,0 52,53 1,-53 53,105 52,-105-52,80 53,-80-27,79 26,-79-52,80 26,-28-53,28 1,-80-1,53-53,-53-79,0 0,53-53,-53 26</inkml:trace>
  <inkml:trace contextRef="#ctx0" brushRef="#br0" timeOffset="66584.8084">25929 6270,'53'0,"79"0,80-26,0 26,105-80,80 80,79-79,27 79,211-132,-79 52,-52 80,-81-79,-158 79,0 0,-79 0,-80 0,-26 0,-106 0,-27 0,-26-26,53 26,-53-27</inkml:trace>
  <inkml:trace contextRef="#ctx0" brushRef="#br0" timeOffset="69523.9764">26538 5212,'0'26,"0"1,0 26,0-27,-53 27,53-26,0 26</inkml:trace>
  <inkml:trace contextRef="#ctx0" brushRef="#br0" timeOffset="69750.9895">26485 5291,'-27'0,"80"0,-26 0,26 0,0 0,-27 0,27 53,0-53,-27 27,27-27</inkml:trace>
  <inkml:trace contextRef="#ctx0" brushRef="#br0" timeOffset="70192.0147">26220 5238,'0'-26,"0"52,0 27,0 0,0 27,0-27,0-1,53 28,-53-1,0-52</inkml:trace>
  <inkml:trace contextRef="#ctx0" brushRef="#br0" timeOffset="72426.1424">27543 6191,'0'-27,"0"1,0 0,-26 26,26-53,0 0,-53-27,53 54,0-27,0 27,-27-27,27 26,0 1,-53-27,53 0,-26 26,26-26,-53 27,53-27,-26 0,26 0,-53 27,53-27,0 26,-27 1,27-27,-53 27,53-1,0-26,-26 27,26-27,-53 0,53 26,0 1,0-27,-27 53,27-26,0-1,0-52,0 26,-26 26,26-25,0 25,0 1,0-27,0-27,0 54,0-1,0 1,-53 26,53-53,0 27,-26 26,26 52,0 1,0-26</inkml:trace>
  <inkml:trace contextRef="#ctx0" brushRef="#br0" timeOffset="72802.164">27014 4207,'0'26,"0"0,-53 1,53 26,-26-27,-27 27,26-53,27-53,0 27,27 52,-27 27,53-26,-27 26,27-53,-27 53,27-53,-26 0,-1 0,-26 26,27-26</inkml:trace>
  <inkml:trace contextRef="#ctx0" brushRef="#br0" timeOffset="73596.2095">25982 4498,'27'0,"52"0,-26-27,-27 27,27 0,27 0,-1-26,0 26,1-53,-27 53,0 0,-53-27</inkml:trace>
  <inkml:trace contextRef="#ctx0" brushRef="#br0" timeOffset="74280.2485">25294 4471,'-26'0,"26"27,0-1,26 27,27-53,26 53,1-53,-54 79,27-26,-53-26,27 26,-27-27,0 27,-53-53,26 53,1-53,-27 0,26 0</inkml:trace>
  <inkml:trace contextRef="#ctx0" brushRef="#br0" timeOffset="74490.2606">25374 4418,'0'-26,"52"26,-52-53,53 53,0 0,-26 0,26 0</inkml:trace>
  <inkml:trace contextRef="#ctx0" brushRef="#br0" timeOffset="75944.3437">28601 5979,'0'27,"27"52,-27-52,0 25,53 54,-53-26,53 26,-53-1,79 54,-79 26,80 27,-80-53,79 52,-79-78,79 25,-79-25,53-27,-53-27,0-26,0 0,0-27,27-26</inkml:trace>
  <inkml:trace contextRef="#ctx0" brushRef="#br0" timeOffset="77010.4047">26723 6323,'53'53,"-53"-26,26 26,-26-1,80 54,-27 0,0 106,-1-80,28 53,-1 0,1 1,-1-1,0 27,-26-27,0 0,0-26,-53-1,53 1,-53-53,0-53,53-27,-53 27</inkml:trace>
  <inkml:trace contextRef="#ctx0" brushRef="#br0" timeOffset="77405.4273">27120 8096,'26'0,"1"0,26 0,26-27,53 27,-26 0,-26 0,-1-26,0 26,-26 0,0 0</inkml:trace>
  <inkml:trace contextRef="#ctx0" brushRef="#br0" timeOffset="77835.4519">25929 8308,'27'0,"-1"0,27 0,0 0,-27 0,1 0,26 0,-53 0</inkml:trace>
  <inkml:trace contextRef="#ctx0" brushRef="#br0" timeOffset="78215.4737">26035 8017,'26'0,"1"0,-1 0,27 0,0 0,27 0,-1-27,0 27,-26-53,0 53,-53 27,0-1,0 27,0 0,0 26,0-26,0 0,27 0,-27 0,0 0,0-27</inkml:trace>
  <inkml:trace contextRef="#ctx0" brushRef="#br0" timeOffset="78953.5159">26194 6667,'0'53,"-53"-26,53 25,-27-52,27 53,0-26,53-27,0 0,0 0,-26 0,-27-53,79 0,-79 27,0-27,-26 53,-27 0,26 26,27 1</inkml:trace>
  <inkml:trace contextRef="#ctx0" brushRef="#br0" timeOffset="82938.7437">29924 5900,'-53'0,"53"0,0-53,-26 27,26-27,-53 0,53 0,0 0,-26 0,26 0,0 0,-53 0,53 0,0-26,0 26,-27 53,27-53,0 0,0 0,0 0,-26 53,26-26,0-1,0-26,-53 53,53-52,0 25,0 1,-27 26,27-53,0 26,-26 27,52 53,27 27</inkml:trace>
  <inkml:trace contextRef="#ctx0" brushRef="#br0" timeOffset="84867.8542">31089 5821,'0'0,"-53"-53,53 26,-27-52,27 52,0-26,-53 53,53-53,0 1,-26 25,26-26,0-26,0 26,0 26,-53 1,53-27,0 0,0 27,-27 26,27-27,0-26,0 27,-26 26,26-27,0-26,0 27,-53 26,53-26,0-27,0 26,-26 27,26-53,0 0,-27-26,27 53,0-1,-53 27,53-53,0 27,0-1,-26 27,26-26,0-27,0 26,-27 27,27-26,0 26,0 79,-53-26</inkml:trace>
  <inkml:trace contextRef="#ctx0" brushRef="#br0" timeOffset="85677.9004">29554 4709,'-53'0,"53"0,-53 0,53 53,-79-53,79-26,26 26,27 0,-26 0,-1 0,27 0,-27 0,1 0,52 0,-26 0,-53 26,27-26</inkml:trace>
  <inkml:trace contextRef="#ctx0" brushRef="#br0" timeOffset="87620.0116">29342 4180,'27'0,"-1"0,27 0,-26 0,26 0,-53 27,0 25,0-25,0-1,52-26,-25 0,-1 53,27-53,-26 0,-27 27,-27 26,1-53,-1 26,-26-26</inkml:trace>
  <inkml:trace contextRef="#ctx0" brushRef="#br0" timeOffset="88334.0524">30586 3439,'0'80,"0"-54,0 1,0 25,0-25,0-1,26-26,80 0,-79 0,-1 0,27-26,-27 26,-26-79,0 26,0 132,0-26,0 0,0 0,0 0,0 0,27 0,-27-27,79-26</inkml:trace>
  <inkml:trace contextRef="#ctx0" brushRef="#br0" timeOffset="89434.1153">27623 6429,'0'0,"0"106,0-80,0 1,52 26,-52-27,0 1,27 26</inkml:trace>
  <inkml:trace contextRef="#ctx0" brushRef="#br0" timeOffset="90148.1562">28310 5450,'27'0,"26"0,-27 0,-26 0,0 53,0-27,0 1,0 26,27-53,-1 0,54 0,-1 0,0 0,1 0,-54 0</inkml:trace>
  <inkml:trace contextRef="#ctx0" brushRef="#br0" timeOffset="90987.2041">29766 6297,'26'0,"27"0,-27 0,27 0,-26 0,-1 0,-26 26,0 27,0-26,0-1,27-26,26 53,0-53,0 0,-27 0,-26 26,53-26,-53 27,-79-27,26 79,26-79,-26 53</inkml:trace>
  <inkml:trace contextRef="#ctx0" brushRef="#br0" timeOffset="91693.2445">31380 6138,'0'26,"0"27,0-26,0 52,26-52,53-27,-79 26,53-26,-26 0,-27 0,0-26,0-1,0 27,0 27,0 26,53 26,-53-26,0 0,0 0</inkml:trace>
  <inkml:trace contextRef="#ctx0" brushRef="#br0" timeOffset="93692.3589">31565 6297,'0'-27,"0"27,0 27,0 26,26-53,1 0</inkml:trace>
  <inkml:trace contextRef="#ctx0" brushRef="#br0" timeOffset="97323.5665">1164 2593,'0'0,"0"26,53 27,-53-27,27 27,-27 0,0 27,0-27,52-1,-52 1,0 0,0-26</inkml:trace>
  <inkml:trace contextRef="#ctx0" brushRef="#br0" timeOffset="97663.586">1323 2354,'26'0,"1"0,26 53,0 27,0-27,-27 0,-26 26,53 27,-53 0,0-27,0-26,-26-27,-1 27,1-53,-27 27,26-27,1 0,-27 0,79 0</inkml:trace>
  <inkml:trace contextRef="#ctx0" brushRef="#br0" timeOffset="98015.6062">1773 2963,'0'26,"0"1,53-27,0 0,-1 0,28 0,-1-27,27-52,-53-27,-53 27,53 26,-53 27,-27 26,-25 0,-1 0,0 0,0 79,26 0,27 1,0-27,0-1,0 1,0-26,27-27,26 26,26-26,27 0,-27 0,27-26</inkml:trace>
  <inkml:trace contextRef="#ctx0" brushRef="#br0" timeOffset="98403.6284">2646 2619,'53'0,"-53"-26,26-1,-26-52,0 52,0 1,0-1,0-26,0 53,-53 27,53 52,-26 1,26-1,0 27,0 53,0-27,0-26,0-27,0 27,0-27,0-26,0 0</inkml:trace>
  <inkml:trace contextRef="#ctx0" brushRef="#br0" timeOffset="98666.6434">2434 3042,'0'-53,"53"53,0 0,-27-26,27 26,0 0,27-53,-27 53,0 0,-1-26,28 26,-27 0,-53-53</inkml:trace>
  <inkml:trace contextRef="#ctx0" brushRef="#br0" timeOffset="98831.6528">3228 2804,'26'0,"-26"53</inkml:trace>
  <inkml:trace contextRef="#ctx0" brushRef="#br0" timeOffset="98973.661">3096 3386,'79'0</inkml:trace>
  <inkml:trace contextRef="#ctx0" brushRef="#br0" timeOffset="99439.6876">1693 3757,'27'0,"52"-27,27 27,0 0,53-26,26 26,26 0,-25 0,-54 0,-26 0,0 0,-53 0,-27 0,-26 0</inkml:trace>
  <inkml:trace contextRef="#ctx0" brushRef="#br0" timeOffset="100525.7497">4974 2778,'-26'0,"26"-53,-27 53,27-53,-53 53,-26 0,0 79,-1-26,1 27,26-27,26-1,-25 28,52-54,-53 27,53 0,0-26,0-1,0 1,79 25,0 1,80-53,0 80,-27-80,27 0,-53 0,-27 0,-26 0,0 0</inkml:trace>
  <inkml:trace contextRef="#ctx0" brushRef="#br0" timeOffset="101523.8067">5556 3122,'0'-27,"0"27,0-53,-53 53,0 0,-26 27,53 26,26-27,0 80,0-106,53 53,-27-53,0 0,27 0,0 0,-53-26,27 26,-27-80,0 54,53 26,-53 0,53 0,-53 79,52-79,-25 27</inkml:trace>
  <inkml:trace contextRef="#ctx0" brushRef="#br0" timeOffset="101853.8257">5953 3148,'0'53,"27"-26,78 26,-78-53,-1 0,27 0,-26 0,-27-27,53 1,-53-1,26 27,-26-53,0 80,0-1,53-26,-53 80,53-54,-27-26</inkml:trace>
  <inkml:trace contextRef="#ctx0" brushRef="#br0" timeOffset="102265.8493">6720 2910,'-26'0,"-27"0,0 0,53 27,-53 52,53-53,53 54,-26-27,52-53,-53 53,27-53,-53 53,0-1,0 1,0-26,-26-1,-1-26,-52 53,53-53,-1 0,1 0</inkml:trace>
  <inkml:trace contextRef="#ctx0" brushRef="#br0" timeOffset="102805.8802">7355 3254,'0'0,"0"-53,-79 53,26 0,27 0,-27 0,53 27,0 26,0-1,26-52,27 0,0 0,-26 0,25 0,1 53,-26-53,52 0,1 0,-1 0,0-26,54-53,-54-1,27 1,-27-27,-79 0,53-26,-53 52,0 54,0-27,0 53,-26 0,-54 0,27 53,53 26,-53 1,53-1,0 0,0-26,27 27,-27-54,26 1,-26 26,53-27,-53 1,27-27</inkml:trace>
  <inkml:trace contextRef="#ctx0" brushRef="#br0" timeOffset="103975.947">9128 2619,'-26'0,"26"-26,-53 26,0 0,26 0,-26 0,27 26,26 1,-53 25,53-25,0 26,53 26,0-26,53 26,-27-26,1 0,-54-26,-26 26,26-27,-26 1,-52-27,-1 0,0 0,0 0,0 0,26 0,27-27,0 1,53 26,80-53,-1 53,27-53,-1 53,-52-53,-26 53,-1-53,-53 53,-26-53,27 53,-27-53,0 0,-53 53,0 0,27 0,-1 0,-26 27,27 26,26-27,-53 27,53-27,0 1,0 26,0-27,26-26,-26 53,80-53,-27 0,0 0,-1 0,28 0,-1 0</inkml:trace>
  <inkml:trace contextRef="#ctx0" brushRef="#br0" timeOffset="104485.9763">10239 2646,'-26'-27,"-1"27,-25 0,25 0,27 27,0-1,0 27,0-27,0 1,0 26,27-53,-27 53,79-53,-26 26,-27-26,-26 27,27-27,-27 79,0-53,0 1,0 26,-53-27,53 27,0-26,26-27,27-53,27 0,-54 0,1 0,52 0</inkml:trace>
  <inkml:trace contextRef="#ctx0" brushRef="#br0" timeOffset="105238.0193">10583 2884,'27'0,"52"79,-79-53,53 27,-53 0,53-26,-53 26,26-53,1 0,52 0,-52-53,26-27,-27 1,-26 0,80 26,-80 26,0 27,26 27,-26 52,106-26,-80 0,1-27,26-26,-27 0,27 0,-53 0,79-79,-79 26,0 27,0-1,-26 27,-27 0,53 27,-26-1,26 27,0-27,0 1,0 26,26-53,27 0,-27 0,1 0,52 0,-52 0,-27 26,0 1,26 26,-26 0,80-53,-1-80,-53 27,27 0,-26 0,26 53,-53 27,53-1,-53 27,52-26,-52-1,27 27</inkml:trace>
  <inkml:trace contextRef="#ctx0" brushRef="#br0" timeOffset="105725.0471">12435 2804,'-26'0,"-27"27,27 26,-27 0,53-1,-27 28,27-27,0 26,0-26,0-26,53 25,27-52,25 0,54 0,-27 0,-52 0,-27-26,-27-53,-26 52,0 1,0 26,-53-53,27 53,-1 0,-26 26,53 54,0-54,0 1,80 25,-27 1,0-53,79 53,-26-53,-27 53,-26-53</inkml:trace>
  <inkml:trace contextRef="#ctx0" brushRef="#br0" timeOffset="105913.0579">13547 2910,'0'53,"0"0,0-27</inkml:trace>
  <inkml:trace contextRef="#ctx0" brushRef="#br0" timeOffset="106071.0668">13467 3519,'27'0,"-1"0,-26 26,53-26,-53 0</inkml:trace>
  <inkml:trace contextRef="#ctx0" brushRef="#br0" timeOffset="106211.0749">13864 3148,'27'0,"-27"80</inkml:trace>
  <inkml:trace contextRef="#ctx0" brushRef="#br0" timeOffset="107142.1282">5106 4074,'53'0,"27"0,79 0,105 53,54-53,158 80,106-80,159 0,0 0,-80 0,-79 0,-185 0,-27 0,-79 0,-79-53,-106 53,-27 0,-26 0,-26 0,-1 0,27 0,-26 26,-1-26,53 27,-52-27,26 52,0-52,-53 27,-27-27</inkml:trace>
  <inkml:trace contextRef="#ctx0" brushRef="#br0" timeOffset="111030.3506">14870 3148,'-27'27,"-26"26,0-27,0-26,27 0,26 0,0-53,0-26,0 26,0 0,0 53,0-27,26 27,27 0,0 0,-26 53,-27 0,79 27,-79-1,0 0,0 27,0-53,0-26,0-27,0 26,-79-26,26 0,53-26,-27-1,27-26,0 0,0 0</inkml:trace>
  <inkml:trace contextRef="#ctx0" brushRef="#br0" timeOffset="111261.3638">15346 2857,'0'0,"26"53,-26 26,80 54,-80-54,53 1,-53 25,53 1,-53-53,0-26,0 25</inkml:trace>
  <inkml:trace contextRef="#ctx0" brushRef="#br0" timeOffset="111458.3751">15319 3228,'80'-27,"-1"27,27 0,0 0,-27-53,1 53,-54 0</inkml:trace>
  <inkml:trace contextRef="#ctx0" brushRef="#br0" timeOffset="111848.3974">16140 3042,'53'0,"-1"80,-25-80,52 53,1-53,-1 53,0-53,1 0,-1 0,-26-27,0 1,-53-27,26-27,-26 54,0-1,-26 27,26 27,0 26,0 0,53 0,0 0,0 0,26-1,-52-25,-27 26,26-53,-26 26,-26 27,-54-53,-26 27,27-27,0 0</inkml:trace>
  <inkml:trace contextRef="#ctx0" brushRef="#br0" timeOffset="112042.4085">16510 2778,'0'53,"0"-27,0 1,26-27</inkml:trace>
  <inkml:trace contextRef="#ctx0" brushRef="#br0" timeOffset="112478.4334">18309 3069,'0'-53,"-26"53,-27 0,0 0,0 26,0 1,27 52,26-26,-53-26,53-1,26 53,1-79,26 0,26 0,27 0,-53-79,0 53,-1-27,-52 26,0 1,0 26,0 26,53 27,-53-26,53 26,0-27,0-26,-26 0</inkml:trace>
  <inkml:trace contextRef="#ctx0" brushRef="#br0" timeOffset="113618.4986">2593 4683,'0'-80,"-53"54,27 26,-54 0,27 53,0 0,27-27,26 27,-27 27,27-28,0 1,27 0,26 27,53-27,-27 26,27-26,-27-27,-26 27,0-26,-53 26,-26-27,-54-26,1 53,52-53,1 0,26-26</inkml:trace>
  <inkml:trace contextRef="#ctx0" brushRef="#br0" timeOffset="113949.5174">3016 5238,'53'0,"-53"-52,27 52,-27-27,53-52,-1 26,-25 26,26-52,-53 79,-80 0,80 26,-52 1,25 52,27-26,0-26,0-1,27 53,-1-79,0 0,54 0,-1 0,1 0,-27-26,-1 0,1-54</inkml:trace>
  <inkml:trace contextRef="#ctx0" brushRef="#br0" timeOffset="114967.5758">3731 4736,'-80'0,"54"0,-27 0,53 0,-27 0,27 53,0-27,0 1,0-1,0-26,53 79,0-79,27 53,-54 0,-26-26,53-1,-53 27,0-26,0-1,0 27,0-53,0 53,53-80,26-26,-26-26,53 26,-53-26,-27 52,-26 27,0 53,0-26,0-1,0 27,0-26,80-27,-54 0,1 0,-1 0,54 0,-28-80,28 27,-27 0,-53 0,26 53,-26 53,53-26,0-27,0 53,26-53,1 0,-1 0,0 0,-26-53,-26 26,-27 1,-27 26,1 0,-1 0,-25 0,52 0,-27 26,27 27,0-26,27-27,25 53,1-53,0 0,0 0,27 0,-1 0,-26 0,-53 53,26-53,-26 52,0-25,27-27,26 0,-53 0,79-53,-52 27,25-27,-25 26,52 54,-26 26,0-1,0-52,26 0,-52 0,-1 0</inkml:trace>
  <inkml:trace contextRef="#ctx0" brushRef="#br0" timeOffset="115731.6195">6403 5080,'0'-27,"-53"-26,27 53,-27 53,53 0,0 27,0-1,0-26,53 0,26 0,27-53,26 0,-26 0,26-53,-52-27,-1 27,-53 1,-26-28,0 54,0-1,0 27,-53 0,53 80,0-27,0-27,27-26,52 53,1-53,-1 0,27 0</inkml:trace>
  <inkml:trace contextRef="#ctx0" brushRef="#br0" timeOffset="116541.6658">7805 5106,'0'53,"27"-53,-27 53,53-53,-53 53,53-53,-53 26,26-26,27 0,-53-26,0-1,26 27,27 0,0 53,0-53,0 27,0-27,-27 0,1 0,26 0,0-80,-53 1,0 0,0-1,0 27,0 27,0-1,0 27,0 0,0 27</inkml:trace>
  <inkml:trace contextRef="#ctx0" brushRef="#br0" timeOffset="117017.693">8599 4736,'26'79,"-26"-26,53 26,0 54,0-54,-26 0,-27-26,79-53,-79 27,53-27,-27 0,-26-53,53 53,-53-27,0 27,27 106,26-79,0-27,-27 0,1 0,25 0,-52-53,53 0,-53 0,0 0,27 53,-27 27,79 25,-26 1,0-26,26-27,1 53,-1-53,-26 0,0-27</inkml:trace>
  <inkml:trace contextRef="#ctx0" brushRef="#br0" timeOffset="117217.7045">9604 4762,'0'-26,"27"26,-27 0,0 79,0 27,0-53</inkml:trace>
  <inkml:trace contextRef="#ctx0" brushRef="#br0" timeOffset="117749.7349">10186 5080,'-26'0,"-27"0,-26 53,79 0,-53-27,53 27,0 0,0-27,0 1,0-1,79-26,53 53,1-53,26-26,-27-54,0 1,0-106,-26 26,-26 27,-80 26,0 26,0 28,0 52,-53 0,0 79,0 27,53 0,-53 26,53 0,0-26,26-27,-26-52,80-27,-54 0,1 0,26 0,0-53,26-26,-26 79,-53-27,26 27,-26 53,80 0,-80 0,53 26,-53-26,26-26</inkml:trace>
  <inkml:trace contextRef="#ctx0" brushRef="#br0" timeOffset="118493.7775">11562 4789,'27'105,"-27"-52,79-26,-79 52,53-52,-26 26,25-27,1-26,0 0,27 0,-27 0,-1 0,1-79,-26 26,-27 0,0 0,0 0,0 53,-53 0,53 79,0-26,0 53,53-26,-27-28,27 28,0-27,-53-27,53 27,-53-26,27-27,-27 26,0-26,-80 0,1 53,-27-53</inkml:trace>
  <inkml:trace contextRef="#ctx0" brushRef="#br0" timeOffset="118723.7906">12012 4630,'0'0</inkml:trace>
  <inkml:trace contextRef="#ctx0" brushRef="#br0" timeOffset="119654.8439">13388 4498,'0'-27,"0"27,26 0,27 0,-26 53,26 0,-53 0,53 26,-53-26,0 27,0-1,-27 0,1 27,26-53,-80 0,80 0,0 26,53-26,0-53,53 0,26 0,1 0,-54 0,0 0,1-26,-54 26</inkml:trace>
  <inkml:trace contextRef="#ctx0" brushRef="#br0" timeOffset="120420.8877">13361 5027,'0'-27,"0"27,27 0,-27 0,53 0,-53 27,79-27,-26 53,0-53,26 0,27 0,53 0,-27 0,27 0,26-53,-26 0,-80 0,-26 53,-53-53,0 27,0-27,-26 53,-1 0,1 0,-1 0,-52 26,53 1,-27 25,53 1,0 0,0-26,26 26,54 0,-54-53,27 53,-27-53,27 0,-26 0,-1 0,27-53,0 26,-26 1,25 26,-25 0,-27 26,0 27,0 0,0-79,0-27,53 53,-53-53,79 53,1-53,25 53</inkml:trace>
  <inkml:trace contextRef="#ctx0" brushRef="#br0" timeOffset="120667.9018">16034 4974,'26'53,"-26"-27,0 1,-53 26,0-27,27 27,26 0,0-27,0-26,79 0,1 0,-1-53,-26 1,-53-28,53 27,-53 27,-27-27,1 53,0 0,-27 0,26 53,-26-27</inkml:trace>
  <inkml:trace contextRef="#ctx0" brushRef="#br0" timeOffset="122802.0239">15002 5000,'0'-53,"-53"53,53 27,0-1,0 1,53-27,-27 53</inkml:trace>
  <inkml:trace contextRef="#ctx0" brushRef="#br0" timeOffset="128368.3421">17410 4524,'53'-26,"-53"-27,0 0,0 26,0 1,-27-27,1 53,26-53,-80 53,27 0,0 26,53 27,0 53,0-26,0 25,0 28,0 25,0-52,0 0,0-26,0-1,0 0,0 1,0-27,0-53</inkml:trace>
  <inkml:trace contextRef="#ctx0" brushRef="#br0" timeOffset="128632.3573">17092 5000,'0'-26,"0"26,0 0,53 0,0 0,53 0,26 0,-26-27,53-26</inkml:trace>
  <inkml:trace contextRef="#ctx0" brushRef="#br0" timeOffset="129202.39">17992 4736,'-27'0,"-26"0,27 0,-1 0,1 0,26 0,0 26,0 54,0-28,0-52,26 27,27-27,0 0,-26 0,26 0,-27 0,1 0,-1 0,27 0,-53 0,0 79,0-52,0 26,0 0,53-53,0-53,-27 0,-26 0,53 0,-53 0,79 27,-26-54,-26 80,26 0,0 0,0 0,-27 0</inkml:trace>
  <inkml:trace contextRef="#ctx0" brushRef="#br0" timeOffset="130011.4361">19235 4577,'0'0,"53"53,-26 0,52-27,-26 54,-27-27,27-1,-53-25,27-1,-27 27,0-106,0 0,0 1,53-1,-53 0,26 0,-26 26,53 27,-27 0,-26 27,53-1,-53 27,80 0,-80-26,0 52,26-26,-26 0,0-27</inkml:trace>
  <inkml:trace contextRef="#ctx0" brushRef="#br0" timeOffset="130497.464">20743 4180,'0'-26,"-26"52,-53 53,26-26,-27 53,27-26,0 25,27-52,-27-26,53 52,0-52,26-27,27 0,-26 0,-1 26,27-26,-26 0,26 0,26 0,27 0,26 53,-53-53,1 0,-27 0,0 0,-27 53,-26-27</inkml:trace>
  <inkml:trace contextRef="#ctx0" brushRef="#br0" timeOffset="130917.488">21564 4524,'0'79,"0"-52,0 26,0 0,52 0,-52-27,53 27,27-27,-27-26,-27 0,-26-52,53-1,-53-27,0 1,-26 26,26 0,-53 53,26-26,-52 26,52 0,27 0,0 53,0-27</inkml:trace>
  <inkml:trace contextRef="#ctx0" brushRef="#br0" timeOffset="131127.5001">22437 4683,'26'0,"-26"53</inkml:trace>
  <inkml:trace contextRef="#ctx0" brushRef="#br0" timeOffset="132177.5601">21696 4418,'-27'0,"1"0,-27 0,53 53,-26-53,26 27,-27-27</inkml:trace>
  <inkml:trace contextRef="#ctx0" brushRef="#br0" timeOffset="157970.0354">1058 6191,'0'26,"0"27,0 0,0 0,0 0,0 26,0 27,0-79,0-1,27-26,26 53,-27-53,1 0,26 0,-1 0,1-53,0 0,-26-26,-27 0,53 26,-53 0,0 26,0 27,0 53,0 0,0-26,0 25,0 1,0 27,0-27,26 0,-26-27,80-26,-54 79,0-79,27 0,-26-79</inkml:trace>
  <inkml:trace contextRef="#ctx0" brushRef="#br0" timeOffset="158268.0523">1799 6720,'0'-79,"0"132,27-53,-27 53,0-27,53-26,-1-53,-52 0,53 53,-53-26,27 52,26 27,-53-26,79-27,-79 52,27-52,-27 53</inkml:trace>
  <inkml:trace contextRef="#ctx0" brushRef="#br0" timeOffset="158576.07">2434 6561,'-26'27,"26"52,0-52,0-1,0 27,0 26,26-52,27 26,-26-53,52 0,-79-27,53-26,-53 0,0-26</inkml:trace>
  <inkml:trace contextRef="#ctx0" brushRef="#br0" timeOffset="158748.0799">2566 6297,'0'-53,"0"0,0 79,-52 54,52-27</inkml:trace>
  <inkml:trace contextRef="#ctx0" brushRef="#br0" timeOffset="158965.0923">2805 6323,'0'0,"0"27,-53 26,53 52,0-25,0 26,0 26,0-53,26 1,-26-27,27 0,26-53</inkml:trace>
  <inkml:trace contextRef="#ctx0" brushRef="#br0" timeOffset="159176.1043">2593 6720,'0'0,"26"0,27 0,-26 0,-1 0,27 0,27 0,-28 0,-25-53</inkml:trace>
  <inkml:trace contextRef="#ctx0" brushRef="#br0" timeOffset="159378.1159">3228 6667,'53'0,"26"0,1 0,25 0,-25 0,-1 0,-26 0</inkml:trace>
  <inkml:trace contextRef="#ctx0" brushRef="#br0" timeOffset="160023.1528">4445 6270,'0'-53,"-53"53,27 0,-27 0,26 27,-52 26,79-27,-27 27,27-26,0 26,0-27,0 0,53 54,-26-54,26-26,0 53,-27 0,-26-26,-26-27,-27 52,0-52,0 0,26 0</inkml:trace>
  <inkml:trace contextRef="#ctx0" brushRef="#br0" timeOffset="160286.1678">4524 6112,'0'0,"0"52,0 28,53 26,-53-27,0 0,0 1,53-27,-53-27,27-26,-27 80,26-80,1 0,-27-27</inkml:trace>
  <inkml:trace contextRef="#ctx0" brushRef="#br0" timeOffset="160503.1803">4419 6403,'26'0,"0"0,27 0,27-53,-27 53,0 0,0-27,-1 27,-25 0,-27 0</inkml:trace>
  <inkml:trace contextRef="#ctx0" brushRef="#br0" timeOffset="160834.1992">5080 6588,'26'0,"1"0,-1 0,-26-27,53-26,-53 27,-26-53,-1 79,1 0,-1 0,-25 0,52 26,-53 1,53 25,0 28,0-80,53 79,-1-79,28 53,-1-53,27 0,-27 0,1 0</inkml:trace>
  <inkml:trace contextRef="#ctx0" brushRef="#br0" timeOffset="161404.2318">5556 6138,'-26'0,"26"0,0 26,0 80,26-26,-26-1,53 53,-53 106,53-52,-53-54,79 0,-79-26,53 0,-53-53,0-27,0-26,0-79,0-53,0-54,0 1,0 0,0 106,0 26,0 0,27 53,-27-53,26 53,-26-27,27 27,26 0,-27 0,-26 80,0-1,-79 27,-27 26,0-26,27-53</inkml:trace>
  <inkml:trace contextRef="#ctx0" brushRef="#br0" timeOffset="163204.3347">6906 6297,'0'-53,"0"26,0 27,0-26,-53 26,0 0,26 0,27 0,-53 0,53 53,0 26,0-26,0 0,0 0,53 0,-26 0,26-27,-53 27,53-53,-53 53,0-26,0-27,-53 0,0 0,0 0,79 0,27 0,0-27,0 27,0-53,-27 53,-26-26,27 26,-27-27,53-26,-53 0,53 53,-53-26,79 26,-26-79,0 79,-53-27,26 27,-26 0,-52 0,25 27,-26-27,53 53,-53-53,53 52,-26-52,26 27,0 26,53-53,0 79,26-79,0 0,27 0,-53 0,0 0,-27-26,-26-1</inkml:trace>
  <inkml:trace contextRef="#ctx0" brushRef="#br0" timeOffset="163624.3587">7726 6297,'0'0,"0"-27,-27 27,1 0,-27 0,27 0,26 0,0 27,0-27,0 53,52-53,-52 79,0-52,0-1,0 0,27 54,-27-27,0 0,0-27,0 27,26-53,-26 26,53-26,0-26,-26-27,26 53,-27-53,27 53</inkml:trace>
  <inkml:trace contextRef="#ctx0" brushRef="#br0" timeOffset="164373.4015">8043 6641,'0'-53,"0"106,0 0,0 0,53-1,-53-25,53 52,-26-79,52-79,0-27,-26-53,-26 54,26 52,-53 53,0 79,53 0,0-26,-1 27,-52-54,80-26,-54 0,1 0,26-26,-27-27,27-27,-53 27,26 1,-26 25,0 27,-52 0,-1 0,53 27,-53 25,53-25,0 26,0-27,26 27,54-53,-28 0,1 0,0 0,0-26,-26 26,-27 26,0 27,0-26,79-27,0-53,-52 53,-1-53,27 53,-26 0,-27 0,26 0,-26 26,53-26</inkml:trace>
  <inkml:trace contextRef="#ctx0" brushRef="#br0" timeOffset="165175.4475">9869 6376,'0'-53,"0"27,0-27,-26 53,-1 0,-26 0,0 0,-26 53,26 26,0-26,0 0,53 0,0-27,0 1,0 26,53-53,26 53,80-53,0 0,-53 0,-27-53,0 53,-52-53,-27 0,0 0,0 53,-53 0,0 0,53 53,0-27,0 1,0 26,0-27,0 1,27 26,-1-1,53-52,-26 0,53 0,-26-52</inkml:trace>
  <inkml:trace contextRef="#ctx0" brushRef="#br0" timeOffset="165378.459">10583 6350,'0'0,"0"53,0 0,0-1,0 1</inkml:trace>
  <inkml:trace contextRef="#ctx0" brushRef="#br0" timeOffset="165535.4681">10557 6773,'26'26,"1"-26,26 0,-53 53,0-79</inkml:trace>
  <inkml:trace contextRef="#ctx0" brushRef="#br0" timeOffset="165678.4763">10769 6614,'0'-53,"52"53,-25 0,-27 27,0-27</inkml:trace>
  <inkml:trace contextRef="#ctx0" brushRef="#br0" timeOffset="166571.5273">1349 7778,'53'0,"-26"0,26-52,26 52,27 0,79 0,53 0,27 0,26 0,-53-53,27 53,26 0,-80 0,-26 0,-52 0,-1 0,-26 0,-27 26,1-26,-1 0</inkml:trace>
  <inkml:trace contextRef="#ctx0" brushRef="#br0" timeOffset="166907.5466">5371 7699,'132'0,"54"-26,52 26,-27 0,1-53,53 53,-27 0,0 0,-26-53,-27 53,-27 0,-52 0,-26 0,-1 0,0 0,-26 0,0 0,27 0,-27 0,-1 0,1 0,0 0</inkml:trace>
  <inkml:trace contextRef="#ctx0" brushRef="#br0" timeOffset="167185.5625">9551 7514,'106'0,"80"0,52 0,0-27,-53 27,27 0,-27-79,-26 79,-54 0,1 0,-26 0,-27 0,-1 0,-25 0,26 26,-27-26,54 0,-80 27,26-27</inkml:trace>
  <inkml:trace contextRef="#ctx0" brushRef="#br0" timeOffset="168593.643">12541 6403,'0'53,"0"-1,0 1,53 27,-53-1,27 0,-27-26,53-26,26 52,-53-79,1 0,-27-26,53-54,-53 1,26 0,-26 26,0 0,0 26,0 80,0-26,0 26,0-27,0 1,0 25,0-25,53-1,-53 54,27-80</inkml:trace>
  <inkml:trace contextRef="#ctx0" brushRef="#br0" timeOffset="169553.6979">13547 6217,'0'-53,"0"1,0 25,0 1,-27 26,1 0,-27 0,-27 0,80 26,-26-26,26 27,0-1,0 27,0-27,0 27,0 0,0 27,0 25,0-25,0-1,26 1,-26-1,0 0,0-26,0 27,0-27,0 26,0-53,27 1,-27 26,53-53,26-27,-52 27,-1 0,27 0,-26 0,-1 0,0 0,27-53,-53 27</inkml:trace>
  <inkml:trace contextRef="#ctx0" brushRef="#br0" timeOffset="170017.7244">13705 6747,'0'26,"0"-26,0 53,53-27,-53 27,53-26,-53-1,27-26,-27 80,26-80,27 0,-53-53,27 0,-27 26,52 27,-52-53,27 53,-1 0,27 0,-53 27,0 26,27-27,-27 1,0 26,0-27</inkml:trace>
  <inkml:trace contextRef="#ctx0" brushRef="#br0" timeOffset="170796.769">14076 6217,'26'0,"-26"-26,53 26,0 0,0 0,0 53,0 0,0 26,-53-52,0-1,26 27,-26 53,0-27,53 27,-53 0,0 0,27 0,-27-27,0 0,0-26,0 0,0 0,0-53,-53 0,26 0</inkml:trace>
  <inkml:trace contextRef="#ctx0" brushRef="#br0" timeOffset="175497.0379">14817 6694,'26'0,"1"0,26 0,-1 0,-25 0,26 0,-27 0,1 0</inkml:trace>
  <inkml:trace contextRef="#ctx0" brushRef="#br0" timeOffset="175692.049">14975 7011,'27'0,"-1"0,27 0,-53 27,27-27,26 0</inkml:trace>
  <inkml:trace contextRef="#ctx0" brushRef="#br0" timeOffset="178768.225">16087 5873,'26'0,"-26"0,-53 0,0 0,0 0,27 0,-1 0,27 0,-52 0,52-52,0 78,0 0,0 1,0 52,0-26,0 0,0-26,0 25,0-25,0-1,0 1,0 26,0-27,0 1,0 52,0-26,0-27,0 27,26 0,-26 0,0-26,0 26,0 26,0-53,0 1,0 26,0-27,0 1,0-1,0 27,0-26,-26 25,-27-52,26 0,1 0,-27 0,0 0,53 27,0-27,0 26,79-26,-79 53,53-53,-53 80,27-54,-27 27,0 0,0 26,0 27,0-26,0 25,0-25,0-1,0-26,0 0,0-27,53 27,-27-26,27-27,-27 0,1 0,-1 0,54 0,-27 0,0-27</inkml:trace>
  <inkml:trace contextRef="#ctx0" brushRef="#br0" timeOffset="179651.2755">16563 5847,'0'0,"0"53,0 0,0 26,0 1,0-1,0 0,0 1,0 26,53-27,-53-26,53 0</inkml:trace>
  <inkml:trace contextRef="#ctx0" brushRef="#br0" timeOffset="179856.2872">17092 6482,'53'0,"0"26,-53 27,26-26,-26 26,0-27,0 1,-26-27,26 53</inkml:trace>
  <inkml:trace contextRef="#ctx0" brushRef="#br0" timeOffset="180695.3352">18494 6085,'0'27,"0"-1,27 27,-27-27,53 27,-53 27,0-54,26 1,-26 26,27-80,-27-26,0 0,53-26,-53-1,53 54,-53 0,26 26,0 0,1 0,-27 26,106 0,-106 27,53-26,-53 26,0 0,0 0,0-27,0 27</inkml:trace>
  <inkml:trace contextRef="#ctx0" brushRef="#br0" timeOffset="181271.3681">19579 5953,'0'26,"0"1,53 26,26-27,1-26,52 79,0-79,27 53,-53-53,-27 0,-79 27,-53 26,-26-53,0 53,-1-53,-25 53,52-53,0 53,26-53,-26 26,27-26,-27 26,0-26,0 0,27 0,-27 0,26 0,54 0,52 53,-26-53,-27 0,1 0</inkml:trace>
  <inkml:trace contextRef="#ctx0" brushRef="#br0" timeOffset="181610.3874">20532 6588,'-27'0,"-26"0,0 0,27 26,-27-26,-26 53,26-53,0 27,0-27,0 0,27 53,26-53</inkml:trace>
  <inkml:trace contextRef="#ctx0" brushRef="#br0" timeOffset="181939.4063">21643 6164,'0'27,"-53"-1,0 27,27-26,26 26,-53-27,53 1,0 26,26-53,1 0,26 0,26-53,-53 26,-26-26,53-26,-53 26,0 26,-26 27,-1 0,1 0,-53 0,52 80,-26-27</inkml:trace>
  <inkml:trace contextRef="#ctx0" brushRef="#br0" timeOffset="183088.4721">16536 7487,'0'53,"0"0,-52 27,52-54,0 1,0 25,26-25,27-27,-27 0,1 0,26 0,-53-53,26 27,-26-54,0 27,0 27,-26-27,-1 53,-26 0,0 26,53 1</inkml:trace>
  <inkml:trace contextRef="#ctx0" brushRef="#br0" timeOffset="183366.4879">17410 7726,'79'0,"-53"26,27 53,-53-52,0 26,-26 26,-27-52,0 25,0-52</inkml:trace>
  <inkml:trace contextRef="#ctx0" brushRef="#br0" timeOffset="184241.538">19024 7487,'0'0,"0"53,26 0,-26 0,53 0,-53 26,53-52,-53-1,0 54,0-133,26 26,-26-26,0 1,0-28,53 54,-53-1,27 27,-1 0,-26 0,53 53,-53 0,0 0,53-27,-53 54,0-54,0 1,0-1</inkml:trace>
  <inkml:trace contextRef="#ctx0" brushRef="#br0" timeOffset="184706.5645">19923 7382,'-26'52,"26"-25,-80-1,80 27,-53-26,53 26,-53-27,53 1,-26-27,26 53,0-27,0-26,0 26,79-26,-52 0,26 53,-27-53,1 0,26 0,-27 0,1 0,25 0,-25 0,-1 0</inkml:trace>
  <inkml:trace contextRef="#ctx0" brushRef="#br0" timeOffset="184990.5809">20505 7620,'-53'0,"53"26,-53-26,53 53,-53 0,53-27,0 1,0 26,27-53,-27 53,79-53,-52 0,26-27,-53-26,0 0,0 1,0 25,0-52,0 79,-53 0</inkml:trace>
  <inkml:trace contextRef="#ctx0" brushRef="#br0" timeOffset="185831.6289">20955 7276,'0'26,"0"27,-53 0,53 26,-53 27,53-26,-26-1,26 27,0-27,0-26,0 26,79-52,0 26,27-53,-26 0,-1 0</inkml:trace>
  <inkml:trace contextRef="#ctx0" brushRef="#br0" timeOffset="187248.71">21325 7382,'-26'52,"26"-25,0-1,-53 27,53-26,0-1,0 27,0 0,0-53,79 0,-52 0,26-26,-53-1,53 1,-53-27,0-27,0 27,0 27,0 0,-27-27,1 53,-1 0,-26 0,53 0,0 79,0-53,0 1,0-1,0 27,27-53,26 53,-27-53,27 0,-26 0,-1 0,27-26,-27-27,27 0,-26 0,-27 0,79 0,-79 27,27-27,-54 79,27 1,-53 26,53-27,-26 27,26 0,0 26,0-52,-53-1,53 27,0-26,0-1,0 27,0-27,53-52,-53-27,79-26,-26-27,0 26,0 1,-27 26,27 27,-26-54,-27 186,0-53,0 0,-53 0,53 26,0-26,0 0,0-26,26 26,27-53,-53-27,0 54,53-1,0 27,0-27,26-26,1 0,-1 0,-26 0,26 0,-52-53,-27 1,53 25,-53-26,0 27,-53 26,26-27,1 27,-53 0,52 0,1 0,26 0,-53 27,53 26,0 26,0-53,26 1,1-27,26 53,26-53,-26 0,-27 0</inkml:trace>
  <inkml:trace contextRef="#ctx0" brushRef="#br0" timeOffset="187587.7293">21696 7355,'26'0,"1"0,52 0,-52 0,26 27,-27-27,27 0,26 0,27 0,-27 0</inkml:trace>
  <inkml:trace contextRef="#ctx0" brushRef="#br0" timeOffset="188674.7916">22781 7514,'0'0,"0"26,26 27,-26-26,0-1,79 27,-79-26,0 25,27-52,-27 0,0-26,0 0,0 26,26-80,27 80,0-53,0 53,0-26,-26 26,-1 0</inkml:trace>
  <inkml:trace contextRef="#ctx0" brushRef="#br0" timeOffset="189109.8164">23204 7593,'26'80,"-26"-54,0 27,27-53,-27 53,0 0,26-53,1 0,-27-53,53 53,-53-53,53 53,-27 0,27 0,-27 0,-26-26,27 26,-27-53,0 0,0 26,0 27</inkml:trace>
  <inkml:trace contextRef="#ctx0" brushRef="#br0" timeOffset="189417.834">23707 7567,'26'0,"-26"26,0 27,0 0,0-26,0-1,0 27,0-27</inkml:trace>
  <inkml:trace contextRef="#ctx0" brushRef="#br0" timeOffset="189602.8446">23733 7302,'0'0,"0"53</inkml:trace>
  <inkml:trace contextRef="#ctx0" brushRef="#br0" timeOffset="190401.8903">24104 7567,'0'-53,"0"26,-53 27,26 0,1 0,-1 0,-26 0,53 27,-53-27,53 53,0-27,0-26,0 53,80-53,-27 53,-27-53,-26 79,53-26,-53-26,-26-27,26 26,-53-26,26 0,27-26,0-1,27-26,26 53,-27-52,1 52,25-27,-25 27,-1 0,-26-53,0 0,0 27,-26 26,-27 26,53 54,0-54,0 27,0-27,0 1,0 26,26-53,27 0,0 0,0 0</inkml:trace>
  <inkml:trace contextRef="#ctx0" brushRef="#br0" timeOffset="190712.9082">24474 7329,'0'79,"0"-26,26 53,-26-27,0 1,0-28,0 28,0-27,-26 0,-27-27,27 27,-1-53,-26 0,53 26</inkml:trace>
  <inkml:trace contextRef="#ctx0" brushRef="#br0" timeOffset="190880.9178">24739 7964,'0'0</inkml:trace>
  <inkml:trace contextRef="#ctx0" brushRef="#br0" timeOffset="194689.1356">26855 9551,'0'27,"0"26,0 26,0 53,0 0,0 54,0 52,0 0,0-26,0-1,0 1,0-27,0 0,0-26,0-27,0-26,0 27,0-28,0-52,0-26,0 26,0-27</inkml:trace>
  <inkml:trace contextRef="#ctx0" brushRef="#br0" timeOffset="195717.1943">25638 11694,'27'0,"52"0,-26 0,0 27,0-27,0 0,26 0,27 0,26 53,27-53,-27 0,27 0,26 0,-26 0,26 0,27 53,-1-53,1 0,-27 0,1 52,-1-52,0 0,27 0,26 53,-80-53,1 0,0 0,-27 53,27-53,0 0,-53 53,-1-53,28 0,-27 0,-1 0,1 0,0 53,-27-53,-26 0,0 0,27 0,-1 0,0 0,1 0,-1 0,1 0,52 0,-26 0,26 0,0 0,-26 0,-27 0,1 0,-1 0,-26 0,-26 0,25 0,-25 0,-1 0,27 0,-26 0,-1 0</inkml:trace>
  <inkml:trace contextRef="#ctx0" brushRef="#br0" timeOffset="195965.2086">32491 11932,'0'0,"0"0,79 0,-52 106,-27-79,53-1,-53 27,0-26,0-1,0 27,-80 0,1 26,-27-52,27 26,26-53</inkml:trace>
  <inkml:trace contextRef="#ctx0" brushRef="#br0" timeOffset="196580.2437">32650 12541,'0'26,"0"27,0-26,0-1,0 54,0-27,0-27,0 0,0 27,26-132,27 26,-27 0,27 0,-26 27,26 26,-53-27,26 27,-26 27,0-1,0 1,0 26,0-27,0 1,0 25,27-25</inkml:trace>
  <inkml:trace contextRef="#ctx0" brushRef="#br0" timeOffset="197743.3103">26829 9525,'0'-27,"-53"27,26 0,27 27,-53-1,53 27,-79-26,79 25,-26-25,26-1,-53 27</inkml:trace>
  <inkml:trace contextRef="#ctx0" brushRef="#br0" timeOffset="197967.323">26670 9604,'26'0,"27"0,0 0,27 0,-27 0,0 0,-1 0,1 53,0 0</inkml:trace>
  <inkml:trace contextRef="#ctx0" brushRef="#br0" timeOffset="199115.3886">23336 9181,'0'0,"0"26,0 54,0-1,0 0,0-26,0 0,0-26,0 26,0-53,0 26,53-26,-53-26,53-27,-53 26,79-26,-79 0,27-26,-27 52,0 54,0-1,0 27,0-26,0-1,0 27,53-26,-53-1,26 27</inkml:trace>
  <inkml:trace contextRef="#ctx0" brushRef="#br0" timeOffset="199557.414">24156 8943,'0'-27,"-26"27,0 0,26-26,-53 26,53 26,-53 1,53 26,-27-27,27 0,0 54,0-27,-53 0,53 0,0 26,0-53,0 1,0-1,0 27,27 0,-1 0,27-53,-26 79,-1-79,-26 27,79-27,-52 0</inkml:trace>
  <inkml:trace contextRef="#ctx0" brushRef="#br0" timeOffset="199902.4338">24342 9498,'0'27,"26"-27,-26 53,0 0,27-53,-27 26,53-26,-53-79,26 26,-26 26,53 27,-53-53,26 53,-26 27,27-27,-27 53,0-27,0 27,0 26</inkml:trace>
  <inkml:trace contextRef="#ctx0" brushRef="#br0" timeOffset="200277.4552">24765 8916,'26'0,"-26"-53,27 53,-27-53,0 80,53 26,-53-27,0 1,0 26,-27-1,27 1,0 0,0-26,0-1,27 27,-27-26,53 25,-27-25,-26-1,53 27,-53 0,-53 0,0-53,0 80,0-80,1 0</inkml:trace>
  <inkml:trace contextRef="#ctx0" brushRef="#br0" timeOffset="201272.5121">26114 12382,'-53'0,"1"0,52 0,-27 53,27-26,0-1,0 27,27-53,52 26,-26-26,0 0,0-26,-27-1,-26-25,0-1,0 0,0 0,0 26,-26 27,26-79,-53 79,0 0,53 26</inkml:trace>
  <inkml:trace contextRef="#ctx0" brushRef="#br0" timeOffset="202842.6019">26935 10371,'0'-26,"-27"26,-26 53,0 0,27 0,-27 26,53-53,-27 1,27 26,0-80,0 1,0-27,0 0,0-26,53 52,-53 27,0 53,0-26,0 26,53-53,-26 52,52-52,1 0,-1 0,0 0,-26 0</inkml:trace>
  <inkml:trace contextRef="#ctx0" brushRef="#br0" timeOffset="204266.6833">27596 11906,'0'-27,"0"1,0-27,0-26,0 26,0 26,0-26,0 27,0-27,0 27,0-27,0 26,0 1,0-1,0-26,0 0,0 27,0-27,0 0,0 0,0 0,0 27,0-27,0 27,0-27,0-27,0 54,0-1,0 1,0-27,-53 53,53-27,0 1,0-27,0 27,-26 26,26 0</inkml:trace>
  <inkml:trace contextRef="#ctx0" brushRef="#br0" timeOffset="204597.7023">27623 10424,'-27'0,"-26"27,-26 26,26 0,53-80,0 80,0 0,0 0,106 0,-53-27,0 27,-1-53,28 27,-27-27,-27 0</inkml:trace>
  <inkml:trace contextRef="#ctx0" brushRef="#br0" timeOffset="206066.7863">28390 11879,'0'-52,"0"25,0 1,0-27,0 26,0-26,0 27,0-27,0 27,0-27,0 0,0-27,0 27,0 0,0 27,0-27,0 27,0-1,0-26,0 0,0 27,0-1,0-25,0 52,0-27,0 1,0-54,-53 27,53 0,0 27,-27 26,27-53,0 27,0-1,0-26,0 27,-26 26,26 0,-79 53,79 0,-53 26,0-26</inkml:trace>
  <inkml:trace contextRef="#ctx0" brushRef="#br0" timeOffset="206375.8039">28337 10636,'0'-27,"0"-25,0 52,-79 0,52 0,-26 0,27 0,-1 0,54 0,26 0,-27 0,27 0,26 26,-52-26,26 53,-53 0,53-27,-53 1,26 26,-26 0,0-27,53-26</inkml:trace>
  <inkml:trace contextRef="#ctx0" brushRef="#br0" timeOffset="207995.8966">29342 11932,'-53'0,"53"-26,-26-27,26 0,0 27,0-27,0 26,0 1,0-27,0 26,0 1,0-27,0 0,0 0,0 27,0-1,0-26,0 27,0-1,0-25,0 25,-53 1,53-54,-26 54,26-1,0-26,0 1,0 25,-27 27,27-53,0 0,-53 27,53-1,-26-52,26 0,0 26,0 26,0-26,0 27,0-1,0-26,-53 53,26 0,27 0,-26 0,26 27,0-1,0 54,0-27,0-27,0-26,0 27,53-27,-27 0,-26 0</inkml:trace>
  <inkml:trace contextRef="#ctx0" brushRef="#br0" timeOffset="208379.9186">29131 10530,'26'0,"-26"-26,-26 26,-27 26,0-26,0 53,0-53,0 0,27 53,26-80,0 1,0 26,26 0,80 53,-53 0,53 26,-27-26,0 27,1-28,26 28,-53-27,-1 0,28-53</inkml:trace>
  <inkml:trace contextRef="#ctx0" brushRef="#br0" timeOffset="209495.9824">30110 12012,'-53'0,"53"-27,0-52,0 26,0-26,0-1,0 1,0 0,0 26,0-27,0 54,0-1,0-26,0 27,0-1,0-25,0 25,0 1,0-27,0-27,0 1,0-27,0 80,0-1,0 1,-53 26</inkml:trace>
  <inkml:trace contextRef="#ctx0" brushRef="#br0" timeOffset="210830.0588">30163 10980,'-53'0,"26"0,27-53,0 27,0-1,0-26,0 27,0-1,-26 27,26-53,0 27,0-1,0 1,0-27,-27 53,27-26,0-1,0-26,0 27,0-1,-53 27,53-53,0 27,0-1,0-25,-26 104,26 28,0-1,0-52</inkml:trace>
  <inkml:trace contextRef="#ctx0" brushRef="#br0" timeOffset="211983.1246">30057 10239,'0'-26,"-27"26,1 0,-27 0,53 0,-27 0,27 53,-26-53,26 52,-79-52,79 53,-27-53,27 0,0 27</inkml:trace>
  <inkml:trace contextRef="#ctx0" brushRef="#br0" timeOffset="212411.1492">29871 10186,'0'0,"0"27,53 26,-53-27,53 27,-53-27,53 1,27 52,-27-52,-27-27,-26 53,0-27,0 27</inkml:trace>
  <inkml:trace contextRef="#ctx0" brushRef="#br0" timeOffset="214795.2856">30877 12118,'0'-27,"0"1,0-27,0-27,0 54,0-1,0-25,0-1,0 26,0 1,0-27,0 26,0 1,0-27,0 0,0 0,0 53,0-26,0-27,0 26,0 1,0-27,0 26,0 1,0 0,0-27,0 26,0 1,0-27,0 26,0 27,0-26,0-27,0 27,0-1,0-26,0 27,-53 26,53-27,0-26,0 27,0-1,-26-26,26 27,0 0,-27 26,27-53,0 26,0 1,0-1,0-26,0 0,0 27,0-27,0 27,-53 26,53 0,-26 0,26 79,0-53,0-26</inkml:trace>
  <inkml:trace contextRef="#ctx0" brushRef="#br0" timeOffset="216265.3697">30745 10186,'-27'0,"-26"0,53 27,0-1,0 1,0 25,27-25,-1 26,27-53,-26-27,-27 1,0-1,52-25,-52 25,-26 27,26-26,0 26,0 26</inkml:trace>
  <inkml:trace contextRef="#ctx0" brushRef="#br0" timeOffset="217751.4546">26088 10371,'0'-26,"0"26,0 53,0 0,0 0,0 0,0 26,0-26,0 0,0-27,0 27,0-106</inkml:trace>
  <inkml:trace contextRef="#ctx0" brushRef="#br0" timeOffset="222630.7337">1773 8599,'0'79,"0"0,0 1,0-27,0 0,53 26,-53-26,26-27,-26 27,27-53</inkml:trace>
  <inkml:trace contextRef="#ctx0" brushRef="#br0" timeOffset="223283.7711">1826 8493,'0'-27,"26"27,27 0,-27 27,27-1,-26 27,26 27,0-1,-53 0,53-26,-53 27,26-27,-26-1,0-25,-26 52,-27-79,0 0,0 0,-27 0,28 0,25 0,1 0,26-26,0 52,79-26,27 53,0-53,52 0,-52 0,0 0,0-53,-53 0,0-26,-53 26,26 27,-26-27,0 0,0 53,-26 0,-27 0,26 0,27 26,0 27,0 0,0-26,0-1,0 53,0-79,0 27,80-27,-54 0,27 26,0-26,26 0,-52 0</inkml:trace>
  <inkml:trace contextRef="#ctx0" brushRef="#br0" timeOffset="223702.7951">3016 9022,'27'0,"-27"0,79 0,-26 0,-27-26,27-27,-53 26,27-26,-27-53,0 27,0 0,0 26,0 53,0-53,-53 53,0 0,27 0,26 79,0 1,0-1,0 0,0 1,26-1,0 0,27 27,-26-79,26 26,-27-53,27 26,0-26,26 0,27-26,0-54</inkml:trace>
  <inkml:trace contextRef="#ctx0" brushRef="#br0" timeOffset="224222.8247">3863 8837,'-27'0,"27"-27,-52 27,25 0,-26 0,0 0,53 27,-53 26,53-27,0 1,0 26,0-27,27-26,-1 0,27 0,0 0,0-26,-27 26,-26-80,53 27,-53 0,53 53,-53 0,27 0,-27 53,53-53,0 53,0-53</inkml:trace>
  <inkml:trace contextRef="#ctx0" brushRef="#br0" timeOffset="224641.8488">4154 8810,'0'53,"53"-26,0-27,-27 0,27 0,0 0,-53 0,27-53,-27 26,0 1,0-27,0 106,0 26,0-26,105 27,-78 25,-27-25,106-1,-80-26,-26 0,0 0,-79-53,26 0,26 0,1 0,26 0,106-27</inkml:trace>
  <inkml:trace contextRef="#ctx0" brushRef="#br0" timeOffset="225009.8698">4895 9048,'0'27,"0"-27,26 0,27 0,27 0,-28 0,1 0,-26 0,26-27,-27-52,-26 26,0 27,-26 26,-27 0,26 0,1 0,26 26,-53 27,53 0,0 0,0 0,53-27,26 27,-26-53,0 27,27-27,-1 0,-26 0</inkml:trace>
  <inkml:trace contextRef="#ctx0" brushRef="#br0" timeOffset="225623.9049">5768 8996,'0'-53,"-27"53,27 53,-26-27,26 27,0-27,0 27,0 0,0-53,26 0,27 0,0-26,-53-27,80-27,-80 1,0 0,0-1,0 1,0 0,0-1,0 54,-27 26,27 0,0 53,0-27,27 27,-27 26,0-26,26 27,-26-1,53 0,-53 1,53-1,0-26,0-53</inkml:trace>
  <inkml:trace contextRef="#ctx0" brushRef="#br0" timeOffset="226181.9369">7250 8678,'-53'-53,"26"53,1 0,-27 0,26 0,-26 0,1 27,25-1,-26 27,53-27,-53 27,53 27,0-27,0-27,0 1,27-27,26 79,-27-79,27 0,0 0,26 0,-26 0,0 0,0 0,-26 0</inkml:trace>
  <inkml:trace contextRef="#ctx0" brushRef="#br0" timeOffset="226500.9551">7541 8837,'0'0,"0"-27,-53 27,0 0,26 53,-26-26,53 26,0-27,0 1,0 52,0-79,53 0,-26 0,-1-27,27 1,-53-27,53 27,0 26,-53 26,79-26,-52 27,26-27</inkml:trace>
  <inkml:trace contextRef="#ctx0" brushRef="#br0" timeOffset="227101.9894">8043 8652,'0'-27,"-53"27,27 27,-27 25,53 1,-53-26,53 26,-26-27,26 1,0 26,0-27,26 27,1-27,52 27,-26-53,0 53,0-26,-80 26,-26-53,106-53,53 26,0-26,26-26,-26 0,-53 26,0 0,-53 0,0 0,0 26,0-25,-27 52,-25 0,52 26,-53 27,53 0,0 0,0 0,0 0,0-27,26-26,1 0,25 0,1 0,-26 0,-1 0,-26-79</inkml:trace>
  <inkml:trace contextRef="#ctx0" brushRef="#br0" timeOffset="227272.9993">8890 8599,'0'-27,"53"27,-53 53,-27 26,27-26</inkml:trace>
  <inkml:trace contextRef="#ctx0" brushRef="#br0" timeOffset="227409.007">8890 9313</inkml:trace>
  <inkml:trace contextRef="#ctx0" brushRef="#br0" timeOffset="228315.0589">2540 10107,'0'-53,"53"53,26 0,54-53,78 53,80 0,80 0,52 0,133-53,-27 53,-79 0,-27-79,80 79,-54-106,-52 106,-79-80,-54 80,-52-52,-53 52,-53-53,-27 53,-26 0,-53-27,-79 54,52-27</inkml:trace>
  <inkml:trace contextRef="#ctx0" brushRef="#br0" timeOffset="229835.1458">10054 9313,'0'26,"0"1,0 26,0 0,0 26,0-26,0 0,0-27,53 27,0-53,-27 0,27-26,-26-1,-27 1,53-53,-53 26,0 0,53 0,-53 26,0 27,0 53,0-26,0 26,0 0,26 26,-26-26,53 0,-53 0,27 0</inkml:trace>
  <inkml:trace contextRef="#ctx0" brushRef="#br0" timeOffset="230367.1762">10927 8969,'-26'0,"26"-53,-53 53,53-26,-27 26,27 26,-26 27,26 0,0 26,0 1,0-1,0 0,0 1,0-1,0 27,26 26,-26-52,0-1,27 0,-27-26,53 27,-53-54,0 1,26-27,-26 53,27-53,26 0,0 0,-27-27,27 1,-27-80</inkml:trace>
  <inkml:trace contextRef="#ctx0" brushRef="#br0" timeOffset="231191.2234">11218 9525,'0'-27,"0"27,53 53,-53 27,27-28,-27 1,0 0,0 0,0 27,0-28,53-104,-53-28,0 1,26 26,-26 0,0 0,53 0,-53 27,53 26,-27 53,-26-27,80 27,-80-27,53 27,-53-26,53 26,-53 0,0 0</inkml:trace>
  <inkml:trace contextRef="#ctx0" brushRef="#br0" timeOffset="231447.238">11827 9763,'26'0,"1"0,26 0,-27 0,27 0,0 0,0 0,-27 0</inkml:trace>
  <inkml:trace contextRef="#ctx0" brushRef="#br0" timeOffset="231897.2638">12224 9472,'26'0,"1"0,26 0,-27 0,27 79,-53-52,0-1,0 53,0-79,0 27,-26-27,26 26,26 27,0-53,54 0,-27 0,-27 0,1 0,26 0</inkml:trace>
  <inkml:trace contextRef="#ctx0" brushRef="#br0" timeOffset="232339.289">12594 9075,'0'-27,"0"27,27 0,26 0,-27 0,0 0,27 0,-26 27,-27-1,53 54,-53-27,0 0,0 26,0 0,0 1,0-1,0 0,0 1,26 26,-26-1,106 1,-53-26,-53-27,53 0,-53-1,0 1,-27-53,-25 0,-1 0,53 0</inkml:trace>
  <inkml:trace contextRef="#ctx0" brushRef="#br0" timeOffset="232639.3062">13282 9736,'53'0,"0"-53,0 53,0 0,0 0,0 0,-53 53,-53 27,-27-27</inkml:trace>
  <inkml:trace contextRef="#ctx0" brushRef="#br0" timeOffset="232767.3135">13467 10186,'53'0,"53"-26,-53 26,-27-27</inkml:trace>
  <inkml:trace contextRef="#ctx0" brushRef="#br0" timeOffset="233478.3541">14235 8890,'-53'-53,"53"26,-27 27,-26 53,53 0,-26 53,26 0,0 0,0 79,0 0,0 0,0 0,26 1,-26-1,0-53,53 27,-53 0,0-53,0-27,27-26,-27 0,0 0,53-53,-27 0,53 0,-52-27,26-52</inkml:trace>
  <inkml:trace contextRef="#ctx0" brushRef="#br0" timeOffset="235990.4979">14843 8890,'0'26,"0"27,0 0,0 26,0-26,0 27,0-27,0-1,53-25,-53 26,0-27,0 27,0-26</inkml:trace>
  <inkml:trace contextRef="#ctx0" brushRef="#br0" timeOffset="236253.5129">15425 9445,'53'0,"-53"53,27-53,-27 27,0-1,0 27</inkml:trace>
  <inkml:trace contextRef="#ctx0" brushRef="#br0" timeOffset="237002.5558">16801 9181,'0'53,"0"0,0-27,0 0,0 27,0-26,53 26,-53 0,0-106,53-27,-53 27,53-26,-53 26,26 0,-26 27,27 26,52 53,-79 0,53-27,-53 1,79 52,-79-26,27-27,-27 27,0-26</inkml:trace>
  <inkml:trace contextRef="#ctx0" brushRef="#br0" timeOffset="237446.5812">17701 9022,'0'0,"53"0,-27 79,27-79,26 53,1-53,26 53,-27-53,-26 0,-53 27,0-1,0-26,-53 79,-26-79,-54 53,27-53,53 53,1-53,-1 27,26-27,-26 53,27-53</inkml:trace>
  <inkml:trace contextRef="#ctx0" brushRef="#br0" timeOffset="237716.5966">18389 9525,'-53'0,"26"0,-26 0,-26 0,26 26,-26-26,26 53,0-53,26 27,1 25,26-25</inkml:trace>
  <inkml:trace contextRef="#ctx0" brushRef="#br0" timeOffset="238106.6189">18680 9154,'26'0,"53"0,-26 0,-26 27,-1-27,-26 79,53-52,-53-1,0 53,0-26,-26 0,-27 0,26-26,-26-1,80 27,52-53,1 0,25 0,28 0,-1-26,-53 26,-52 0</inkml:trace>
  <inkml:trace contextRef="#ctx0" brushRef="#br0" timeOffset="239068.6739">14684 10715,'-26'0,"-27"27,53-1,0 54,0-27,0-1,0-25,26 26,1-53,26 0,0 0,-27 0,-26-53,53-26,-53 26,0-27,0 27,0 0,-26 0,26 1,-27 52,-26 0,0 0,53 52,0 1,0-26,27-27</inkml:trace>
  <inkml:trace contextRef="#ctx0" brushRef="#br0" timeOffset="239277.6859">15372 10821,'0'53,"0"-26,0 25,0 1,0-26,-53-1</inkml:trace>
  <inkml:trace contextRef="#ctx0" brushRef="#br0" timeOffset="240048.73">15875 10636,'0'26,"-26"-26,26 27,-53-27,53 79,-53-52,53 26,0-27,0 1,53-27,26 52,-26-52,0-26,0 26,-27-79,-26 52,0-26,0-26,0 26,0 0,0 27,-79-27,-1 53,54 0,0 0,26 0,0 53,0-53,0 26,52-26</inkml:trace>
  <inkml:trace contextRef="#ctx0" brushRef="#br0" timeOffset="240356.7476">16298 10186,'0'53,"0"-26,0-1,-26 53,26-26,0 0,0 0,0 0,-27 0,27-27,0 1,0 52,0-79,53 0</inkml:trace>
  <inkml:trace contextRef="#ctx0" brushRef="#br0" timeOffset="240851.7759">16589 10292,'0'53,"53"26,-53 1,0-1,0 0,27 1,-27-27,0-27,26-26,-26 53,53-53,-26-53,-27 0,53 0,-53 0,0 133,0-54,26 27,53-53,1 53,-1-53,-26 0,0-53,0 27,-53-27,26-27,-26 54,0-27,-26 53,-27 0,26 0,-25 0,52 0,0 26,0 54,0-27,0-27,52-26,54 80,-26-80,-1 0,-26 0,0-27</inkml:trace>
  <inkml:trace contextRef="#ctx0" brushRef="#br0" timeOffset="241175.7945">16087 10424,'53'0,"-53"-26,53 26,26 0,-53 0,27 0,27 0,-1 0,0 26,1-26,-1 53,1-53</inkml:trace>
  <inkml:trace contextRef="#ctx0" brushRef="#br0" timeOffset="241982.8406">17595 10583,'0'26,"0"1,0 26,0-27,26 1,-26 26,53-27,-53 27,-26-79,26-1,0-26,0 27,0-1,53 27,-27-79,27 79,0-27,0 27</inkml:trace>
  <inkml:trace contextRef="#ctx0" brushRef="#br0" timeOffset="242463.8681">17992 10609,'26'0,"27"53,-53 0,27-26,-27 26,0-27,0 1,52-54,-52 1,27 26,26 0,0 0,-27 0,1 53,26-53,-27 0,0 0,27 0,-26-27,-27 1,0-27,53-27,-53 1,0 26,0 0,-27 0,27 27,-26 26,-27 26,53 1,0-1,0 1,0 26</inkml:trace>
  <inkml:trace contextRef="#ctx0" brushRef="#br0" timeOffset="242718.8827">18812 10557,'0'26,"0"0,0 27,0 0,0 0,0-26</inkml:trace>
  <inkml:trace contextRef="#ctx0" brushRef="#br0" timeOffset="242890.8926">18944 10266,'0'-53,"-26"106,26-1,-53 1</inkml:trace>
  <inkml:trace contextRef="#ctx0" brushRef="#br0" timeOffset="243528.9291">19368 10371,'0'-53,"-27"53,-52 27,-1-1,27 27,0-26,53 26,-26-53,26 53,0-1,53-52,-27 53,27-53,0 27,-26-27,-27 26,0 54,0-54,-27-26,-52 53,-1-53,54 0,0 0,26 0,52 0,54-79,27 79,25-80,1 80,-27-53,-52 53,-27-79,-53 53,0-27,-27 53,-26-53,-26 53,52 0,1 0,26 26,-53 27,53-26,0-1,0 27,27 0,-27-27,52 27,1-26,0-27,0 53,0-53</inkml:trace>
  <inkml:trace contextRef="#ctx0" brushRef="#br0" timeOffset="243746.9415">20505 10689,'27'0,"-27"26,0 1</inkml:trace>
  <inkml:trace contextRef="#ctx0" brushRef="#br1" timeOffset="254651.5652">27120 12964,'-27'-53,"27"80,0-1,0 27,0 0,0 53,0 0,0 79,53-26,-53-27,0 53,53 53,-53-26,0 0,0-27,0 0,0 0,0 1,0-28,0 1,0-53,0-27,53 27,-53-53,0-27,0 1,0-27,53-27,-53-52,0 0</inkml:trace>
  <inkml:trace contextRef="#ctx0" brushRef="#br1" timeOffset="255287.6016">26061 15266,'27'0,"26"0,-27 0,27 0,27 27,-1-27,27 0,0 53,79-53,27 0,52 0,54 0,-1 0,80 0,0 0,0 0,0-53,52 53,-78 0,26 0,-80 0,-26 0,-79 0,-53 0,-27 0,0 26,-52-26,-54 0,-26 0</inkml:trace>
  <inkml:trace contextRef="#ctx0" brushRef="#br1" timeOffset="256953.6969">27993 13784,'26'0,"-26"0,0 80,27-80,-27 53,0-27,0 1,53 52,-53-52,0 25,26 28,-26-54,0 1,0 52,0 0,53-79,-53 53,0 0,0-26,0-1,0 27,0-26,0-1,0 27,0-27,0 1,0 26,0 26,0-52,0-1,0 27,27-53,-27 26,0 1,0 26,0 0,0 0,0 0,0-27,0 27,26-53,-26-26,0-54</inkml:trace>
  <inkml:trace contextRef="#ctx0" brushRef="#br1" timeOffset="258033.7587">28787 13811,'0'0,"0"53,0 0,26 0,-26 0,0 0,0 26,0-26,53 0,-53 0,0 0,0 26,27-26,-27 0,0 0,52 0,-52-27,0 1,0 25,27-25,-27 26,0 0,26-53,-26 79,0-52,0 25,53-52,-53 53,0 0,0-26,0-1,0 27,0 0,27-53,-27-53</inkml:trace>
  <inkml:trace contextRef="#ctx0" brushRef="#br1" timeOffset="258916.8092">29554 13864,'0'26,"26"80,-26-79,27 26,-27-1,53 28,-53-1,0 1,0-1,26 0,-26 1,0-1,0 0,0 1,0-27,0 26,0 0,0-26,0 0,0 0,0 0,0 0,0-26,53-27,-53 26,0-26,0-53,0 0,0 0,0 0</inkml:trace>
  <inkml:trace contextRef="#ctx0" brushRef="#br1" timeOffset="259785.8589">28152 15584,'26'0,"27"0,-26 0,-27 26,52 27,-52-27,0 1,0 26,0-27,0 1,0 26,-26-53,-27 53,0-53,53 0,53 0,53 0,0 0,-27 0,-26 0,-27 0</inkml:trace>
  <inkml:trace contextRef="#ctx0" brushRef="#br1" timeOffset="260731.913">28919 15610,'26'0,"27"0,-26 27,-1-27,-26 52,0-25,0-1,0 27,53-26,0 26,0-53,-27 0,-26 26,27-26,-27 27,0 26,-27-27,1-26,-27 53</inkml:trace>
  <inkml:trace contextRef="#ctx0" brushRef="#br1" timeOffset="261144.9366">29977 15584,'53'26,"-53"27,27-53,-27 53,0 0,53-53,-27 0,53 0,-52 0,-27-27,79 1,-79-27,0 53,0 26,0 27,0-26,0-1,0 27,0-26,0-1</inkml:trace>
  <inkml:trace contextRef="#ctx0" brushRef="#br1" timeOffset="262201.9971">26591 15742,'-53'106,"26"-26,-26-27,53-1,0-25,0 26,27-53,26 0,-27-27,27 1,-26-53,-27 26,0 0,0 0,0 26,0-26,-27 53,-52 27,79-1</inkml:trace>
  <inkml:trace contextRef="#ctx0" brushRef="#br1" timeOffset="264797.1455">30348 14684,'26'53</inkml:trace>
  <inkml:trace contextRef="#ctx0" brushRef="#br1" timeOffset="265074.1614">30798 14737,'52'0,"-25"0,-1 0,-26 26</inkml:trace>
  <inkml:trace contextRef="#ctx0" brushRef="#br1" timeOffset="265262.172">31221 14763,'26'0,"27"0</inkml:trace>
  <inkml:trace contextRef="#ctx0" brushRef="#br1" timeOffset="265503.1859">31750 14763,'53'0,"-27"0,27 27,-26-27</inkml:trace>
  <inkml:trace contextRef="#ctx0" brushRef="#br1" timeOffset="266602.2487">31221 11086,'53'0,"-27"0,54 0,-27 0,-27 0</inkml:trace>
  <inkml:trace contextRef="#ctx0" brushRef="#br1" timeOffset="266818.2611">31750 11086,'0'-53,"26"79,27 27,0 0</inkml:trace>
  <inkml:trace contextRef="#ctx0" brushRef="#br1" timeOffset="267044.2741">32120 11139,'27'0,"26"0,-27 0</inkml:trace>
  <inkml:trace contextRef="#ctx0" brushRef="#br1" timeOffset="267246.2856">32703 11112,'52'0,"-52"0,27 0,-27 53,26-53</inkml:trace>
  <inkml:trace contextRef="#ctx0" brushRef="#br1" timeOffset="267456.2976">33046 11112,'27'0,"-1"0,27 0,27 0,-54 0,27 0</inkml:trace>
  <inkml:trace contextRef="#ctx0" brushRef="#br1" timeOffset="272556.5893">1323 11377,'0'53,"26"0,-26-27,0 27,0 26,0-26,0 0,0 0,0-26,27 25,-27-25,0 26,0 0,0-80,0-26,0 0,0-26,-27-27,27-52,0 52,0 0,0-26,0 52,0 27,0 27,0-1,27-26,-1 53,27 0,0 27,-53 52,27-26,-27 27,0-1,0 0,0 1,0-1,-53 0,53 1,0-27,0-27,0 27,53 0,26-53,27 0,26 0,80-53,-106 0,-1 0,-78 27,-27-27,0 26,0 1,0 0,-27 26,27-53,-26 53,26 26,0 27,0-27,0 1,0 52,0-79,26 27,27-27,0 0,0 0,0 0,-26 0</inkml:trace>
  <inkml:trace contextRef="#ctx0" brushRef="#br1" timeOffset="272932.6107">2566 11536,'27'52,"-27"1,53 0,-53 27,26-54,-26 1,27-27,-27 52,79-52,-52 0,-27-26,26 0,-26-27,0-27,53-52,-53 53,0 52,0 27,0 53</inkml:trace>
  <inkml:trace contextRef="#ctx0" brushRef="#br1" timeOffset="274348.6917">2963 11747,'0'0,"80"0,-27 0,-27 0,27-26,-27 26,27-27,-26 27,-27-26,53 26,-53-53,0 26,0 1,26 26,-26-53,0 27,0 26,0-27,-53 27,27 0,-1 0,27 0,0 27,-26-27,26 53,0-27,0 0,0 27,0 0,0-53,0 27,26-1,27 27,-26-53,-27 27,26-27,54 0,-54 0,1 0,-27 0,52 0,-52-53,27 53,-27-53,26 53,1 0,26 26,-53 27,26-53,-26 27,0 25,0-104,0-1,0 26,0-26,0 27,53 26,-26 0,-1 0,0 0</inkml:trace>
  <inkml:trace contextRef="#ctx0" brushRef="#br1" timeOffset="275136.7369">4233 11483,'27'0,"-27"0,-106 79,80-79,26 53,-53-53,53 26,0 27,0-26,79-27,0 53,1-53,-27 26,0-26,-53 27,26-27,-26 52,0-25,-26-27,-54 53,27-53,27 0,-1 0,-26 0,53-27,27 27,52-53,106 1,1-1,52 0,-79 0,-54 0,-25 53,-80-53,0 27,-80 26,27 0,27 0,0 0,-27 26,26 53,27-52,0-1,0 27,53-26,0-27,0 79,26-79,54 0,25 0,-78 0</inkml:trace>
  <inkml:trace contextRef="#ctx0" brushRef="#br1" timeOffset="276140.7943">5821 11615,'0'0,"0"53,0-27,0 27,0-26,26-1,27 53,0-79,-26 0,26-26,-53-27,0 27,0-1,0-26,0 27,0 26,0 53,0-27,52 1,-52 26,53-53,0 52,-26-52,-27 27,53-27</inkml:trace>
  <inkml:trace contextRef="#ctx0" brushRef="#br1" timeOffset="276447.8118">6350 11906,'26'0,"27"0,-26 0,-27 0,53-27,-53 1,0-27,0 27,26 26,-26-27,27 27,-1 0,27 0,0 0,-53 27,26-27,-26 26</inkml:trace>
  <inkml:trace contextRef="#ctx0" brushRef="#br1" timeOffset="276658.824">6826 11694,'0'0,"0"53,0-26,0-1,0 27,27-27,79 27,-80-53,27 0,26-53,-52 1</inkml:trace>
  <inkml:trace contextRef="#ctx0" brushRef="#br1" timeOffset="276846.8347">7038 11350,'0'-79,"-27"79</inkml:trace>
  <inkml:trace contextRef="#ctx0" brushRef="#br1" timeOffset="277078.8479">7329 11244,'53'80,"-53"-1,53 1,-53 25,53 28,-53-54,26 0,-26-26,53 27,-53-54,27-26</inkml:trace>
  <inkml:trace contextRef="#ctx0" brushRef="#br1" timeOffset="277280.8596">7355 11721,'0'-53,"0"53,27 0,-1 0,27 0,-26 0,-1 0,54 0,-54 0</inkml:trace>
  <inkml:trace contextRef="#ctx0" brushRef="#br1" timeOffset="283596.2208">7779 11853,'53'53,"0"-53,0 0,-1 0,28 0,-27 0,26 0</inkml:trace>
  <inkml:trace contextRef="#ctx0" brushRef="#br1" timeOffset="284008.2443">8599 11403,'-26'0,"-27"0,26 53,27-26,-53-1,53 27,0-27,0 1,0 26,27-53,-27 26,53-26,-27 53,-26 0,79-26,-79-1,0 27,0-27,-26 27,-27-53,27 0</inkml:trace>
  <inkml:trace contextRef="#ctx0" brushRef="#br1" timeOffset="284361.2645">8890 11350,'0'0,"0"80,0-1,0 0,53 27,-53-26,79-27,-26-1,-26-52,26 27,0-27,26 0,-26-27,-27-25,27-1,-53 0,53 0,-53 0,-26 53,-1 0,-26 53,27 0,26 0,-53 0,53-27</inkml:trace>
  <inkml:trace contextRef="#ctx0" brushRef="#br1" timeOffset="284797.2895">8916 11774,'27'0,"26"0,0 0,0 0,0 0,0 0,-27 0,27 0,-53-53</inkml:trace>
  <inkml:trace contextRef="#ctx0" brushRef="#br1" timeOffset="285741.3435">9340 11879,'26'0,"27"0,0 0,0 0,-27-52,-26 25,27 1,-27-27,0 0,-27 53,-25 0,25 0,27 26,-79 27,79-26,-27 26,27-27,0 0,0 27,27-26,26-27,0 53,26-53,0 0,27 0,0-53,-53 0</inkml:trace>
  <inkml:trace contextRef="#ctx0" brushRef="#br1" timeOffset="286213.3705">10001 11192,'0'52,"0"28,0 26,0 52,53-52,-53 0,53-27,0 1,0-1,-53-26,26-26,-26 26,0-27,0 27,0-53,0-53,0 0,0-26,0-27,0 0,0 27,0 26,53-27,-53 54,27-1,26-25,-27 52,27 26,-53 0,53 1,-53 52,0-26,-26 0,-27 26,-53 27,0-26,27-80</inkml:trace>
  <inkml:trace contextRef="#ctx0" brushRef="#br1" timeOffset="287276.4313">11192 11430,'0'-27,"0"27,-53 0,27 0,-27 0,26 0,27 53,-53-26,53-1,0 53,0-26,27 0,-1 0,27 0,26-26,-26 25,0-25,0 26,-53-27,27 27,-27 0,-53-53,26 0,1 0,-54 0,80-26,0-27,80 0,-27 53,26-80,27 54,-27-27,54 0,-80 27,-27-27,-26 26,53-26,-53 27,0 0,-27-27,1 53,-27-27,27 27,-27 0,53 0,0 27,-27 52,27-26,0 0,0-27,0 27,53-26,0-27,-26 53,25-53,-25 0,-1 0,-26-27</inkml:trace>
  <inkml:trace contextRef="#ctx0" brushRef="#br1" timeOffset="288260.4876">12091 11297,'0'-26,"0"26,-105 0,78 26,-26 54,53-27,-53 0,53 0,0-1,0-25,27-27,26 53,-27-53,27 0,-26 0,25 0,-25 26,-27 1,0 26,0 0,0-1,-79 1,79 27,0-54,0 27,52-53,1 0,27-26,-27-54,26 54,-52-27,-27 26,52 27,-52-26,53 26,-53 26,0 27,27 0,-27 0,0-26,79-1,-26 54,-26-80,25 0,28 0,-54-27,54-79,-1-26,-52 26,25 27,-52 52,0 27,0 53,0 0,0-26,0 25,0-25,27-1,26-26,26 0,-26 0,0 0,26-53,-26 27,-26-27,26 27,-53-1,26-26,-26 27,0-27</inkml:trace>
  <inkml:trace contextRef="#ctx0" brushRef="#br1" timeOffset="288817.5194">13520 11615,'-53'0,"27"0,-1 0,-26 0,80 0,-27 26,26 1,27-27,-26 79,26-52,26 26,-26-27,26 27,1-27,-54-26,-26 53,27-53,-27-53,0 0,0 27,0 0,26 26,53 0,-26 0,-26 0,26 0,-53 26,0 53,26-52,-26-1,0 27,106-53</inkml:trace>
  <inkml:trace contextRef="#ctx0" brushRef="#br1" timeOffset="289716.5708">14579 11721,'0'0,"-80"0,54 0,26 26,-80 1,80 26,-79-1,79 1,0 0,0 27,0-27,26-27,27 27,53-53,53 0,-27 0,80-26,-106-27,-27-27,-52 27,-27 0,0 0,0 1,0 25,-53 27,26 27,27 25,0-25,0-1,0 27,0-26,53-27,-26 26,25-26,1 0,53 0,-53 0</inkml:trace>
  <inkml:trace contextRef="#ctx0" brushRef="#br1" timeOffset="289896.5811">15637 11615,'0'79,"0"1,0-1,0 0</inkml:trace>
  <inkml:trace contextRef="#ctx0" brushRef="#br1" timeOffset="290052.5901">15637 12250,'26'0,"27"0,-26 0,-1 0,27 0</inkml:trace>
  <inkml:trace contextRef="#ctx0" brushRef="#br1" timeOffset="290196.5983">16087 11932,'26'0,"1"0,-27 0</inkml:trace>
  <inkml:trace contextRef="#ctx0" brushRef="#br1" timeOffset="291230.6573">1984 12276,'53'0,"27"0,26 0,26 0,79 53,-78-53,26 0,52 0,1 0,52 0,-25 0,25 0,-52 0,52 0,-25 0,-28 0,54 0,-27 0,0 0,-26 0,-27 0,-53 0,27 0,26 0,-53 0,1 0,-54 0,0 0,-26 0,0 0</inkml:trace>
  <inkml:trace contextRef="#ctx0" brushRef="#br1" timeOffset="291561.6764">8176 12329,'79'0,"27"0,0 0,0 0,-1 0,28-53,-1 53,27 0,-27 0,27 0,26 0,27 0,-1 0,1 0,53 0,-54 0,1 0,26 0,-53 0,-53 0,27 0,-26 0,-1-53,-53 53,-26 0,-26 0</inkml:trace>
  <inkml:trace contextRef="#ctx0" brushRef="#br1" timeOffset="291942.6982">12488 12223,'133'0,"52"27,0-27,0 0,53 53,-26-53,0 0,-27 0,27 53,26-53,-53 0,-26 0,26 0,-53 0,-52 0,-28 0,1 0,-26 53,26-53,-27 0,-26 26,27-26,52 53,-52-53,25 0,1 0,-53 0</inkml:trace>
  <inkml:trace contextRef="#ctx0" brushRef="#br1" timeOffset="294294.8326">16589 12144,'0'53,"0"0,0 26,0 1,0-1,0 0,0 1,0-54,53-26,0 27,-26-27,26 0,0 0,-27-53,-26 26,79-52,-79 26,0 0,0 0,0 0,0 27,0 26,0 53,0-27,0 1,0 52,0-53,0 1,27 26,-27-27,53-26,-53 53,53-53,0 53,-27-53</inkml:trace>
  <inkml:trace contextRef="#ctx0" brushRef="#br1" timeOffset="295155.8819">17357 12012,'0'-80,"0"27,0 1,0 52,0-27,-27 27,-26 0,53 27,-26 52,26-26,0 26,0 1,0 25,0-25,0-1,0 1,0-1,0 0,0-26,53 0,-53 0,26 0,-26 0,27-53,-27 26,79-26,-79 53,53-53,-27 0,1 0</inkml:trace>
  <inkml:trace contextRef="#ctx0" brushRef="#br1" timeOffset="295622.9086">17436 12435,'0'27,"27"25,-1-52,27 0,26 0,-52 0,-27-26</inkml:trace>
  <inkml:trace contextRef="#ctx0" brushRef="#br1" timeOffset="296033.9322">17648 12276,'0'0,"26"80,-26-27,80 0,-80-1,26 28,-26-54,0 1,53-27,-53 53,0-80,26 1,-26-27,0 0,0 0,53 27,-53-27,27 53,-1 53,-26-27,53 0,-53 27,0-26,27-27,-27 53,0 0</inkml:trace>
  <inkml:trace contextRef="#ctx0" brushRef="#br1" timeOffset="296912.9824">18336 12541,'-27'0,"27"0,53 0,0 0,0 0,-27 0,27 0,-26 0,-27 0</inkml:trace>
  <inkml:trace contextRef="#ctx0" brushRef="#br1" timeOffset="297173.9974">18600 12276,'0'-53,"0"133,0-1,53 1,-53-28,0 1,27 0,-27-26,53 26</inkml:trace>
  <inkml:trace contextRef="#ctx0" brushRef="#br1" timeOffset="298024.0459">18944 11827,'0'-53,"0"26,0 27,80 27,-28-27,-52 79,53-53,-53 27,27 53,-27-26,0-1,53 0,-53 1,0-1,0 27,0-27,0 1,0-1,53 27,-53-27,26 1,-26-27,53 26,-53-53,0 1,-53-27,0 0,-26 0,26-80</inkml:trace>
  <inkml:trace contextRef="#ctx0" brushRef="#br1" timeOffset="298951.099">19420 12276,'0'-26,"27"26,26 0,26 0,-79 0,0 53,0 0,-53-27</inkml:trace>
  <inkml:trace contextRef="#ctx0" brushRef="#br1" timeOffset="299100.1075">19447 12620,'53'0,"-27"0,27 0,-53 0,27 0</inkml:trace>
  <inkml:trace contextRef="#ctx0" brushRef="#br1" timeOffset="299673.1402">19897 11588,'0'-26,"-53"26,0 0,0 0,53 0,-27 79,27-52,0-1,0 27,0 0,27 0,-27 0,79 26,-52-26,-27 0,79 27,-79-28,53 1,-53 0,27 27,-27-54,52 27,-52 0,27-27,-27 1,53 52,-53-52,26-1,-26 27,53-26,-53-1,0 53,0-26,0 0,0 0,0-26,0 25,0 1,0-26,53-27,0 0,26 0,54 0,-27-80</inkml:trace>
  <inkml:trace contextRef="#ctx0" brushRef="#br1" timeOffset="300566.1914">20135 11509,'26'27,"-26"25,27 28,-27-1,0 1,0-1,0 0,0-26,0 0,53 27,-53-54,26 0,53-26</inkml:trace>
  <inkml:trace contextRef="#ctx0" brushRef="#br1" timeOffset="300750.2019">20690 11959,'27'0,"-27"53,0-27,0 27,0 27,0-54,-53 27</inkml:trace>
  <inkml:trace contextRef="#ctx0" brushRef="#br1" timeOffset="301440.2414">21484 11509,'0'27,"0"25,0 28,0-1,0 1,27 25,-27-52,53 0,-53-26,26 26,-26-80,0-26,0 0,0 0,53-26,-53 26,0 0,53 106,-27-26,27 25,-26-25,26-1,-53 27,53-53,-53 53,0-26</inkml:trace>
  <inkml:trace contextRef="#ctx0" brushRef="#br1" timeOffset="301997.2733">22410 11456,'0'0,"-53"53,27 0,-27 0,0 26,0-26,-26 27,52-54,-26 27,27-27,26 1,26-27,1 53,26-53,0 0,26 0,0 26,1-26,-1 0,1 0,-54 0,0 0,27 0,-26 0,-27 0,0 0</inkml:trace>
  <inkml:trace contextRef="#ctx0" brushRef="#br1" timeOffset="302769.3174">22728 11747,'53'0,"0"0,-1 0,28 0,-1 0,-26 0,0 0,-53-53</inkml:trace>
  <inkml:trace contextRef="#ctx0" brushRef="#br1" timeOffset="303016.3315">23230 11430,'0'-27,"0"54,0 26,0 26,27 0,-27 1,53-1,-53-26,0 0,26 26,-26-52</inkml:trace>
  <inkml:trace contextRef="#ctx0" brushRef="#br1" timeOffset="303714.3715">22093 12250,'26'0,"27"0,0 0,0 0,26 0,-26 0,0 0,27 0,-28-27</inkml:trace>
  <inkml:trace contextRef="#ctx0" brushRef="#br1" timeOffset="305454.471">20479 12753,'0'26,"-27"-26,27 27,-53-27,53 52,0 1,0-26,0 26,27-27,-1-26,27 0,27 0,-54 0,-26-26,27-27,-27 26,0 1,0-27,0 0,-27 53,-52 0,26 0,0 27,53-1</inkml:trace>
  <inkml:trace contextRef="#ctx0" brushRef="#br1" timeOffset="305670.4833">21008 12911,'26'53,"-26"-26,53 26,-53-27,0 27,-53 0,27-53</inkml:trace>
  <inkml:trace contextRef="#ctx0" brushRef="#br1" timeOffset="306450.528">21405 12779,'53'53,"-53"-27,53 1,-53 26,26-27,-26 27,53-26,-53-1,0 27,26-53,-26-53,0 27,0-27,0 0,0 0,53 26,-26 27,-1 0,-26 0,80 53,-80-26,26 26,-26-27,0 1,0 26,0-27,0 0</inkml:trace>
  <inkml:trace contextRef="#ctx0" brushRef="#br1" timeOffset="307080.564">22040 12647,'0'53,"53"-53,0 26,0-26,52 53,-25-53,-1 27,1-27,-28 52,1-52,-53 27,-26 26,-27-27,0-26,53 53,-79-53,52 27,1-27,-27 26,26-26,-26 53,27-53,0 0,26 0,0 0</inkml:trace>
  <inkml:trace contextRef="#ctx0" brushRef="#br1" timeOffset="307486.5872">23019 12356,'0'-27,"0"27,0 53,0 0,0 26,53-26,-53 0,0 0,0 0,0 27,0-54,26 0,-26 27</inkml:trace>
  <inkml:trace contextRef="#ctx0" brushRef="#br1" timeOffset="309600.7081">19950 13758,'0'0,"0"53,0 0,0 53,0 26,0-26,0 0,0 52,0-25,0 25,53 1,-53-27,52 54,-52-1,53-26,-53 52,53 1,-53-80,53 27,-53-53,0 26,80-52,-80-28,0 1,26-26,-26-1,0-26</inkml:trace>
  <inkml:trace contextRef="#ctx0" brushRef="#br1" timeOffset="310757.7743">17754 15795,'26'0,"0"0,54 0,-54 0,27 0,27 0,25 0,1 0,0 0,26 0,27 0,0 0,0 0,79 0,-27-53,1 53,53 0,-27 0,26-53,1 53,-53 0,52 0,-26 0,-26 0,26 0,-26 0,-27 0,-53 0,27 0,-27 0,1 0,-28 0,1 0,0 0,0 0,-27 0,1 0,-27 0,-27 0,1 0,25 0,28 0,-54 0,27 0,0 0,-26 0,-1 0,27 0,-27 0,-26 0,-52 0</inkml:trace>
  <inkml:trace contextRef="#ctx0" brushRef="#br1" timeOffset="311587.8217">20479 16245,'-27'53,"27"-27,0 1,0 26,0-27,0 1,80-27,-54 0,-26-27,27-26,-27 27,0-27,0 27,0-1,-27 27,-26-53,27 53,-1 0,-26 0</inkml:trace>
  <inkml:trace contextRef="#ctx0" brushRef="#br1" timeOffset="316402.0972">18997 14367,'0'-27,"0"1,0 26,0 53,53-1,-53-25,0-1,0 27,0 27,0-27,26 0,-26-1,0 1,0 53,0-79,0-1,0 1,0 25,0-25,0 26,0 0,0 26,53-26,-53 0,0-27,0 27,0-26,0-1,53 54,-53-27,0-27,0 0,0 27,0-26,27 26,-27-80,26 27</inkml:trace>
  <inkml:trace contextRef="#ctx0" brushRef="#br1" timeOffset="318158.1976">19103 16086,'0'-53,"0"53,-53 0,79 0,1 0,-1 0,27 0,-26 0,-1 0,27 0,-26 0</inkml:trace>
  <inkml:trace contextRef="#ctx0" brushRef="#br1" timeOffset="318398.2113">19447 15901,'0'27,"0"26,0-27,0 27,0 0,0-27,0 27</inkml:trace>
  <inkml:trace contextRef="#ctx0" brushRef="#br1" timeOffset="319703.286">18098 15848,'0'0,"0"-26,0-1,0-52,0 52,0 1,0-27,0 27,0-1,0 1,0-27,0-27,0 54,0 0,0-27,0 26,0 1,0-27,0 26,-27 1,27-27,0 26,0-25,-53-28,53 27,0 0,-26 0,26 1,0 25,0 1,-53-27,53 26,0-26,-27 53,27-26,0 26,0 53,0-27,0 27,53-53</inkml:trace>
  <inkml:trace contextRef="#ctx0" brushRef="#br1" timeOffset="320272.3185">17833 16139,'0'0,"26"0,27 0,-26 0,-1 0,27 0,-26 0,-1 0,27 0</inkml:trace>
  <inkml:trace contextRef="#ctx0" brushRef="#br1" timeOffset="320603.3375">18336 15954,'26'0,"27"0,0 0,-53 0,0 53,0-27,0 27,0 0,0-26,26-27,54-27,52-26,0 0,-52 1,-54 25</inkml:trace>
  <inkml:trace contextRef="#ctx0" brushRef="#br1" timeOffset="322156.4263">15849 15901,'26'0,"27"0,-27 0,1 0,-1 0,27 0,-26 0,-1 0,27 0,-26 0,-1 0,27 0,-27 0,1 0,26 0,0 0,-27 0,27 0,0 0,-27 0,1 0,26 0,-27 0,1 0,-1 0,27 0,-26 0,25-53,-25 53,-1 0,1 0,26 0,-27-26,27 26,0 0,0 0,0 0,-27 0,27 0,0 0,0 0,-26 0,25 0,-25 0,-1 0,27 0,-26 0,-1 0,27 0,-26 0,-1 0,27 0,-27 0,1 0,-1 0</inkml:trace>
  <inkml:trace contextRef="#ctx0" brushRef="#br1" timeOffset="323177.4847">17277 15875,'0'-27,"0"1,0 26,0-27,0-26,0 27,0-1,0 1,0-53,0 26,0-27,0 54,0-1,0-25,0-28,0 54,-26-27,26 0,0 26,0 1,0-27,0 27,0-1,0-26,0 0,-53 0,53 0,0 1,0 25,0 1,-27-27,27 26,0 27,0 53,0 27,0 25</inkml:trace>
  <inkml:trace contextRef="#ctx0" brushRef="#br1" timeOffset="324157.5406">16933 16272,'-26'0,"26"0,79 0,-26 0,-26 0,-1 0,1 0</inkml:trace>
  <inkml:trace contextRef="#ctx0" brushRef="#br1" timeOffset="324548.5631">17330 15981,'53'0,"-53"0,0 79,0-53,0 27,0-26,27-27,-1 0,27 0,-27 0,1 0,26 26,-53 27,0-26,-53-27,26 79,-25-79,-54 79,53-79</inkml:trace>
  <inkml:trace contextRef="#ctx0" brushRef="#br1" timeOffset="325409.6124">16828 15081,'-27'0,"1"0,-1 0,-26 0,-26 0,52 0</inkml:trace>
  <inkml:trace contextRef="#ctx0" brushRef="#br1" timeOffset="325658.6266">16404 15107,'0'0,"-26"0,-54 0,27 0</inkml:trace>
  <inkml:trace contextRef="#ctx0" brushRef="#br1" timeOffset="325830.6364">16060 15107,'0'0,"-26"0</inkml:trace>
  <inkml:trace contextRef="#ctx0" brushRef="#br1" timeOffset="326063.6497">15875 15134,'-53'0,"0"0,27 0,-1 0</inkml:trace>
  <inkml:trace contextRef="#ctx0" brushRef="#br1" timeOffset="326221.6587">15531 15187,'0'-53,"-79"53,52 53</inkml:trace>
  <inkml:trace contextRef="#ctx0" brushRef="#br1" timeOffset="326407.6694">15240 15187,'-26'0,"26"-53,-53 53,26 0,-26 53,53-27</inkml:trace>
  <inkml:trace contextRef="#ctx0" brushRef="#br1" timeOffset="327861.7526">23601 15451,'0'-26,"-27"26,27 0,0 0,0 26,53-26,-53 80,53-80,0 53,-26-53,-27 26,26-26,-26 27,0 25,0-25,0-27,0 26,-53-26,0 80,27-54,-27 27</inkml:trace>
  <inkml:trace contextRef="#ctx0" brushRef="#br1" timeOffset="329362.8385">24077 15875,'0'26,"0"27,0 26,79 1,-79-1,27 27,-27-27,0-26,0-26,53 26,-27-106,-26 0,53 0,-53-26,27-1,-27 54,53-1,-53-26,26 53,-26 53,53-26,-53-1,26 54,-26-54,0 0,53 27,-26 0,52-53,-26 0</inkml:trace>
  <inkml:trace contextRef="#ctx0" brushRef="#br1" timeOffset="330847.9234">20003 13811,'0'-53,"-53"53,-27 53,80-27,-53 1,27 52,26-52,-53-27</inkml:trace>
  <inkml:trace contextRef="#ctx0" brushRef="#br1" timeOffset="331050.935">19817 13811,'53'0,"-26"0,-1 0,27 0,0 0,0 0,0 0,0 0,26 0,0 0,-26 0</inkml:trace>
  <inkml:trace contextRef="#ctx0" brushRef="#br1" timeOffset="332146.9977">18336 13044,'-53'-53,"106"79,-27-26,27 80,0-28,26 28,54-1,-1 1,27-1,-27 27,0-27,1 1,-54-28,-26-52,26 80,-26-80,-53 26,0-26,27 0,-27-53,0 27</inkml:trace>
  <inkml:trace contextRef="#ctx0" brushRef="#br1" timeOffset="333015.0474">19394 13811,'-26'0,"26"26,0-26,26 27,53-27,-79 26,53-26,-26 0,-1 0,-26 0,53-26,-53-54,27 80,-27-26,0 0,0-1,0-26,0 53</inkml:trace>
  <inkml:trace contextRef="#ctx0" brushRef="#br1" timeOffset="345435.7577">979 13202,'0'0,"0"27,0 26,0 0,0-27,0 1,0 26,0-27,0 0,0-26,53 0,0 0,-27-52,27-1,-26 0,-27-27,53 54,-53-1,0-26,0 80,0 26,0-27,0 1,26 26,-26-27,79 27,-52-26,-1-27,27 52</inkml:trace>
  <inkml:trace contextRef="#ctx0" brushRef="#br1" timeOffset="345771.777">1561 13441,'53'26,"0"-26,0 0,0 0,0 0,-53 0,0-26,0-27,0 26,26 27,1 0,-27 0,52 0,-52 53,27-53,-27 27</inkml:trace>
  <inkml:trace contextRef="#ctx0" brushRef="#br1" timeOffset="346020.7913">2064 13282,'-27'53,"27"-27,0 27,0 0,0-27,0 1,53 52,-26-79,26 0,0 0,26-53,-26 0,26 1</inkml:trace>
  <inkml:trace contextRef="#ctx0" brushRef="#br1" timeOffset="346219.8026">2223 13097,'26'-27,"-79"27,27 0</inkml:trace>
  <inkml:trace contextRef="#ctx0" brushRef="#br1" timeOffset="346433.8149">2672 12911,'0'80,"0"-27,0 26,53 0,-53 1,27-1,-27 1,0 25,0-52</inkml:trace>
  <inkml:trace contextRef="#ctx0" brushRef="#br1" timeOffset="346658.8276">2434 13308,'27'0,"-1"0,1 0,25 0,1 0,27 0,-27-26,0 26,0 0</inkml:trace>
  <inkml:trace contextRef="#ctx0" brushRef="#br1" timeOffset="347077.8516">3387 13599,'0'0,"-53"0,79 0,27 0,-26 0,-1 0,27 0</inkml:trace>
  <inkml:trace contextRef="#ctx0" brushRef="#br1" timeOffset="347707.8877">3810 13229,'-53'0,"0"0,27 0,-27 0,26 0,1 0,-1 0,-52 0,53 0,26-80,0 54,0 0,0 26,53 0,-1 0,-25 0,-1 0,27 26,-26 27,26 26,-53 1,53-27,-53 26,0 0,0-26,0 27,-27-54,-26 27,27-53,-27 0</inkml:trace>
  <inkml:trace contextRef="#ctx0" brushRef="#br1" timeOffset="348165.9139">3942 13520,'53'0,"-26"0,-27 0,0 79,0-52,53-27,-53 26,26-26,27 0,0-53,-27 27,-26-1,53 27,-26 0,-27 27,26-27,-26 53,53-53,-26-27,25-26,-25-26,26 0,-53 52,26 27,27 0,-53 53,0-26,27 25,-27 1,0-26</inkml:trace>
  <inkml:trace contextRef="#ctx0" brushRef="#br1" timeOffset="348765.9483">4815 12806,'0'-53,"0"79,0 27,53 26,-53 54,53-1,-53 27,80 26,-27 0,-53-26,79-27,-79-52,79-28,-79 1,27-53,-27-26,0-27,0-26,-27-27,27-53,0-26,0 53,0-1,0 54,27 52,-27-26,26 53,-26 53,53-26,-53 26,0 0,0 26,0-26,0 0,0 0,-26 0,-1 0,-26-27</inkml:trace>
  <inkml:trace contextRef="#ctx0" brushRef="#br1" timeOffset="349395.9843">5371 13546,'27'0,"-27"27,0 26,79 0,-79-27,53 27,0-27,0-26,0 0,-53-52,0-28,0-26,52 27,-52 26,0 80,27-1,-27 27,53-27,26 27,-52-53,26 0,0-53,-27-26,27-53,0 26,-53-53,79 27,-79 79,0 26,0 1,0 26,0 0,0 79,0-26,0 0,0 27,0-1,0 0,0 1,0 26,0-27,0 0,0-26,0 27,0-54,53-26</inkml:trace>
  <inkml:trace contextRef="#ctx0" brushRef="#br1" timeOffset="350140.0269">6720 13149,'0'-26,"-26"26,0 0,-1 0,-26 26,27 1,26 26,-53-27,53 1,0 52,0-26,26-26,54 25,-1 1,-26 0,0-26,-53 26,26-53,-26 26,-26-26,-1 0,-26 0,1 0,52 0,0-53,26 53,53 0,1-26,-1 26,0-53,-26 0,53 0,-26-26,-1 26,-53 0,-26 0,0 26,0 1,-26 26,0 0,-27 0,26 0,1 53,26 0,-53 0,53 0,0 26,0 0,26 1,27-54,-26-26,26 53,105-53,27 0,1-53</inkml:trace>
  <inkml:trace contextRef="#ctx0" brushRef="#br1" timeOffset="351758.1194">8281 12991,'0'-53,"-52"53,25 0,-26 26,27 1,26 26,-53-27,53 1,0 25,0-25,0-1,26 27,1-26,26-27,26 53,-26-53,-27 79,27-52,-53 25,-26-25,-54-27,54 0,0 0,26 0,52 0,28 0,52-27,-52 27,-1-26,-26 26,0-79,0 52,-53 1,26-27,-26 26,0-26,0 0,-53 53,0 0,27 27,26 26,0-27,0 1,0 26,0-27,26-26,1 27,26-27,-27 0,27 0,0 0,26 0,-52-27</inkml:trace>
  <inkml:trace contextRef="#ctx0" brushRef="#br1" timeOffset="353021.1916">9155 12964,'-27'0,"-26"-26,27 26,-1 0,-26 0,0 0,53 0,0 26,27 27,-1-53,54 80,-27-80,-27 52,27-52,-53 53,0 0,0-26,0-1,0 27,-53-26,27 26,52-53,27 0,0-27,-27 27,1-53,26 53,-27-79,27 26,-53 53,0 53,27-27,-27 27,0-26,53-27,-53 26,26-26,27 0,-27 0,54 0,-27-53,0 0,0-26,-53 26,26 26,-26 54,0 26,0 0,79 26,-52-52,-1-27,54 53,-27-53,-1 0,1-53,27 0,-54 0,-26-27,53 1,-53 53,-26-1,-27 27,26 0,-26 27,27 25,26 1,0 0,0-26,0-1,26 54,27-80,0 0,27 0,-1-27,-53 27,27 0,-53 0,27 80,-27-54,53-26,-27 0,1-26,26-27,-27 0,27 0,-53 0,53 53,-27 0,-26 26,53 27,-26-26,26 26,-27-27,27-26,0 0</inkml:trace>
  <inkml:trace contextRef="#ctx0" brushRef="#br1" timeOffset="353812.2369">11536 12991,'0'-27,"-27"27,27-53,-53 53,27 0,-27 0,-53 27,53 52,-26 1,53 25,26-25,-53-1,53 1,0-28,79 1,0-53,54 0,25 0,-25 0,-1-26,-53-27,-26 27,-53-1,0-26,0 27,0-27,-26 53,-1 0,27 0,-26 0,26 53,0 0,0-27,0 1,0 25,26-52,1 53,26-53,-27 0,1 0,26 0,-27 0</inkml:trace>
  <inkml:trace contextRef="#ctx0" brushRef="#br1" timeOffset="353992.2472">12277 13123,'0'0,"0"53,0 0,0 0,-53 26,26 1</inkml:trace>
  <inkml:trace contextRef="#ctx0" brushRef="#br1" timeOffset="354159.2566">12171 13732,'26'0,"-26"26,0-26</inkml:trace>
  <inkml:trace contextRef="#ctx0" brushRef="#br1" timeOffset="355231.318">1429 14367,'79'0,"-52"0,26 0,26 0,27 0,52 0,28 0,-28 0,28 0,52 0,-53-53,-53 53,27 0,-53 0,-27 0,1 0,-1 0,0 0,1 0,26 0,-27 0,0 0</inkml:trace>
  <inkml:trace contextRef="#ctx0" brushRef="#br1" timeOffset="355653.3421">5556 14234,'185'0,"27"-53,26 53,27-79,-53 79,-1-106,-26 106,54-53,-28 53,-52 0,-27 0,53 0,-26 0,-27 0,27 27,0-27,-27 0,27 53,0-53,-27 0,53 0,-26 0,0 0,26 0,-26-27,-1 27,-52 0,53 0,-53 0,-27 0,1 0,-1 0,0 0,27 27,-26-27,-1 53,-26-53,26 0</inkml:trace>
  <inkml:trace contextRef="#ctx0" brushRef="#br1" timeOffset="355868.3545">11959 14102,'80'0,"-28"0,1 0,27 0,26 0,-27 0,0 0,1 0,-1 0,0 0,1 0,-1 0,-26 0,0 0,-132 0,-1 0</inkml:trace>
  <inkml:trace contextRef="#ctx0" brushRef="#br1" timeOffset="357825.4664">1482 15107,'0'-53,"-27"53,1 0,-27 0,-53 53,27 0,-1 27,54-27,26 0,-53 26,53-26,0 0,53 0,0-27,53 53,52-26,1 0,26 27,-26-1,-53-26,-53 26,-53-26,53 0,-53 0,0-26,0-27,-53 26,0-26,0 0,0 0,-26-53,52 27,27-27,0 26,0 1,0-27,0 26,0 1,27-27,-1 27,27-27,0 26,-27 27</inkml:trace>
  <inkml:trace contextRef="#ctx0" brushRef="#br1" timeOffset="358395.499">2487 15081,'0'-27,"-26"27,-27 0,53-26,-27 26,27 0,-26 53,26 0,0 0,0 26,0 1,0-1,0 27,0-27,0 0,0 1,0-1,0-26,53 0,-53-26,26 25,27-25,-26-27,-27 53,52-53,-25 0,26 0</inkml:trace>
  <inkml:trace contextRef="#ctx0" brushRef="#br1" timeOffset="358731.5183">2672 15848,'53'0,"-53"53,27-53,-27 27,26-27,-26 26,53-26,-53 0,0-26,0-54,27 54,-27-1,26 27,53 27,-26 26,0 26,-53-52</inkml:trace>
  <inkml:trace contextRef="#ctx0" brushRef="#br1" timeOffset="359228.5466">2884 15002,'0'-53,"26"53,27 0,-26 26,26 1,-53 25,53-25,-53 26,26 26,-26 1,0-1,53 27,-53 0,0 26,53-26,0 26,0-53,-27 27,-26-53,80 0,-80-26,26-27,-26 52,-53-52,27 0,-54 0</inkml:trace>
  <inkml:trace contextRef="#ctx0" brushRef="#br1" timeOffset="359498.5621">3651 15822,'80'-80,"-27"80,26-53,-26 53,-27 0,1 0,-27 27,-27 52,-79-26</inkml:trace>
  <inkml:trace contextRef="#ctx0" brushRef="#br1" timeOffset="359649.5708">3863 16113,'79'0,"1"-27,-54 27</inkml:trace>
  <inkml:trace contextRef="#ctx0" brushRef="#br1" timeOffset="360826.6381">4921 14763,'0'-52,"-53"52,53-27,-53 27,27 0,-27 27,53 25,-79 1,79 27,0 52,0 53,0 0,0 1,53-1,0 27,-1-27,28 0,-27 27,0 26,-53-53,53-26,-53-53,0-27,0 0,0-52,0 26,26-53,27-27,53 1,0-54,-1-52</inkml:trace>
  <inkml:trace contextRef="#ctx0" brushRef="#br1" timeOffset="361747.6908">5345 14790,'-27'0,"27"53,0-27,27 27,-27 0,0-26,26-1,-26 53,0-26,0 0,53 0,-53 0,26 26</inkml:trace>
  <inkml:trace contextRef="#ctx0" brushRef="#br1" timeOffset="361957.7027">5980 15107,'79'27,"-79"-1,26 27,-26-26,0 26,0 26,0-53,0 1,-26-27</inkml:trace>
  <inkml:trace contextRef="#ctx0" brushRef="#br1" timeOffset="362393.7277">6535 14869,'27'0,"26"53,-53 0,53-26,-53-1,26-26,-26 53,53-27,-53-52,0-1,0-25,26 52,-26-53,27 53,-27-27,53 27,0 0,0 80,-53-28,0-25,0 26,0-27,0 1</inkml:trace>
  <inkml:trace contextRef="#ctx0" brushRef="#br1" timeOffset="363100.7682">7329 14816,'-53'0,"80"0,-1 0,27 0,26 0,27 0,53 0,0-79,-54 79,-52 0,0 0,-53 0,0 26,0 27,-53-53</inkml:trace>
  <inkml:trace contextRef="#ctx0" brushRef="#br1" timeOffset="363384.7844">7408 15028,'0'0,"80"0,-54 0,27 0,0 0,26 0,1 0,-1 0,-26 0,26 0,-52 0,-1 0,27 0,27 0,-1 0</inkml:trace>
  <inkml:trace contextRef="#ctx0" brushRef="#br1" timeOffset="363684.8016">8625 14816,'-52'27,"52"-1,0 1,-27 26,27-27,0 27,0-53,79 0,-52 0,26 0,-27-26,-26-27,0 26,0 1,0-1,0-26,-53 53,27 0,-27 27,0-27</inkml:trace>
  <inkml:trace contextRef="#ctx0" brushRef="#br1" timeOffset="364763.8633">5503 16563,'0'0,"0"53,-53-1,53 1,0-26,0-1,0 27,53-53,-26 0,-1 0,1 0,-27-53,53 27,-53-1,0-52,-27 53,27-1,-53 27,53-53,-53 53,0 0,53 27</inkml:trace>
  <inkml:trace contextRef="#ctx0" brushRef="#br1" timeOffset="364973.8753">6112 16721,'0'27,"26"52,-26-26,53-26,-53 25,0 1,0 27</inkml:trace>
  <inkml:trace contextRef="#ctx0" brushRef="#br1" timeOffset="366209.946">6773 16483,'27'0,"52"27,-79-1,53 27,-53-26,0 25,0-25,27-1,-27 27,0-106,0 27,0-27,0 0,52 0,-25 0,26 53,0 0,-27 0,27 53,-53-26,53 52,-53-26,0 0,53 0,-53 0,0 0</inkml:trace>
  <inkml:trace contextRef="#ctx0" brushRef="#br1" timeOffset="366667.9722">7435 16589,'0'0,"79"0,-26-26,53 26,0-53,79 53,27-53,-54 53,-52 0,-53 0,0 0,-53 79,0-52,-53-27</inkml:trace>
  <inkml:trace contextRef="#ctx0" brushRef="#br1" timeOffset="366974.9898">7885 16854,'26'0,"1"0,25 0,28 0,26 0,-1 0,28 0,-27-27,-27 27,0 0,1 0,-27 0,-53-26,26 26</inkml:trace>
  <inkml:trace contextRef="#ctx0" brushRef="#br1" timeOffset="367304.0086">8017 16192,'0'27,"0"26,0-1,0 28,0-27,0 0,26 53,-26-54,0 28,53-1,-53-26,27 26,-27-52,0-1,53-26,-53 53,53-53</inkml:trace>
  <inkml:trace contextRef="#ctx0" brushRef="#br1" timeOffset="367732.0331">8943 16589,'0'53,"0"-27,0 27,26-26,-26-1,53 27,0-26,0-27,-53 0,53-27,-53-26,0 0,0 0,0 1,0-1,0 26,-53 27,-26 0,26 0</inkml:trace>
  <inkml:trace contextRef="#ctx0" brushRef="#br1" timeOffset="368652.0857">9499 15584,'0'-27,"79"27,-26 0,26 0,-26 0,-26 0,-27 53</inkml:trace>
  <inkml:trace contextRef="#ctx0" brushRef="#br1" timeOffset="368830.0959">9578 15848,'0'0,"26"0,27 0,0 0,0 0,-26 0,26 0,-1 0</inkml:trace>
  <inkml:trace contextRef="#ctx0" brushRef="#br1" timeOffset="370095.1681">10398 15081,'-26'-53,"-27"0,26 53,1 0,26 53,-53 26,53 1,-53 26,53-1,0 1,-53 53,53 0,0-53,0-27,0 0,27 1,-27 26,52-54,-52 1,53 0,-53-26,27-1,-27 54,53-80,-53 53,0-27,26-26</inkml:trace>
  <inkml:trace contextRef="#ctx0" brushRef="#br1" timeOffset="370676.2015">10451 15901,'-26'0,"26"27,-53-1,53 27,-53 0,53 0,0-27,0 27,0-26,26-27,27 0,0 0,26 0,27-53,-53-27,0 27,-53 1,0-1,0 0,0 26,-26-26,-1 53,1 0,-27-53,26 53,-26 0,53 0,0 53,0-26,27-27,26 79,-53-52</inkml:trace>
  <inkml:trace contextRef="#ctx0" brushRef="#br1" timeOffset="377566.5956">10504 15610,'0'-26,"0"26,0 26,0 53,0 1,26-1,-26 1,0-1,27 0,-27 1,53 26,-53-54,0 1,0 0,0-53,0-79,0 26,0 0,0 0,0 0,0-26,0 0,0-1,-53-26,53 53,0 27,0-1,0-52,-27 79,27 27,0 52,0 27,0-27,0 1,0-1,0 0,0 1,0-27,0-1,0-25,0 26,53-53,-53 0,0-53,-26-26,26-27,-53 26,53 27,0 27,-26-27,26 27,0-1,0-26,0 27,0-27,0 26,0-26,0 106,0 0,0 53,0-26,0-1,0 0,0-26,0 0,52 26,-52-52,0 26,27-53,-27 0,0-53,0 26,0-25,0-28,0 1,0-53,-53 52,53 27,0 0,0 0,0 27,0-1,0 80,0 27,26-1,-26 27,0-27,0 1,27 26,-27-54,0-25,0 26,53-27,-53 1,53-27,-27 0</inkml:trace>
  <inkml:trace contextRef="#ctx0" brushRef="#br1" timeOffset="377993.62">11033 16060,'27'0,"-27"53,26-53,-26 53,0-27,0 54,-26-28,-27-25,26-27</inkml:trace>
  <inkml:trace contextRef="#ctx0" brushRef="#br1" timeOffset="378323.6388">11351 16192,'0'27,"-53"-27,53 26,0 1,0-1,0 53,53-79,0 0,-1 0,-25 0,52-53,-79 27,0-27,0 0,-26-26,-1 52,-26 27,27-53,-27 53,27 0,-1 0,-26 0</inkml:trace>
  <inkml:trace contextRef="#ctx0" brushRef="#br1" timeOffset="378603.6548">11800 16219,'0'26,"27"-26,-27 53,0 0,0 0,0-27,-53-26,27 53</inkml:trace>
  <inkml:trace contextRef="#ctx0" brushRef="#br1" timeOffset="379330.6965">12197 16166,'0'26,"0"54,0-28,0-25,0-1,27 54,-1-80,1 0,-27-27,0 1,0-27,0 0,0-26,0 26,0 26,0-26,-53 53,26 0,1 27</inkml:trace>
  <inkml:trace contextRef="#ctx0" brushRef="#br1" timeOffset="379599.7119">12409 16245,'26'53,"-26"-27,53-26,-53 53,0 0,0 0</inkml:trace>
  <inkml:trace contextRef="#ctx0" brushRef="#br1" timeOffset="380033.7367">12938 16351,'53'0,"-26"0</inkml:trace>
  <inkml:trace contextRef="#ctx0" brushRef="#br1" timeOffset="380303.7521">13176 16298,'53'0,"0"26</inkml:trace>
  <inkml:trace contextRef="#ctx0" brushRef="#br1" timeOffset="380563.767">13414 16324,'53'0</inkml:trace>
  <inkml:trace contextRef="#ctx0" brushRef="#br1" timeOffset="380813.7813">13811 16245,'0'53,"0"-27,0-26,53 27,0-27,-53-27,-26 27,26-52,-53 25,26 27</inkml:trace>
  <inkml:trace contextRef="#ctx0" brushRef="#br1" timeOffset="381376.8135">13996 15451,'0'-26,"27"26,-1 0,-26 26,80 1,-80 52,53 1,-53 25,79 28,-79-1,79 53,-79-53,53 27,-53 0,0-27,53 27,-53-53,0-27,0-26,0 0,0-79,0 26,0-80</inkml:trace>
  <inkml:trace contextRef="#ctx0" brushRef="#br1" timeOffset="381669.8303">13944 16642,'0'-53</inkml:trace>
  <inkml:trace contextRef="#ctx0" brushRef="#br1" timeOffset="382622.8848">12806 16827,'0'-79,"0"52,0 1,0 52,0 80,-53 79,53 54,0-81,0 27,0 1,0-1,53-26,0-1,0 1,0-27,-27-79,-26-26,27-27,-27 53,0 0,-27-53</inkml:trace>
  <inkml:trace contextRef="#ctx0" brushRef="#br1" timeOffset="383094.9118">11562 18494,'53'-53,"-26"53,52 0,53 0,133 0,52 0,27 0,106 0,132 0,80-132,-80 132,-79-106,-186 106,-79-53,-53 53,-105 0,-54 0,-79 0,-26 0,26 27</inkml:trace>
  <inkml:trace contextRef="#ctx0" brushRef="#br1" timeOffset="384684.0026">12779 17118,'0'27,"-26"26,26-27,-53 1,53 25,-53-25,53 26,0-27,0 1,0-27,0-27,0-26,0 27</inkml:trace>
  <inkml:trace contextRef="#ctx0" brushRef="#br1" timeOffset="385030.0225">12621 17198,'26'26,"53"-26,-52 27,-1-27,27 52,27 1,-1 0,-79 0,27-53,-27 53,26-53,-26 27,53-27,-53-27,0 1,-53 26</inkml:trace>
  <inkml:trace contextRef="#ctx0" brushRef="#br1" timeOffset="385366.0416">12700 17251,'0'-27,"0"27,0 0,0 53</inkml:trace>
  <inkml:trace contextRef="#ctx0" brushRef="#br1" timeOffset="386237.0915">12330 17039,'-27'-27,"27"54,0 52,0-26,0 27,0-28,0 1,0 0,53 0,-53 27,0-28,0-25</inkml:trace>
  <inkml:trace contextRef="#ctx0" brushRef="#br1" timeOffset="387243.1489">12647 18573,'0'0,"0"0,-53 53,53 0,0 0,-53 0,53-26,53 25,27-52,-54-26,27 0,-27-54,-26 27,53 27,-53-27,0 26,-53 27,0 0,27 0,-27 27</inkml:trace>
  <inkml:trace contextRef="#ctx0" brushRef="#br1" timeOffset="390664.3446">19738 17356,'-53'0,"0"0,27 27,-27-27,26 26,-26 27,53 0,27-53,-1 79,27-52,53 26,26 26,-26-26,0 0,-53 53,0-27,0 27,-53-53,0 0,0-27,-27 27,1-53,-1 27,-52-27,26 0,27 0,-1 0,27-27,-79 1,79-27,0-26,0 52,0 1,53-27,-27 26,1 27,-27-79,53 79,-53-27,79 27,-53 0,-26-52</inkml:trace>
  <inkml:trace contextRef="#ctx0" brushRef="#br1" timeOffset="391309.3816">20823 17277,'0'-26,"0"26,0-53,-53 53,0 0,-26 0,-1 0,54 53,-27-27,-27 53,80 1,-26-54,26 27,0 26,0-26,0 27,0-1,0 1,0-1,0 0,0 1,53-1,-53-53,0 1,26-27,-26 53,0 0,53-53,-53 26,27 1,-27 26,26-53,-26 26,80-26,-54 0,0 53,27-53,0-26,-26-27</inkml:trace>
  <inkml:trace contextRef="#ctx0" brushRef="#br1" timeOffset="391758.4073">20823 17780,'0'26,"0"1,0-1,0 27,0 0,0 0,53 0,-53 0,26-27,1-26,-27 0,52-53,-52-26,0 26,27 26,-27-25,53 52,-53 26,26-26,-26 53,27-53,-27 53,53 0,-53-27,26 1,-26 26</inkml:trace>
  <inkml:trace contextRef="#ctx0" brushRef="#br1" timeOffset="392035.4231">21405 18044,'0'0,"53"0,-27 0,1 0,26 0,26 0,-53-26,1 26</inkml:trace>
  <inkml:trace contextRef="#ctx0" brushRef="#br1" timeOffset="392651.4584">21775 17780,'0'26,"0"27,27-53,-27 53,26-53,-26 53,27-53,-27 26,53-26,-27 0,0 0,-26 0,53-26,-26 26,26 0,-53 26,0 27,26-26,-26 26,0-27,27-26,-27 27,53-27,-53 0,52-53,-52 0,53 0,-53 0,53 26,-53 1,27 26,-27-53,53 80,-27-1,27 53,-53-52,27-27</inkml:trace>
  <inkml:trace contextRef="#ctx0" brushRef="#br1" timeOffset="393333.4974">22437 17145,'0'0,"0"-27,26 27,27 0,-26 0,25 0,-52 53,53 0,-53 0,0 26,27 27,-27-26,0-1,0 0,0 1,0 26,79-27,-79 27,80 0,-28 26,-52-53,27-26,-27-26,0 26,-27-53,1 0,-27 0,27 0,26-27,-27 27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1024" units="cm"/>
        </inkml:traceFormat>
        <inkml:channelProperties>
          <inkml:channelProperty channel="X" name="resolution" value="28.31858" units="1/cm"/>
          <inkml:channelProperty channel="Y" name="resolution" value="28.36565" units="1/cm"/>
        </inkml:channelProperties>
      </inkml:inkSource>
      <inkml:timestamp xml:id="ts0" timeString="2021-06-02T10:20:30.899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27675 14949,'0'26,"0"1,0-1,0 53,0 1,0-54,0 1,0 26,0-27,0 1,0 25,0 1,0-26,0-27,0-53,0-26,0 26,0 0,0-27,0 1,0 0,0-1,0 1,53-1,-53 28,53-1,-26 0,-1 79,-26 27,0 0,0 0,0 26,0-26,0-26,-26-27,26 53,0-1,0-25,0-1,0 27,0-53,26 0,27 27,-26-27,-1 0,27 0,-27 0,-26 26,53-26,-53 53</inkml:trace>
  <inkml:trace contextRef="#ctx0" brushRef="#br0" timeOffset="891.9108">27808 15557,'0'27,"0"-1,79 53,-79-26,27 27,-27-27,0 0,0 0,0-27,0 0,52-52,-52 0,0-54,0 1,0-1,27 1,-27 53,53-27,-27 53,-26 53,53-27,-53 0,0 27,27-26,-27-1,0 27,0-26,0-1</inkml:trace>
  <inkml:trace contextRef="#ctx0" brushRef="#br0" timeOffset="1183.8816">28416 15822,'0'53,"0"-27,0 1,0 26,0-27,0 0,0 27</inkml:trace>
  <inkml:trace contextRef="#ctx0" brushRef="#br0" timeOffset="2383.7616">28549 15478,'0'26,"-53"-26,53-53,-27 0,27 1,0-28,-53 1,53 26,0-27,0 28,0-1,27 26,-27-26,26 27,-26-1,53-26,-26 27,25 26,-52-53,53 53,-26 0,-27 53,53-27,-53 27,79 27,-79-1,27 0,-27-26,0 0,53 27,-53-54,0 1,26 26,27-53</inkml:trace>
  <inkml:trace contextRef="#ctx0" brushRef="#br0" timeOffset="3381.6618">29554 14816,'-53'0,"27"0,26 53,0 0,0 27,0-1,0 0,0-26,-53 27,53-27,0-27,0 27,0-80,0 1,0-27,0-26,0-54,0 28,0-1,0 0,26 27,-26 26,53 0,-53 0,79 0,-79 26,27 27,-27-26,26 26,-26 53,0 0,0 26,0 1,0 25,0 1,0 26,0-52,0-27,0-27,0 27,0-26,53-27,-26 0,-1 0,27 0,-26 0,-1 0</inkml:trace>
  <inkml:trace contextRef="#ctx0" brushRef="#br0" timeOffset="4502.5496">30004 15742,'0'0,"-27"0,27-26,-53-27,53 0,0 0,0 0,0 27,0-27,0 26,27-25,-27 25,79 1,-26-54,-26 80,-27 27,0-1,53 27,-53 0,0 26,0-26,52 0,-52-26,0 26,0-53,0-53,27 0</inkml:trace>
  <inkml:trace contextRef="#ctx0" brushRef="#br0" timeOffset="5369.463">29871 15319,'0'0,"0"27,27 25,-27-25,26 26,-26-27</inkml:trace>
  <inkml:trace contextRef="#ctx0" brushRef="#br0" timeOffset="5819.418">30559 15504,'53'0,"-26"0,52 53,-79-26,0 26,0-1,-53 28,53-54,0-26,80 0,-27 0,-1 0,1-53,27 53,-27 0</inkml:trace>
  <inkml:trace contextRef="#ctx0" brushRef="#br0" timeOffset="7493.2506">25665 15081,'-27'-27,"27"80,0 0,0 0,0 0,0 0,0 26,0-26,0-26,0-1,0 27,0-79,0-54,-53 1,53 26,0 0,0-26,0 26,0-27,0 28,0 25,27-26,-27 27,79 26,-79-27,27 27,-27 27,26-1,-26 54,0-28,0 28,0-27,0 0,0 0,0-27,0 27,0 0,53-53,-27 0,27 0,0 0,27-27</inkml:trace>
  <inkml:trace contextRef="#ctx0" brushRef="#br0" timeOffset="7777.2222">26035 15372,'0'26,"-26"-26,26 53,0-26,0-1,0-26,79 0,-26 0,-27 0,-26 0,53-53,-53 0,0 27,0 26,-26-53,-27 53,26 0,-26 0,53 0</inkml:trace>
  <inkml:trace contextRef="#ctx0" brushRef="#br0" timeOffset="8144.1855">26696 15160,'0'-26,"-52"26,25 0,1 0,-27 0,26 106,-26-80,53 1,-53 26,53-27,0 27,0-27,0 1,0-27,53 53,-26-53,-1 0,27 0,-26 0,-1-27,27 27,-53-53</inkml:trace>
  <inkml:trace contextRef="#ctx0" brushRef="#br0" timeOffset="8323.1675">26855 15160,'0'0</inkml:trace>
  <inkml:trace contextRef="#ctx0" brushRef="#br0" timeOffset="8489.151">26988 15557,'-27'0,"-26"53</inkml:trace>
  <inkml:trace contextRef="#ctx0" brushRef="#br0" timeOffset="10433.9561">25162 14763,'26'0,"27"0,-26 0,52-52,-26 52,-27-27,1 27,52-53,-26 53,27-53,-1 53,53-79,-26 79,0-80,0 80,26-79,0 79,1-26,-28 26,-25-53,-1 53,1 0,25 0,-52 0,0 0,0 0,0 0,0 0,26 0,-26 0,-26 0,-1 0,27 0,-26-53,26 53,-27 0,0 0,27 0,27 0,-27 0,0 0,-1 0,1 0,0 0,27 0,-27 0,0-27,-1 27,28 0,-27 0,0 0,0 0,-1 0,1 0,27-53,-27 53,-27 0,27 0,-26 0,-1 0,27 0,-27 0,1 0,26 0,26 0,-26 0,0 0,0 0,0 0,26 27,-26-27,0 0,0 0,0 26,26-26,-26 0,0 53,0-53,0 0,26 27,-26-27,0 0,26 0,1 0,-1 0,27 0,26 53,-26-53,-26 0,-1 0,0 0,27 0,-27 0,1 53,-1-53,-26 0,0 0,26 26,-26-26,-26 0,26 53,-27-53,27 26,0-26,0 0,-53 80,0-27,0-27,0 1,0 26,0-1,26 1,-26 0,0 27,53-1,-53 0,0 1,27-1,-27 1,0-1,53 0,-53-26,0 0,53 26,-53 1,0-27,0-27,26-26,-26 53,0 0,0-26,0-27,-26-53</inkml:trace>
  <inkml:trace contextRef="#ctx0" brushRef="#br0" timeOffset="12432.7565">25030 14816,'0'27,"26"-27,-26 53,53 0,-53-27,26 1,-26 52,53-26,-53 0,27 0,-27 53,79-27,-79-26,53 26,0 27,0-27,-27 27,27-26,0-27,-53-1,80 28,-27-27,-53 0,52 26,-52-53,27 27,-27-26,53-27,-27-27,27 27,27 0,-54 0,0 0,27 0,27 0,-1 0,1 0,25 0,-25-26,26 26,52 0,-25 0,25 0,-25-53,-1 53,27 0,-27 0,0-53,-26 53,0 0,26 0,1 0,-28 0,28 0,-1 0,27-53,-53 53,26 0,0-53,0 53,-26 0,27-53,-28 53,1 0,-26-26,52 26,-53 0,1-53,25 53,1 0,27-53,-28 53,-25 0,52-53,-26 53,0 0,0 0,-1 0,1-26,0 26,-27 0,1 0,-1 0,1 0,-1 0,0 0,27 0,-53 0,0 0,0 0,0 0,-27 0,1 0,-1 0,54 0,-54 0,0 0,27 0,-26 0</inkml:trace>
  <inkml:trace contextRef="#ctx0" brushRef="#br0" timeOffset="13010.6988">31644 15240,'27'0,"78"0,1 0,27 0,25 0,28-27,-1 27,-53 0,0-53,-79 53,-26 0</inkml:trace>
  <inkml:trace contextRef="#ctx0" brushRef="#br0" timeOffset="15388.461">27173 17277,'53'0,"26"0,53 0,-26 0,26 0,27 0,-27 0,54 0,-1 0,0-53,0 53,53 0,-26-53,-27 53,27 0,-27-53,0 53,1 0,25 0,27-53,-52 53,25 0,-26 0,1-53,-1 53,-53 0,27 0,-53 0,0 0,52 0,-52 0,0 0,-27 0,-26 0,-26 0,-1 0,-26 0,0 0</inkml:trace>
  <inkml:trace contextRef="#ctx0" brushRef="#br0" timeOffset="17195.2803">30004 16827,'0'-26,"0"26,0 53,79 0,-79 26,27-26,-27 0,53 0,-53 26,0-52</inkml:trace>
  <inkml:trace contextRef="#ctx0" brushRef="#br0" timeOffset="17501.2497">30321 17356,'53'0,"-53"27,0-1,0 27,0-26,0 26,0-27,0 27,27-27</inkml:trace>
  <inkml:trace contextRef="#ctx0" brushRef="#br0" timeOffset="17719.2279">30798 17356,'0'27,"-53"26,53 0,-53 0,53 26,-27 0,27-26,0-26,0-1</inkml:trace>
  <inkml:trace contextRef="#ctx0" brushRef="#br0" timeOffset="17999.1995">30930 17674,'53'0,"0"0,0 0,-27 0,-26 53,0 0,0 26,0-26,-26-27,26 27,-80-53,80 27,27-27,-1 0,1-27,52 27,-26-53,26 1,1 25,-54-26</inkml:trace>
  <inkml:trace contextRef="#ctx0" brushRef="#br0" timeOffset="18638.136">28496 16959,'53'0,"-53"-26,52 26,-52 0,53 53,-53 26,0 27,0-26,0-1</inkml:trace>
  <inkml:trace contextRef="#ctx0" brushRef="#br0" timeOffset="18889.1108">28654 17753,'0'0,"0"27,0-1,0 27,0 0,0 0,0 0,0 0,0 0</inkml:trace>
  <inkml:trace contextRef="#ctx0" brushRef="#br0" timeOffset="19086.0912">29025 17753,'0'53,"-53"27,53-1,-53 0,53 1,-53-1,53 0,0-52</inkml:trace>
  <inkml:trace contextRef="#ctx0" brushRef="#br0" timeOffset="19429.0569">29184 18018,'52'0,"-25"0,-1 0,-26 0,0 79,0-52,0 26,0-27,-26-26,26 26,26-26,54 0,-54 0,1 0,-27 27,0 26,-53-27,0 27,-53 0,27-53,26 27</inkml:trace>
  <inkml:trace contextRef="#ctx0" brushRef="#br0" timeOffset="20898.9099">28734 16563,'0'0,"26"0,27 0,-53-53,53 53,-26 0,25 0,1 0,27-27,26 27,-1 0,28-53,-27 53,-1 0,28-53,-28 53,28 0,-1-53,27 53,-53 0,26-52,-26 52,0 0,-27 0,27-27,-27 27,1 0,-28 0,1-53,0 53,27 0,-27 0,0 0,26-53,0 53,27 0,-27 0,54 0,-54 0,27 0,0 0,0 0,-1 0,28-26,-54 26,27 0,0-53,-27 53,-26-53,0 53,0 0,0 0,-27 0,1 0,-27 26,0-52,0 26,0-26,-53 26,53-27,-53 27,53-53,-27 53,27 0,53 0,-26 27,-27-1,0 1,0 25,0-25,-53 26,0-27</inkml:trace>
  <inkml:trace contextRef="#ctx0" brushRef="#br0" timeOffset="22322.7675">29475 18203,'26'0,"53"0,-26 0,-26 0,26 0,26 0,-26 0,26 0,1 0,-1 0,27 0,0 0,53 0,-27 0,27-26,26 26,0-80,-26 80,26-53,0 53,-26-53,-27 53,27 0,0-53,-53 53,-27 0,0 0,-26 0,27 0,-54 0,1 0,-1 0,-26 27,53-27,-27-27,-26 1,0 0,0 26,0-53,-26 53,26-27,-53 27,79 0,1 27,-1-27,-26 79,80-53,-54 27,-26 0,-26-26,-1-27,-26 0</inkml:trace>
  <inkml:trace contextRef="#ctx0" brushRef="#br0" timeOffset="23751.6246">30612 16748,'0'0,"53"0,-26 0,26 0,26 0,0 0,27 0,53 0,-27 0,27 0,0-53,-1 53,1 0,53-53,-80 53,0-53,-26 53,-26 0,-27 0,0-53,-1 53,-78-26,0-27,-1 26,27 1,0 26,0 0,27 0,-27 79,52-26,-52 0,0 0,0-27,0 27,0-26,-26 26,-27-53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1024" units="cm"/>
        </inkml:traceFormat>
        <inkml:channelProperties>
          <inkml:channelProperty channel="X" name="resolution" value="28.31858" units="1/cm"/>
          <inkml:channelProperty channel="Y" name="resolution" value="28.36565" units="1/cm"/>
        </inkml:channelProperties>
      </inkml:inkSource>
      <inkml:timestamp xml:id="ts0" timeString="2022-05-25T10:45:34.575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847 14869,'0'27,"0"-1,0 27,0-26,0-1,0 53,0-26,0 27,0-1,0 0,0 1,0-27,0 0,-53 0,53-1,0-25,0-54,0 1,0-27,0-26,0-27,26-26,-26 52,53 27,-53 0,53 27,-53-27,53 53,-53-26,53 26,-27 26,-26 27,0 0,0-27,0 1,0 52,0-52,0-1,0 27,0-27,0 1,-79 26,53-27,-1-26</inkml:trace>
  <inkml:trace contextRef="#ctx0" brushRef="#br0" timeOffset="366.0209">1191 15557,'0'0,"0"53,0-26,53-27,-27 0,-26-27,0 1,26-27,-26 0,0 26,0 1,0 26,0 26,0 1</inkml:trace>
  <inkml:trace contextRef="#ctx0" brushRef="#br0" timeOffset="991.0567">1349 15795,'27'0,"52"-26,-52-1,-1-26,27-26,0 0,-53-27,79-53,-79 53,0 27,-53 79,53 53,-52 0,52 26,-27-26,27 26,0-26,0 0,0-26,0 26,0-27,53-26,-53 53,53-53,0 0,-27 0,1 0,26-26,-27-27,-26 26,79 27,-79-53,0 27,-26 26,-27 0,27 0,-27 53,53 0,0-27,0 1,0 25,53-52,0 53,-27-53,27 0,-27 0,27-26</inkml:trace>
  <inkml:trace contextRef="#ctx0" brushRef="#br0" timeOffset="1386.0792">2223 15451,'-27'0,"-52"27,52-1,27 1,0 26,27 0,-1-53,1 26,26-26,-27 53,-26-27,-79-26</inkml:trace>
  <inkml:trace contextRef="#ctx0" brushRef="#br0" timeOffset="1634.0935">2540 15637,'26'0,"-26"0,0 52,0-25</inkml:trace>
  <inkml:trace contextRef="#ctx0" brushRef="#br0" timeOffset="1770.1012">2619 15822</inkml:trace>
  <inkml:trace contextRef="#ctx0" brushRef="#br0" timeOffset="3171.1814">3493 15002,'-53'0,"53"79,-27 0,27 1,-79 52,79-26,0-27,0-26,0 26,0-52</inkml:trace>
  <inkml:trace contextRef="#ctx0" brushRef="#br0" timeOffset="3449.1973">3704 15346,'0'-53,"0"79,-26 27,26 26,-53 1,53-1,-80-26,80 26,-26-26,26 27,0-54,0 1</inkml:trace>
  <inkml:trace contextRef="#ctx0" brushRef="#br0" timeOffset="3764.2153">3863 15689,'53'27,"-53"-1,0 1,-27 26,27-27,-53 27,53-26,-26-27,26 26,0-26,26 0,27 0,27 0,-27 0,0 0,-27 0,-26 0</inkml:trace>
  <inkml:trace contextRef="#ctx0" brushRef="#br0" timeOffset="3959.2265">4471 15848,'0'27,"0"52,-26-26,0 0</inkml:trace>
  <inkml:trace contextRef="#ctx0" brushRef="#br0" timeOffset="4491.2569">5001 15002,'0'52,"0"28,-27-1,27 1,0-1,0 0,0 1,0-54,0-26</inkml:trace>
  <inkml:trace contextRef="#ctx0" brushRef="#br0" timeOffset="4723.2702">5292 15213,'0'27,"-27"52,27 0,-79 27,79 0,-80 0,80-53,0 0,0 0</inkml:trace>
  <inkml:trace contextRef="#ctx0" brushRef="#br0" timeOffset="5084.2908">5768 15610,'53'0,"0"0,-53 53,0 0,0 0,-80-27,54 27,-27 0,53-26,26-27,1 0,26 0,0 0,0 0,-53 0,-27 53,-26 26,-53-26,-26 26,53-79,26 80</inkml:trace>
  <inkml:trace contextRef="#ctx0" brushRef="#br0" timeOffset="6498.3717">476 16801,'0'-27,"53"27,0 0,-26 0,-1 0,27 80,-53-27,0-27,0 27,0-27,0 27,0 0,-53 27,53-54,-26 1,26 25,0-25,0-1,0 27,26-53,27 0,0 0,0 0,26 0,1 0,-1 0,-26-26,0 26</inkml:trace>
  <inkml:trace contextRef="#ctx0" brushRef="#br0" timeOffset="7621.4359">476 17065,'-53'0,"27"0,26 0,0 0,53 27,-27-27,27 53,27-53,-1 0,0 26,1-26,-1 0,-26 0,0 0,-53 0,26 0,-26-26,-26 26,-27 0,53 26,-26 1,26 26,0-27,0 0,0 27,0 0,0-53,52 27,1-27,0 0,0 0,0 0,0 0,-27 0,1 0,26-53,-27 26,27 27,-26 0,-27 0,0 80,0-27,0-80,0-26,26 27,-26-27,80 53,-54-53,0 53,54 0,-27 0,-53 0,53 0,-53 53,53-53,52 26,-78-26,-1 0,-26 0,-26 0,-27 0,26 0,-25 0,52-26,0-27,52 27,-25 26</inkml:trace>
  <inkml:trace contextRef="#ctx0" brushRef="#br0" timeOffset="8143.4658">2514 17118,'-53'0,"0"0,-27 0,27 0,-26 80,53-54,26 27,0 0,0-53,53 26,26-26,-26 53,-27-53,27 27,-53-1,-53-26,0 80,0-80,1 52,25-52,27 53,-26-53</inkml:trace>
  <inkml:trace contextRef="#ctx0" brushRef="#br0" timeOffset="8362.4782">2699 17303,'26'0,"-26"0,0 27,-26 52</inkml:trace>
  <inkml:trace contextRef="#ctx0" brushRef="#br0" timeOffset="8503.4864">2699 17568</inkml:trace>
  <inkml:trace contextRef="#ctx0" brushRef="#br0" timeOffset="10501.6007">3307 16933,'0'-26,"0"-27,27 53,-1 0,1 0,26 0,-27 0,1 0,52 26,-79 1,0 25,0 28,-27-27,1 0,-27 26,0 0,53-26,-26 0,26 0,0-26,0 26,79-53,0 0,1 0,-1 0,-26 0,-26 0,-27-53</inkml:trace>
  <inkml:trace contextRef="#ctx0" brushRef="#br0" timeOffset="10821.619">3281 17171,'26'0,"1"0,26 0,-27 0,27 0,26 0,54-53,-54 53,0 0,-26 0,-26 0</inkml:trace>
  <inkml:trace contextRef="#ctx0" brushRef="#br0" timeOffset="11101.635">3995 17251,'0'0,"27"0,26 0,-27 0,1 0,-1 0,-26 26,0 27,0 0,-26-53</inkml:trace>
  <inkml:trace contextRef="#ctx0" brushRef="#br0" timeOffset="11272.6448">4048 17515,'53'0,"0"0,-53-26,53 26,26 0,-52 0,26 0,0-53</inkml:trace>
  <inkml:trace contextRef="#ctx0" brushRef="#br0" timeOffset="11533.6597">4683 17330,'-26'0,"26"26,-27 1,27-1,0 54,0-27,27-53,-1 0,54 0,-80-27,26-26,-26 0,0-26,-26 26,26 0,-53 53,53-26,-27 26,1 0</inkml:trace>
  <inkml:trace contextRef="#ctx0" brushRef="#br0" timeOffset="11736.6713">5477 17542,'0'26,"0"27,0 0,0-27,0 27,0 0,0-53,0 53</inkml:trace>
  <inkml:trace contextRef="#ctx0" brushRef="#br0" timeOffset="16566.9476">5847 16959,'0'53,"0"-26,0 26,0 0,53 0,-26-53,26 26,-27-26,1 53,25-27,-52 1,-26 52,0-79,-1 27,-26-27,27 0,26 0</inkml:trace>
  <inkml:trace contextRef="#ctx0" brushRef="#br0" timeOffset="16806.9613">5927 16907,'79'0,"-26"0,0 0,0 0,0 0,0 0,0 0,-27 0</inkml:trace>
  <inkml:trace contextRef="#ctx0" brushRef="#br0" timeOffset="17558.0043">5874 17727,'26'0,"1"0,26 0,26 0,27 0,0 0,-1 0,-25 0,-27 0,0 0,-53 26,-53 27</inkml:trace>
  <inkml:trace contextRef="#ctx0" brushRef="#br0" timeOffset="17915.0247">6033 17965,'0'53,"0"-27,0 27,0 0,0 26,0-26,0 0,0-26</inkml:trace>
  <inkml:trace contextRef="#ctx0" brushRef="#br0" timeOffset="18382.0514">6271 18124,'26'0,"53"0,-52 0,-1 0,27 0,-53 0,27 0,-27 26,0 53,0-52,-27-1,-26-26,53 80,-53-80,53 26,0-26,80 0,-27 0,26 0,1-26,-28 26,1 0,-106 0</inkml:trace>
  <inkml:trace contextRef="#ctx0" brushRef="#br0" timeOffset="19431.1113">4657 17303,'0'0,"0"0,0 27,0 26</inkml:trace>
  <inkml:trace contextRef="#ctx0" brushRef="#br0" timeOffset="20397.1667">4657 17198,'0'53,"0"-27,0 0,0 27,0-26,0-1</inkml:trace>
  <inkml:trace contextRef="#ctx0" brushRef="#br0" timeOffset="21381.223">5477 17753,'0'-53,"0"27,0-1,26-26,27 53,-53-26,27 26,-1 0,27 0,-53 0,0 26,0 27,-26 0,-1 0,-52 27,26-54,0 53,-26-52,52 26,27-27</inkml:trace>
  <inkml:trace contextRef="#ctx0" brushRef="#br0" timeOffset="22933.3116">4445 15795,'-26'-26,"-1"26,-26 0,53 0,27 26</inkml:trace>
  <inkml:trace contextRef="#ctx0" brushRef="#br0" timeOffset="24305.3901">1244 15531,'52'0,"-52"-27,0-26,0 27,-26 26,0 0,-27 26,26 27,1-26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1024" units="cm"/>
        </inkml:traceFormat>
        <inkml:channelProperties>
          <inkml:channelProperty channel="X" name="resolution" value="28.31858" units="1/cm"/>
          <inkml:channelProperty channel="Y" name="resolution" value="28.36565" units="1/cm"/>
        </inkml:channelProperties>
      </inkml:inkSource>
      <inkml:timestamp xml:id="ts0" timeString="2021-06-02T05:20:04.081"/>
    </inkml:context>
    <inkml:brush xml:id="br0">
      <inkml:brushProperty name="width" value="0.05292" units="cm"/>
      <inkml:brushProperty name="height" value="0.05292" units="cm"/>
      <inkml:brushProperty name="color" value="#00B050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2461 449,'0'-26,"0"26,-53 26,26 54,-26-27,27 0,-27 26,27-26,-27 0,0 0,0 0,26-27,-26 54,53-107,0 27,0-26</inkml:trace>
  <inkml:trace contextRef="#ctx0" brushRef="#br0" timeOffset="306.9079">1984 502,'0'-53,"27"53,-27 53,53-26,-53-1,26 27,-26-26,80 26,-27-27,-1 27,1-27,-26 27,26-26,-53 26,53-27,-53 54</inkml:trace>
  <inkml:trace contextRef="#ctx0" brushRef="#br0" timeOffset="697.7906">2910 449,'0'0,"0"27,-52 52,52-26,-53 0,53 0,0 0,0 26,0-26,0 0,0 0,0 0,26-27,-26 1,79-27,1 0</inkml:trace>
  <inkml:trace contextRef="#ctx0" brushRef="#br0" timeOffset="1476.5569">3387 502,'0'-26,"0"26,53 0,0 0,-1 0,28 0,-54 0,-26 26,27-26,-27 53,0 0,0-26,-27 26,-26-27,27 27,-1-27,27 1,-52 26,52-27,26-26,53 53,-26-53,27 0,-1 0,-26 0,-27 0</inkml:trace>
  <inkml:trace contextRef="#ctx0" brushRef="#br0" timeOffset="1786.4639">3413 714,'-53'0,"53"0,27 0,26 0,26 0,27 0,0 0,26-26,-53 26,-26 0,0-27</inkml:trace>
  <inkml:trace contextRef="#ctx0" brushRef="#br0" timeOffset="1994.4015">4101 555,'53'0,"-27"0,27 0,-26 0,-1 0,-26 53,80 0,-80-26,0-1,0 53,0 1,-80-27,1 26,-27 27,53-80</inkml:trace>
  <inkml:trace contextRef="#ctx0" brushRef="#br0" timeOffset="3269.019">5106 370,'0'-26,"0"52,0 53,0 1,0 26,0 0,0 26,0-53,0 1,0-28,0 1,0-26,0-27,0-27,0-26,0-26,0 26,0 0,80 27,-1-54,-52 80,26 0,-27 0,1 0,25 53,-25-26,-27 26,53-27,-53 1,0 26,0-27,0 0,0 27,0-26,0-1,0 27,0-26,79-27</inkml:trace>
  <inkml:trace contextRef="#ctx0" brushRef="#br0" timeOffset="4017.7943">6191 899,'0'-26,"0"-1,0-26,0 53,-53-26,27 26,-1 0,-25 0,25 53,-26-27,53 27,0 0,53-53,0 27,0-27,0 0,0 0,-27-27,1 27,-27-26,0 26,53 26,26-26,-26 0,0 0,0 0,26 0,-26-53,0 27,-53-1,26 27,-26-53,-53 53,1 0,52 27,-27-27,27 79,0-52,27-1,25 27,1-26,27 25,-54-25,-26 52,0-26,0-53,-106 53,1-53,-28 80,80-80</inkml:trace>
  <inkml:trace contextRef="#ctx0" brushRef="#br0" timeOffset="5136.4586">7726 476,'0'-53,"0"53,79 0,-26 0,-26 0,26 0,-1 53,-25-53,-27 79,26-26,-26 0,0 0,0 26,-26-26,26-26,-53 52,53-52,0-1,0 27,26 0,27-53,0 0,27 0,-1 0,0 0,-26 0,-26 0,26 0,-53 0</inkml:trace>
  <inkml:trace contextRef="#ctx0" brushRef="#br0" timeOffset="6027.1913">7885 820,'0'0,"26"0,53 26,-26-26,27 53,26-53,52 0,-25 0,-1 0,-26 0,-27 0,-26-53,0 27,-53-27,0 0,-53 53,27 0,-1 0,-26 0,-26 53,52-53,27 53,-26-27,26 27,0-26,26 26,27-27,27-26,-1 0,0 0,1 0,-27 0,-27 0,1 0,-27 27,0 25,0-25,0-1,0 27,0-53,0-53,0 0,53 27,-1-27,28 53,52-79,0 79,27 0,-53 0,-53 0,0 0,-53 26,0 27,-27-53,27 53,-26-53,26 26,79-26,1 0,-1 0,-26 0,-53 0,0-26,-106-53,27 79,26 0,0 0,26-27</inkml:trace>
  <inkml:trace contextRef="#ctx0" brushRef="#br0" timeOffset="6738.9776">10795 688,'-26'0,"-27"0,26 0,-26 53,53-1,0 1,53 0,27-26,-28-27,-25 79,-27-52,0-1,0 27,0-27,-53 27,-26 0,-27 0,53 0,0-53</inkml:trace>
  <inkml:trace contextRef="#ctx0" brushRef="#br0" timeOffset="7600.7191">12250 873,'0'-53,"-79"26,26-25,26 52,-25 0,25-27,1 27,-27 0,26 0,1 0,-54 27,80 25,0 28,27-80,52 26,-26-26,0 0,0 0,26 0,-52 0,-27 0,53 0,-53-53,26 53,-26 53,80-26,-1 52,-53-79,27 53</inkml:trace>
  <inkml:trace contextRef="#ctx0" brushRef="#br0" timeOffset="7841.6468">12779 608,'0'0,"0"27,0 52,0-26,0 0,0 0,53 26,-53-26,0 0,27 0,-27 0,0 0</inkml:trace>
  <inkml:trace contextRef="#ctx0" brushRef="#br0" timeOffset="8031.5898">12647 873,'27'0,"-1"0,27 0,0 0,53 53,-27-53,-26 0</inkml:trace>
  <inkml:trace contextRef="#ctx0" brushRef="#br0" timeOffset="8876.3362">14155 582,'53'0,"-26"0,-1 0,27 53,-27 0,-26-27,80 27,-80-27,0 1,0 26,0-27,0 1,0 26,-53-27,53 1,-53 25,53 1,0 0,26 0,54-53,-1 0,1 0,-28 0</inkml:trace>
  <inkml:trace contextRef="#ctx0" brushRef="#br0" timeOffset="9153.2532">14155 899,'0'0,"53"0,27 0,25 0,1 0,0 0,0 0,-27 0,-52 0</inkml:trace>
  <inkml:trace contextRef="#ctx0" brushRef="#br0" timeOffset="9400.1791">15214 952,'52'0,"1"0,0 0,-53 27,53-27,-53 26</inkml:trace>
  <inkml:trace contextRef="#ctx0" brushRef="#br0" timeOffset="9568.1287">15240 1243,'53'0,"0"-26,-27 26,1 0,26 0,-27 0,1 0,26 0,-27 0</inkml:trace>
  <inkml:trace contextRef="#ctx0" brushRef="#br0" timeOffset="9850.0441">16219 1111,'0'0,"0"53,0 0,26 0,-26 0,53 0,0-53,-26 0,-1 0,-26-53,0-27,0 54,-53-1,27-26,-1 53,-26-26,1 26</inkml:trace>
  <inkml:trace contextRef="#ctx0" brushRef="#br0" timeOffset="12974.1065">17198 555,'-53'0,"0"0,0 0,0 0,-26 80,52-27,-25 0,52-1,0-25,26-1,27-26,0 0,26 0,1 0,25-53,-52 53,-53-26,27 26,-27 0,0 26,0 27,0-26,0 26,26-53,1 0,26 0,-27 0,1 0,25 0,-25 0,-27 26,0 1,0 52,0 0,0 1,0 26,53-27,-53 27,0-27,0 27,0-80,0 1,0-54,26-25,-26-54</inkml:trace>
  <inkml:trace contextRef="#ctx0" brushRef="#br0" timeOffset="13880.8345">18468 661,'0'-26,"53"26,0 0,-27 0,27 0,0 0,26 0,-52 53,-27-27,53 27,-53-27,0 27,-27 0,-26 27,27-27,-27-27,53 27,-26-27,26 27,0-53,53 53,26-53,27 0,0 0,-27 0,-26 0</inkml:trace>
  <inkml:trace contextRef="#ctx0" brushRef="#br0" timeOffset="14188.7421">18494 926,'53'0,"0"0,27 0,52 0,0 0,27 26,0-26,-27 0,-26 0,26 0,-79 0</inkml:trace>
  <inkml:trace contextRef="#ctx0" brushRef="#br0" timeOffset="14405.677">19791 1005,'53'0,"-27"-26,27 26,0 0,0 0,-27 26,-26 27,-26-27</inkml:trace>
  <inkml:trace contextRef="#ctx0" brushRef="#br0" timeOffset="14533.6386">19923 1349,'53'0,"26"0,-26 0,0 0</inkml:trace>
  <inkml:trace contextRef="#ctx0" brushRef="#br0" timeOffset="15394.3803">21193 317,'0'-26,"-26"26,-27 0,53 53,-27-27,27 27,0-27,27 1,-1 26,54-27,-27 27,-1-53,1 53,-53 0,-26-53,-27 0,0 0,0 0,0 0</inkml:trace>
  <inkml:trace contextRef="#ctx0" brushRef="#br0" timeOffset="15628.3101">21140 317,'53'0,"27"0,-28 0,28 0,-27 0,0 0,26 27,-53-27,-26 26,53-26,-53 27</inkml:trace>
  <inkml:trace contextRef="#ctx0" brushRef="#br0" timeOffset="16031.1892">20981 873,'27'0,"-1"0,-26-27,80 27,-54 0,27 0,0 0,53 27,0-27,26 0,53 0,-26 0,-53 0,-27 0,-26 0,0 0,-53 26</inkml:trace>
  <inkml:trace contextRef="#ctx0" brushRef="#br0" timeOffset="16922.9216">21405 1190,'0'-53,"0"80,0-1,0 1,0 26,0 0,0 0,0-1,0 1,0 27,0-54,0 1,53 26,-53-27,26-26</inkml:trace>
  <inkml:trace contextRef="#ctx0" brushRef="#br0" timeOffset="17463.7591">21960 1217,'80'-53,"-54"53,27 0,27 0,-28 26,1-26,-26 80,26-1,-53-26,0 0,-27-27,1-26,-1 53,-52 0,79-26,26-27,27 0,0 53,27-53,-27 0,0 0,-27 0,0-53</inkml:trace>
  <inkml:trace contextRef="#ctx0" brushRef="#br0" timeOffset="19775.0657">22886 793,'0'-52,"0"52,27 26,-27 0,53 27,-53 0,0 0,0 0,-80 26,28-52</inkml:trace>
  <inkml:trace contextRef="#ctx0" brushRef="#br0" timeOffset="20605.8164">23813 899,'-53'0,"53"-26,0-27,26 0,1 0,52 27,-53-1,27-26,-53 27,0-27,-26 53,-27 0,0 0,0 0,0 0,0 53,0 26,53-52,0 26,53-27,0 27,27 0,52 0,-53 0,1-27,-54 27,-26 0,-53 0,-26-53,-27 0,0 53,53-53</inkml:trace>
  <inkml:trace contextRef="#ctx0" brushRef="#br0" timeOffset="21191.6406">24262 820,'53'0,"-79"0,26 53,-27-27,27 27,0 0,0 26,0-26,0 0,53 0,0-53,27 53,-28-53,1 0,-26 0,26 0,-53 0</inkml:trace>
  <inkml:trace contextRef="#ctx0" brushRef="#br0" timeOffset="21393.58">24527 635,'0'0,"0"-27,0 27,-27 0,27 0</inkml:trace>
  <inkml:trace contextRef="#ctx0" brushRef="#br0" timeOffset="21962.4093">23733 820,'-53'0,"0"0,53 26,-26-26,26 53,0-26,0 26,-53 0</inkml:trace>
  <inkml:trace contextRef="#ctx0" brushRef="#br0" timeOffset="22720.1819">24712 1084,'27'0,"-27"53,0-26,0-1,0 27,0-26,0 26,52-53,-25 0,-27-53,53 0,-53 0,0 0,26 53,-26-53,0 106,0-27,53 27,-53 0,0-26,27-1,-27 27,26-53,54-53,-80 0,79 0,-79 0,26 53,-26-26,53 26,-53 53,53-27,-53 27,53-26,0-27,-53 53,26-53</inkml:trace>
  <inkml:trace contextRef="#ctx0" brushRef="#br0" timeOffset="23290.0108">25612 423,'0'-26,"0"-1,0 54,0-1,0 27,0 53,0-27,0 27,0 79,-53 0,53-52,0 25,-53 1,53-79,0-1,0-26,0-27,0-26,0-53,26-26,-26-80,0 27,80-80,-80 27,79 0,-79 106,27 26,-27-27,52 80,-25 0,-1 0,27 53,-53-26,0-1,0 27,0-27,-26 27,-1 53,-52-26,-27 25,27 1,26-106</inkml:trace>
  <inkml:trace contextRef="#ctx0" brushRef="#br0" timeOffset="23889.8308">25903 1376,'53'0,"-27"0,27-27,26 27,27-79,-26 26,25 0,-52-53,27-26,-1-53,-26 26,-53 79,53 27,-53 1,-27 25,-25 27,25 0,-52 79,26 54,0 26,53 26,-53 0,53-79,0 0,79-27,-26-26,53 0,0-53,53 53,-27-53,0-53,-26 0,-27-53,-26 0,-53 27,0 52,0-26,-26 53,-1 0,-25 0,25 0,27 27,-26 26,26-27,0 27,0 0,26 27,1-54,52 27,0-27,27-26,53 80,26-80</inkml:trace>
  <inkml:trace contextRef="#ctx0" brushRef="#br0" timeOffset="24751.5723">28205 370,'0'-53,"0"27,26-27,-26 26,53 27,-53 53,0 27,0 52,0-26,53 53,-53-27,0 27,0 26,0-53,0-26,0 0,0-53,0-27,0 1,26-27,-26-53</inkml:trace>
  <inkml:trace contextRef="#ctx0" brushRef="#br0" timeOffset="25148.4532">28337 714,'0'-53,"0"53,26 0,27 27,27-1,-27 27,-1-27,1 27,-53 0,0-26,-53 26,-26-53,53 26,-1-26,27 53,-53-53,53 53</inkml:trace>
  <inkml:trace contextRef="#ctx0" brushRef="#br0" timeOffset="25452.362">29025 1243,'-27'0,"27"27,0-1,0 1,0 26,27-53,-1 26,1-26,26 0,-53-26,0-1,0-26,0-26,0-1,0 54,-53-27,0 53,53 26</inkml:trace>
  <inkml:trace contextRef="#ctx0" brushRef="#br0" timeOffset="26079.1738">29342 1481,'0'-26,"27"26,52-53,-26 53,26-53,27 27,-26-27,-1 0,0 0,-26 0,0-26,-26-1,-27-26,79 1,-79 25,0 27,0 0,0 0,0 53,-53 0,0 80,0 26,53 52,-79 1,79 0,0-53,0 0,0-1,26-25,27-54,0-26,0 0,53 0,26 0,-52-106,52-52,-53-1,-52 27,-27 52,0 54,0 26,-27 0,-52 26,26 80,0-27,0 27,53 0,0 0,0-27,53 1,0-54,0-26,53 53,0-53,-1 0,1 0,-26 0,-27 0,-53-53</inkml:trace>
  <inkml:trace contextRef="#ctx0" brushRef="#br0" timeOffset="26468.0572">31380 1164,'0'-27,"0"1,0 26,-53 0,26 0,27 26,0 1,0 26,0 0,0 26,0-26,0-27,0 27,0-26,0-1,-79-26,-1 53,-25-53,25 0</inkml:trace>
  <inkml:trace contextRef="#ctx0" brushRef="#br0" timeOffset="27256.8205">29051 1058,'-26'0,"-27"0,53 0,-53 0,53 53,0 0,0-27</inkml:trace>
  <inkml:trace contextRef="#ctx0" brushRef="#br0" timeOffset="30989.7003">4233 2328,'0'-53,"0"0,0 0,0 27,-53-54,27 80,-27 0,27 0,-1 0,-26 53,27 0,26 0,-80 0,80 26,0-52,0-1,27-26,-1 80,27-80,27 0,-27 0,-27-27,27 27,-53-53,26 0,-26 27,0 0,0-1,0-26,53 80,-53 26,53-27,-53 27,27-27,-27 1,53 26,-53 0,26-53</inkml:trace>
  <inkml:trace contextRef="#ctx0" brushRef="#br0" timeOffset="31232.6274">4710 2090,'0'-27,"0"27,0 80,26-27,-26 0,27 26,-27 0,0 1,52 26,-52-53,0-1,0-25</inkml:trace>
  <inkml:trace contextRef="#ctx0" brushRef="#br0" timeOffset="31423.5701">4604 2407,'26'0,"1"0,26 0,0 0,-1 0,1 0,0 0,27 0</inkml:trace>
  <inkml:trace contextRef="#ctx0" brushRef="#br0" timeOffset="32353.2911">6773 2196,'0'-27,"27"-26,26 53,0 0,0 0,-1 0,1 0,0 27,-26 26,-27-27,53 27,-53 0,0 0,-53 0,26 26,-26-26,27 0,26 0,-53-27,53 1,26 52,1-79,26 0,26 0,27 0,-53 0,-27 0</inkml:trace>
  <inkml:trace contextRef="#ctx0" brushRef="#br0" timeOffset="32616.2122">6747 2566,'0'-53,"79"53,-52 0,-1 0,1 0,52 0,0 0,1 0,-1 27,-26-27,0 0,26 0</inkml:trace>
  <inkml:trace contextRef="#ctx0" brushRef="#br0" timeOffset="32893.1288">7938 2540,'26'-27,"53"27,-26 0,-26 0,26 0,-27 27</inkml:trace>
  <inkml:trace contextRef="#ctx0" brushRef="#br0" timeOffset="33038.0856">8017 2857,'26'0,"1"0,-1 0,27 0,0 0,-26 0,-1 0,-26 0</inkml:trace>
  <inkml:trace contextRef="#ctx0" brushRef="#br0" timeOffset="33801.8564">9551 1693,'0'-26,"0"52,27 27,-27 0,0 26,53 1,-53 25,0 54,0-79</inkml:trace>
  <inkml:trace contextRef="#ctx0" brushRef="#br0" timeOffset="34041.7843">9128 2540,'53'0,"0"-53,0 53,53 0,26 0,-26 0,0 0,0 0,26 0,-53 0,-26 0,-26 0,-27 26</inkml:trace>
  <inkml:trace contextRef="#ctx0" brushRef="#br0" timeOffset="34385.6812">9551 2937,'0'0,"27"0,26 0,-27 0,54 26,-80 53,0-52,0-1,0 27,0-26,-27-27,27 53,-26-53,26 26,0-26,53 0,79 0,0 0,27 0,-53-53,-27 27</inkml:trace>
  <inkml:trace contextRef="#ctx0" brushRef="#br0" timeOffset="35382.3821">11615 1905,'-53'0,"27"26,-27 1,-26 26,52 26,-26-26,53 0,0 0,0 0,27-53,26 0,-1 0,1 0,0 0,0-27,-26 27,-27 27,0 25,0-25,0-1,0 27,0-26,53-27,-27 0,27 26,-27-26,27 0,-26 0,26-53,-53 0,0 106,0-26,0 26,0 26,0 27,53 26,-53-26,0-27,0-26,0 0,0-26</inkml:trace>
  <inkml:trace contextRef="#ctx0" brushRef="#br0" timeOffset="36244.1231">13282 2169,'27'0,"25"-53,-25 53,26 0,0 0,0 0,0 80,0-1,-53 0,0 1,0-27,0 0,0 26,-53-26,26 0,27 0,-53-27,53 1,0 52,27-79,52 27,0-27,27 0,-26 0,-27 0</inkml:trace>
  <inkml:trace contextRef="#ctx0" brushRef="#br0" timeOffset="36485.0512">13229 2619,'27'0,"26"0,-1 0,28 27,79-27,-27 0,27 0</inkml:trace>
  <inkml:trace contextRef="#ctx0" brushRef="#br0" timeOffset="37248.822">14658 2698,'0'0,"26"0,27 0,-26 0,26 0,-53 27,0-27</inkml:trace>
  <inkml:trace contextRef="#ctx0" brushRef="#br0" timeOffset="37413.7725">14552 3095,'27'0,"-1"0,27 0,-27 0,1 0,52 0</inkml:trace>
  <inkml:trace contextRef="#ctx0" brushRef="#br0" timeOffset="39042.2838">16351 1799,'0'-27,"0"27,0 0,0 80,0-1,0 27,0 0,-26 26,26-26,-27-27</inkml:trace>
  <inkml:trace contextRef="#ctx0" brushRef="#br0" timeOffset="39281.212">15796 2672,'53'0,"26"-53,27 53,0 0,52 0,28 0,-54 0,-26 0,0 0,-54 0,-25 27</inkml:trace>
  <inkml:trace contextRef="#ctx0" brushRef="#br0" timeOffset="39685.0908">16404 3016,'0'-27,"0"27,27 0,26 27,-27-27,27 79,-27-52,-26-1,0 27,-53-53,53 27,-52-27,52 26,0 27,26-53,27 26,-27-26,27 53,-53-26,-53-1,-26-26,-27 106,0-106</inkml:trace>
  <inkml:trace contextRef="#ctx0" brushRef="#br0" timeOffset="40232.9265">17701 2778,'26'0</inkml:trace>
  <inkml:trace contextRef="#ctx0" brushRef="#br0" timeOffset="43270.015">18309 2328,'0'-26,"0"26,0 52,0 1,0 0,0 27,0-1,0-26,0 0,0 0,27 0,-27-27,0 1,0 26</inkml:trace>
  <inkml:trace contextRef="#ctx0" brushRef="#br0" timeOffset="43656.899">17992 2143,'0'-27,"-53"27,53-53,53 53,-27 0,27 0,53 0,53 0,-27 0,27-52,-53 52,26 0,-53 0,-26 0,-26 0,25 0,-52 52</inkml:trace>
  <inkml:trace contextRef="#ctx0" brushRef="#br0" timeOffset="44214.7312">18891 2249,'0'53,"0"-1,0 1,0 27,0-1,27 1,-27-1,0 0,0-26,26 0,-26-26,27-27,26 0,-53-53,0-27,0 54,26 26,-26 53,106 0,-53-27,26-26,1 53,-1-53,-26 0,0 0,-27-26,-26-27,53 0,-53 26,0-26,-26 53,-1 0,1-53,-27 53,0 0,53 0,0 80,26-54,1 27,26-53,26 53,0-53,27 53,0-53,-26 0,-28 0</inkml:trace>
  <inkml:trace contextRef="#ctx0" brushRef="#br0" timeOffset="45383.3809">20929 2407,'0'0,"0"27,0 52,0-26,0 0,0 0,-27 0,27 26,0-52,0-1,-26-26,26 27,0-54,0-26,0-26,0 0,0-1,0 1,0-27,0 0,0 53,53 27,-53-27,26 53,-26-27,26 27,27 0,-53 0,27 53,-27 0,0 27,0-1,0-26,0 26,0-52,0-1,-53 27,53-26,0-1,26 27,1-53,-1 0,27 0,-26 26,-1-26,27 0,-26 0,-27 80,79-80,-53 26,27-26</inkml:trace>
  <inkml:trace contextRef="#ctx0" brushRef="#br0" timeOffset="45653.2995">21564 2857,'0'-53,"-27"53,-26 0,53 27,0 26,0 0,80-53,-28 0,1 0,0 0,-26 0,-27-27,53-26,-53-26,0 26,-27 26,-26-25,0 52,0 0</inkml:trace>
  <inkml:trace contextRef="#ctx0" brushRef="#br0" timeOffset="46022.1892">22490 2540,'0'-27,"-27"27,-52 0,-1 0,27 0,1 27,-1 26,53 0,-27-1,27 28,0-1,27-26,52 0,0-53,27 26,0-26,0 0,-27 0,-52 0</inkml:trace>
  <inkml:trace contextRef="#ctx0" brushRef="#br0" timeOffset="46792.9579">23469 2513,'0'0,"0"27,-27-1,27 1,0 26,0-1,53-52,0 0,53 0,-27 0,-26 0,-26-52,25-1,-52 0,-26 53,-27 0,0 53,53 0,0-1,27 1,-1 27,27-54,-27 27,1-26,-27-1,-53-26,-53 0,0 53,-26-53,53 0</inkml:trace>
  <inkml:trace contextRef="#ctx0" brushRef="#br0" timeOffset="46961.9072">23495 2196,'0'0,"-53"26</inkml:trace>
  <inkml:trace contextRef="#ctx0" brushRef="#br0" timeOffset="47889.6288">25241 2487,'0'-27,"0"1,0 26,27-53,26 53,0 0,-1 0,1 26,0 1,-53-1,27 54,-27-27,0 0,0-1,-27 28,27-54,-53 27,53 0,0-26,0-1,0-26,53 79,27-79,-1 0,53 0,-26 0,-53 0,-53-26</inkml:trace>
  <inkml:trace contextRef="#ctx0" brushRef="#br0" timeOffset="48104.5643">25188 2804,'53'-53,"-26"53,26-53,26 53,27-52,-27 52,-52 0,-1 0,27 26,-53 0</inkml:trace>
  <inkml:trace contextRef="#ctx0" brushRef="#br0" timeOffset="48540.4335">24844 2354,'0'53,"0"27,0-27,80 0,-54 26,54 0,-54 1,27 52,-53-26,79 26,-79-52,0-54</inkml:trace>
  <inkml:trace contextRef="#ctx0" brushRef="#br0" timeOffset="48870.3345">26300 2407,'0'-26,"0"79,0 0,0 26,0 1,0-1,0 0,53 54,-53-28,0 1,52 0,-52-53,53-53</inkml:trace>
  <inkml:trace contextRef="#ctx0" brushRef="#br0" timeOffset="49470.1545">26749 2725,'27'0,"52"0,-26 0,27 0,-1 79,0-79,1 53,-54-53,-26 27,0 52,0-26,-53-53,0 53,0-53,-26 53,53-53,-1 26,27 27,0-53</inkml:trace>
  <inkml:trace contextRef="#ctx0" brushRef="#br0" timeOffset="50137.9541">28046 2169,'0'-53,"0"80,0 26,0 0,0 26,0 0,0 1,0-1,53 53,-53-79</inkml:trace>
  <inkml:trace contextRef="#ctx0" brushRef="#br0" timeOffset="50377.8821">27808 2937,'26'0,"27"-53,26 53,27 0,0 0,53 0,-27 0,27 0,-27 0,-52 0,-1 26,-53-26,-26 53</inkml:trace>
  <inkml:trace contextRef="#ctx0" brushRef="#br0" timeOffset="50760.7668">28337 3360,'26'0,"27"0,0 0,-53 26,27-26,-27 53,0 0,0-53,0 80,-27-80,27 26,0 0,53-26,53 0,53 0,-1 0,-52-26,-26 26,-1-53</inkml:trace>
  <inkml:trace contextRef="#ctx0" brushRef="#br0" timeOffset="50939.7135">29686 3175,'0'-53,"-26"79</inkml:trace>
  <inkml:trace contextRef="#ctx0" brushRef="#br0" timeOffset="51964.406">21696 2672,'-27'0,"27"-26,-53 26,53 0,-26 0,26 52,-26 28,-27-27,26-27,27 27</inkml:trace>
  <inkml:trace contextRef="#ctx0" brushRef="#br0" timeOffset="52798.1558">23442 2249,'27'0,"-1"0</inkml:trace>
  <inkml:trace contextRef="#ctx0" brushRef="#br0" timeOffset="59400.1746">16986 5450,'0'-26,"0"52,0 1,0 25,0 1,0 0,0 0,0 27,27-1,-27 53,0-52,0-1,0 0,0-26,0 27,0-1,0 0,0-26,0 27,0-27,0 0,0-1,26 28,-26-27,0 0,53 0,-53 0,0 26,27-26,-27 0,0 0,0 26,0-26,52 26,-52-26,0 0,0 0,0 26,0-26,0 0,0 0,0 0,0 0,0 26,0-26,0 0,0 0,0 0,27 26,-27-26,0-26,0 26,0 26,0-26,0 0,0 0,53 0,-53 26,0-26,0 0,0 0,0 26,0-26,0 27,0-28,0 1,0 0,0 0,0 27,0-27,0-1,26 1,-26 0,0 0,0-26,0-1,0 53,0-26,0 0,0 0,0-26,0 52,0-52,0-1,0 27,0-27,0 1,0-1,0 27,0-26,0-1,0 27,0-27,0 1,0 26,0-27,0 1,0 26,0-27,0 1,0-1,0 27,0-27,0 27,0-26,0-1,0 27,0 27,0-28,0 1,0 0,0 0,-53 27,53-27,0-1,0 1,0 0,0 27,0-27,0-1,0 1,0 0,0 0,0 27,0-27,0 26,0-26,0 0,0 0,0 26,0-26,0 0,0 0,0 0,0 0,0-27,0 1,0 25,0-25,0-1,0 27,0 0,0-26,0-1,0 27,0-27,0 1,0 26,0-80,-53-26,53-52</inkml:trace>
  <inkml:trace contextRef="#ctx0" brushRef="#br0" timeOffset="61470.5533">8123 10609,'26'0,"-26"27,27-27,26 0,-1 0,-25 0,26 0,26 0,27 0,53 0,0-27,26 27,26 0,54-52,-27 52,53-80,-26 80,26-53,-27 53,-25 0,25-53,-26 53,0 0,0 0,-26 0,53 0,-54 0,54 0,-53 0,26 0,26 0,-52 0,53 0,-27 0,26 0,-52 0,0 0,26 27,0-27,26 0,-52 0,0 0,26 0,-26 0,26 0,26 0,-52 0,53 0,-27 0,26 0,-26 0,27 0,-53 0,-1 0,1 0,26 0,0 0,27 0,-1-27,-25 27,25 0,-26-53,27 53,-1 0,-25 0,52-52,-27 52,-26 0,27 0,-27 0,27 0,-1 0,-26-80,53 80,-26 0,-27 0,27 0,-27 0,0 0,-26 0,-1 0,1 0,52 0,-52 0,0 0,-1 0,28 0,-54 0,-26 0,26 0,-27 0,-52 0,53 0,-27 0,-26 0,26 0,-26 0,0 0,26-26,-26 26,0 0,0 0,26 0,1 0,-28 0,28 0,-28 0,28 0,26 0,-27-53,0 53,-26 0,26 0,-26 0,0-53,0 53,-53 0,0 0,-1 0,1 0,0 0,0 0,0 0,0 0,0 0,0 0,-27 0,27 0,-26 0,26 0,0 0,-27 0,27 0,-27 0,1 0,-1 0,54 0,-54 0,1 0,26 0,-27 0,0 0,27 0,-26 0,-54 0</inkml:trace>
  <inkml:trace contextRef="#ctx0" brushRef="#br0" timeOffset="61755.4678">32068 9736,'52'0,"-52"27,0-1,0 1,27 26,-27-27,0 1,53 25,-53-25,0 26,-53-27,0-26,0 53,-53 0,53 0</inkml:trace>
  <inkml:trace contextRef="#ctx0" brushRef="#br0" timeOffset="63044.0811">31062 10742,'0'53,"0"26,0 0,0 1,0-27,0 0,0-27,0 27,0-27,0-78,0 25,0-52,0-27,0 0,0-26,0-1,0 81,79-1,-79 26,27 27,-27-53,53 53,0 0,-53 27,26-1,-26 1,0 26,0-1,0 1,0 0,0 0,0 27,0-27,-53-1,53 1,0 0,0-26,0 26,80-53,-1 0,27 0,0 0,26 0,-53-53,1 26,-54-26,-26-26,0 53,0-1,-53 27,27 0,-1 0,-26 27,27-27,26 52,-53-52,53 53,0 27,53-27,-27-27,54 27,-54-53,1 0,26 26,26-26,-26 0,0 0</inkml:trace>
  <inkml:trace contextRef="#ctx0" brushRef="#br0" timeOffset="63336.9932">32279 10795,'0'0,"-26"0,26 26,-53 27,53 0,0 26,-27-26,27 27,0-27,0-1,0 1,0 0,80-53</inkml:trace>
  <inkml:trace contextRef="#ctx0" brushRef="#br0" timeOffset="63710.881">32517 10901,'0'-53,"27"53,52-27,-26 27,-26 0,-1 0,-26 53,79-26,-79-1,0 27,-26-27,26 27,-79 0,26-26,53 26,-27-27,27 0,0-26,53 53,0-53,26 0,-26 0,0 0</inkml:trace>
  <inkml:trace contextRef="#ctx0" brushRef="#br0" timeOffset="63944.8108">32544 11033,'0'0,"0"53,0-27,53-26,0 0,0 0,26 0,-26 0,26-79</inkml:trace>
  <inkml:trace contextRef="#ctx0" brushRef="#br0" timeOffset="64159.7463">33126 10821,'53'0,"0"80,-53-54,53 27,-53 0,0 0,-53 0,0 26,-53-26,0 26,-26-26,52-53</inkml:trace>
  <inkml:trace contextRef="#ctx0" brushRef="#br0" timeOffset="66246.1202">16986 5397,'0'-53,"0"27,0-1,0-26,0 1,0 25,0-26,0 0,0 27,0-1,0-26,0 27,0-1,0-25,0-1,0 0,0 0,0 26,0-26,0 80,-26-27,26 53,-53-27,53 27,-53-26,53-1,-53 27,53-27,0 1,0-27,27-27,-27-25,26 25,-26-26,0 0,53-26,-53 52,0-25,53 78,26 27,-26 26,26-26,-26-53,0 0,-53 27</inkml:trace>
  <inkml:trace contextRef="#ctx0" brushRef="#br0" timeOffset="67008.8913">17463 4207,'0'-53,"0"79,0 27,0-27,0 1,0 26,0-27,0 1,0 52,0-52</inkml:trace>
  <inkml:trace contextRef="#ctx0" brushRef="#br0" timeOffset="67309.801">17277 4021,'80'-26,"-27"26,0 0,-27 0,27 0,-27 0,27 0,-53 0,0 26,0-26</inkml:trace>
  <inkml:trace contextRef="#ctx0" brushRef="#br0" timeOffset="67669.693">17277 4577,'0'0,"53"0,-26 0,26 0,52-53,-78 53,-1 0,27 0,27 0,-27 0,-27 0,0 0,-26 0</inkml:trace>
  <inkml:trace contextRef="#ctx0" brushRef="#br0" timeOffset="68187.5376">17727 4471,'27'0,"-1"0,-26 27,26-27,-26 26,53 27,-53-27,0 1,0-27,27-53,-27 0,26 53,-26-26,0 52,53 27,-53 0,0 0,27-53,26 0,-53-27,53-52,-53 26,26 27,-26-27,53 53,-27 0,-26 26,27 1,-27 26,0-1,0-25,0-1</inkml:trace>
  <inkml:trace contextRef="#ctx0" brushRef="#br0" timeOffset="68577.4206">18706 4048,'0'-27,"0"27,-53 53,53 27,-53 52,53-26,-53 53,53 26,0-79,27-27,26 0,0-52,0-27,-1 0,1 0</inkml:trace>
  <inkml:trace contextRef="#ctx0" brushRef="#br0" timeOffset="69018.2883">18891 4286,'0'-27,"133"27,-81 0,1 0,0 0,0 53,-53-26,27 26,-27-27,0 1,0 26,-27 26,27-53,-53 27,53-26,0-1,0-26,53 0,27 0,-1 0,27-53,-53 53</inkml:trace>
  <inkml:trace contextRef="#ctx0" brushRef="#br0" timeOffset="69288.2073">18838 4498,'27'0,"26"0,-27 0,27 26,26-26,27 0,-26 0,-1 0,0 0,-26 0</inkml:trace>
  <inkml:trace contextRef="#ctx0" brushRef="#br0" timeOffset="69499.144">19738 4286,'79'0,"-52"53,-27-27,53 27,-53 0,0 27,0 25,-80 28,27-54,-26 27,0-27,-1-52,27-27</inkml:trace>
  <inkml:trace contextRef="#ctx0" brushRef="#br1" timeOffset="96530.9099">17463 10371,'0'-26,"0"-27,0 27,0-1,0 27,0-53,-53 53,53-26,-27 26,1 0,26-27,-53 27,26 0,1 0,-27 0,26 0,1 0,-27 0,53 53,-26-53,26 27,0-1,-27-26,27 53,0-27,0 1,0 26,0-27,53 1,-53 26,27-53,-1 0,-26 26,53-26,-27 0,-26 27,27-27,-1 0,27 0,-26 0,-1 0,27 0,-53 0,27 0,-27-27,26 27,-26-53,53 53,-53-26,0-1,0-26,0 80</inkml:trace>
  <inkml:trace contextRef="#ctx0" brushRef="#br1" timeOffset="100948.4681">18971 10266,'0'0,"-27"0,-52 0,79 0,-27 0,27 26,-26-26,26 53,-27-53,-25 26,25-26</inkml:trace>
  <inkml:trace contextRef="#ctx0" brushRef="#br1" timeOffset="101249.438">18706 10266,'0'-27,"0"27,0 27,0 25,53-25,0 26,-27-53,54 26,-54-26,-26 53,0 0,0 0,0-27</inkml:trace>
  <inkml:trace contextRef="#ctx0" brushRef="#br1" timeOffset="101848.3781">18918 10213,'0'-27,"-27"27,27 0,-26 0,26 53,-27-53,27 53,-53-53,53 53,-52-27,52 27,-27-53,27 27,-53-27,27 53,-1-53</inkml:trace>
  <inkml:trace contextRef="#ctx0" brushRef="#br1" timeOffset="102089.354">18627 10345,'0'-27,"0"1,53 26,-53 0,26 53,27 26,0 1,0-27</inkml:trace>
  <inkml:trace contextRef="#ctx0" brushRef="#br1" timeOffset="103005.262">18680 10609,'0'0,"0"80,0-54,0 1,-27 26,27 0,-26-27</inkml:trace>
  <inkml:trace contextRef="#ctx0" brushRef="#br1" timeOffset="103272.2357">18362 11112,'53'0,"-53"-26,53 26,0 0,0 0,0 0,0 0,0 0,-27 0,0 0</inkml:trace>
  <inkml:trace contextRef="#ctx0" brushRef="#br1" timeOffset="103782.1847">18521 11271,'26'0,"27"-27,-26 27,-27 27,26-27,-26 53,0-27,-26-26,26 53,-53-53,53 53,-27-53,27 27,53-27,-26 0,26 53,0-53,-27 0,-26 26,-26 0,-27-26,-27 53,27-53,27 0,-27 27</inkml:trace>
  <inkml:trace contextRef="#ctx0" brushRef="#br1" timeOffset="112062.3566">19870 10318,'0'-52,"-26"52,-27 0,26 0,1 26,26 0,0 1,0 26,0-27,0 1,0 26,0-27,0-26,0 27,26-27,-26 52,27-52,-27 27,53-27,-27 0,1 0,-27 0,53 0,-53-53,26 53,-26-26,0-1,27 27,-27-53,0 27,0-1,0-26,0 53,0-26,0-1,-27 27,27-52,-53 52,53-27,-26 27,26 27,-27 25,27-25,-53-27</inkml:trace>
  <inkml:trace contextRef="#ctx0" brushRef="#br1" timeOffset="113501.2127">19711 10848,'0'0,"0"53,0-27,0 0,27 27,26-26,-53-1,0 27,0-53,-53 0,53-26</inkml:trace>
  <inkml:trace contextRef="#ctx0" brushRef="#br1" timeOffset="113762.1866">19738 10848,'26'0,"1"0,-1 0,1 0,26 0</inkml:trace>
  <inkml:trace contextRef="#ctx0" brushRef="#br1" timeOffset="114199.1429">19632 11271,'0'0,"53"0,0-53,0 53,0 0,26 0,-26 0,-26-26,25 26,-52 0,-26 26</inkml:trace>
  <inkml:trace contextRef="#ctx0" brushRef="#br1" timeOffset="114504.1124">19685 11377,'0'79,"0"-26,0 0,0 0,0 0,26-53</inkml:trace>
  <inkml:trace contextRef="#ctx0" brushRef="#br1" timeOffset="115584.0044">19950 11377,'53'0,"-1"0,1 0,-26 26,-27 1,0 26,0-53,0 79,-80-26,80-27,0 1,27-27,26 0,0 0,0 0,-53 0,53 0,-27 0</inkml:trace>
  <inkml:trace contextRef="#ctx0" brushRef="#br1" timeOffset="120563.5064">21087 10213,'0'-27,"0"27,0 53,0 53,-53-80,53 1,-26 26,26 0,-53-53,53 53,0-27,-26-26,26 53,-27-27,27-52,0-1</inkml:trace>
  <inkml:trace contextRef="#ctx0" brushRef="#br1" timeOffset="121158.4465">20876 10239,'0'-53,"0"80,0-27,0 26,26-26,-26 53,53 0,-53-27,79-26,-79 53,53-53,-26 53,26-53,-53 53,53-53,-27 0,-26 27,27-27,25 0,-52 0</inkml:trace>
  <inkml:trace contextRef="#ctx0" brushRef="#br1" timeOffset="123542.2085">21114 9895,'0'-53,"0"27,0-1,-27 27,27-53</inkml:trace>
  <inkml:trace contextRef="#ctx0" brushRef="#br1" timeOffset="123737.189">20981 9498,'0'-26,"0"-54,27 54,-54 26</inkml:trace>
  <inkml:trace contextRef="#ctx0" brushRef="#br1" timeOffset="123999.1628">20638 8863,'0'-53,"0"27,0-1,-53-26</inkml:trace>
  <inkml:trace contextRef="#ctx0" brushRef="#br1" timeOffset="124179.1448">19976 8043,'0'-53,"0"27,-26 26</inkml:trace>
  <inkml:trace contextRef="#ctx0" brushRef="#br1" timeOffset="124396.1231">19447 7673,'0'-27,"0"-26,-53 53</inkml:trace>
  <inkml:trace contextRef="#ctx0" brushRef="#br1" timeOffset="124578.1049">18759 7117,'0'-26,"0"-1,-53 27,-26 0</inkml:trace>
  <inkml:trace contextRef="#ctx0" brushRef="#br1" timeOffset="124869.0758">17515 7117,'-52'0,"52"-26,-27 26,27-27,-53 27,0 0,0 0,27 27,-27-27,0 52</inkml:trace>
  <inkml:trace contextRef="#ctx0" brushRef="#br1" timeOffset="125117.051">16404 7434,'-53'27,"27"-27,-1 0,-26 0,1 0,52 53,-27-53,1 0,-27 0,26 26</inkml:trace>
  <inkml:trace contextRef="#ctx0" brushRef="#br1" timeOffset="125303.0324">14923 8202,'-53'0,"26"0,27 26,-53-26,53 27,-53-27,53 53,-53-53</inkml:trace>
  <inkml:trace contextRef="#ctx0" brushRef="#br1" timeOffset="125401.0226">14605 8652,'0'26,"0"0</inkml:trace>
  <inkml:trace contextRef="#ctx0" brushRef="#br1" timeOffset="125589.0038">14261 9525,'0'26,"0"27</inkml:trace>
  <inkml:trace contextRef="#ctx0" brushRef="#br1" timeOffset="126077.9549">14314 10371,'26'0,"1"0,-27 27,53 26,-53-27,26 1,-26 26,53-27,-53 0,80 27,-80-26,52 26,-52-27,53 27,-53-26,53-1,-53 27,0-27,0 1,0 26,0-27,0 1,0 26,0-27,0 27,0-27,0 27,27-53</inkml:trace>
  <inkml:trace contextRef="#ctx0" brushRef="#br1" timeOffset="126360.9266">15293 12065,'53'0,"-27"0,-26 26,27-26,-27 53</inkml:trace>
  <inkml:trace contextRef="#ctx0" brushRef="#br1" timeOffset="126577.9049">16007 12832,'27'0</inkml:trace>
  <inkml:trace contextRef="#ctx0" brushRef="#br1" timeOffset="126792.8834">16642 12991,'53'0,"-26"0,26 0,0 26,-1-26</inkml:trace>
  <inkml:trace contextRef="#ctx0" brushRef="#br1" timeOffset="126916.871">17277 13097,'53'0,"-53"26</inkml:trace>
  <inkml:trace contextRef="#ctx0" brushRef="#br1" timeOffset="127059.8567">17568 13176,'27'0,"52"0,-26-27,0 27,-27 0,27 0</inkml:trace>
  <inkml:trace contextRef="#ctx0" brushRef="#br1" timeOffset="127246.838">18838 12938,'80'0,"-1"0,-52 0,-1 0,27 0,-27 0,-26 0,53 0</inkml:trace>
  <inkml:trace contextRef="#ctx0" brushRef="#br1" timeOffset="127479.8147">19764 12779,'0'-26,"0"-1,27 27</inkml:trace>
  <inkml:trace contextRef="#ctx0" brushRef="#br1" timeOffset="127641.7985">20055 12594,'0'-27,"27"27,-27-26</inkml:trace>
  <inkml:trace contextRef="#ctx0" brushRef="#br1" timeOffset="127876.775">20346 12382,'27'0,"-27"-26,0-27,0 26,26 27</inkml:trace>
  <inkml:trace contextRef="#ctx0" brushRef="#br1" timeOffset="128047.7579">20717 12038,'0'-53,"0"0,0 27</inkml:trace>
  <inkml:trace contextRef="#ctx0" brushRef="#br1" timeOffset="128206.7419">20823 11668,'0'-53</inkml:trace>
  <inkml:trace contextRef="#ctx0" brushRef="#br1" timeOffset="128310.7316">20823 11615,'0'-27,"0"1,53 26,-53-53</inkml:trace>
  <inkml:trace contextRef="#ctx0" brushRef="#br1" timeOffset="128489.7137">21008 11192,'0'-80,"79"54,-79-1,53-26,-53 27,27 26</inkml:trace>
  <inkml:trace contextRef="#ctx0" brushRef="#br1" timeOffset="128715.6911">21167 10927,'0'-26,"0"-1,0 1</inkml:trace>
  <inkml:trace contextRef="#ctx0" brushRef="#br1" timeOffset="128895.6731">21167 10583,'0'-79,"0"52</inkml:trace>
  <inkml:trace contextRef="#ctx0" brushRef="#br1" timeOffset="128988.6638">21167 10477</inkml:trace>
  <inkml:trace contextRef="#ctx0" brushRef="#br1" timeOffset="129135.6491">21140 10424,'0'-26</inkml:trace>
  <inkml:trace contextRef="#ctx0" brushRef="#br1" timeOffset="130109.5517">21616 10371,'0'-26,"0"26,0 53,0 26,0 1,0-28,0 28,0-54,27 27,-27 0,0 0</inkml:trace>
  <inkml:trace contextRef="#ctx0" brushRef="#br1" timeOffset="130341.5285">21352 11165,'53'0,"26"0,-52-26,26 26,26 0,-26 0,0 0,-27 0,27 0,-53 0</inkml:trace>
  <inkml:trace contextRef="#ctx0" brushRef="#br1" timeOffset="130753.4873">21590 11536,'53'0,"-27"0,1 0,26 0,-27 0,27 26,-53 27,0-27,0 1,0 26,-53-27,27 27,26-26,-53-27,53 26,53-26,0 0,0 0,26 0,27-53,-27 53,-52 0</inkml:trace>
  <inkml:trace contextRef="#ctx0" brushRef="#br1" timeOffset="135228.0398">16880 10715,'0'-26,"-52"26,25 0,-26 26,53 1,-26-27,26 26,-27-26,27 53,0-26,0-1,0 27,0-53,0 26,27-26,-27 27,53-27,-27 0,1 0,25 0,-25 0,-27 0,0-27,26 27,-26-52,0 25,0 1,0-27,0 26,0 1,0 26,0-53,0 26,-26 27,-27 27,53 26,-26 0,26-27</inkml:trace>
  <inkml:trace contextRef="#ctx0" brushRef="#br2" timeOffset="144064.1561">20638 6059,'-27'0,"1"0,-27 26,0 1,0 25,-27 1,28 27,-1-54,-27 27,1-26,26 26,0-27,27-26,26 79,-27-79</inkml:trace>
  <inkml:trace contextRef="#ctx0" brushRef="#br2" timeOffset="144341.1283">22728 6297,'0'0,"-106"0,-106 79,1 1,25-1,28 0,-28 1,81-1,-28 0,54-26,-27 0,53-26,27-27,26 53,0 0</inkml:trace>
  <inkml:trace contextRef="#ctx0" brushRef="#br2" timeOffset="144648.0977">23336 7011,'-53'0,"-26"53,-27-53,-26 27,26-27,-26 52,26-52,-53 80,53-80,27 0,0 79,26-79,26 27,-26 26,53-1,53-25,-26-27</inkml:trace>
  <inkml:trace contextRef="#ctx0" brushRef="#br2" timeOffset="144949.0676">25030 7302,'0'0,"-27"0,-52 53,-27-53,-53 106,-26-27,-53 54,-27-28,1 28,-27-27,-27 26,54-53,52 27,-26 26,53-52,52-1,80-52,53 25,0-25,80-27,52 0</inkml:trace>
  <inkml:trace contextRef="#ctx0" brushRef="#br2" timeOffset="145234.0391">25056 8572,'-53'0,"-26"53,-1-53,-52 53,-106 26,26-26,27 0,0 0,-27 0,27 0,26 0,53-53,27 53,26-53,80 0,78 0,28 0</inkml:trace>
  <inkml:trace contextRef="#ctx0" brushRef="#br2" timeOffset="145495.013">26088 8863,'-27'0,"-52"53,0 0,-80 0,-53 0,27 26,-27-26,-26 0,27 26,-27 27,79-26,-26-1,26-26,27 0,79-27,0 27,26-26,27-1</inkml:trace>
  <inkml:trace contextRef="#ctx0" brushRef="#br2" timeOffset="145997.9627">24606 10742,'-26'0,"-80"0,0 0,0 53,27-27,-53 54,-27 25,-53 28,80-80,26 26,0-26,53 0,0-27,1 27,52-26,0-1,0 1,0 25,26-52</inkml:trace>
  <inkml:trace contextRef="#ctx0" brushRef="#br2" timeOffset="146283.9339">25479 11747,'-53'0,"-52"80,-1-80,-53 79,27-79,-80 79,0-26,-52 0,52 0,-26 26,26-26,1 0,52 0,80-53,52 53,27 0,53-53</inkml:trace>
  <inkml:trace contextRef="#ctx0" brushRef="#br2" timeOffset="146536.9088">24765 12488,'-53'79,"-26"-52,-80 52,-79 1,26 25,-52-25,-27-1,26 1,0-1,1-26,52 26,-26 1,53-1,26-53,80 27,-27 0,53-26,0 26,27-27</inkml:trace>
  <inkml:trace contextRef="#ctx0" brushRef="#br2" timeOffset="146913.8711">21828 12885,'0'-27,"-26"27,-27 0,0 0,0 53,-53 0,27 27,-27-1,27-26,-27 26,0 1,26-27,28 26,-28-26,27 26,-26-26,52 0,27 0,-52-53</inkml:trace>
  <inkml:trace contextRef="#ctx0" brushRef="#br2" timeOffset="147197.8427">20479 13282,'-53'53,"53"-27,-53-26,0 80,0-28,-26 1,-1 27,-25-27,-28 26,27 0,-26 1,0-1,-27 1,27-1</inkml:trace>
  <inkml:trace contextRef="#ctx0" brushRef="#br2" timeOffset="147467.8157">19341 13705,'0'-26,"-26"26,-27 0,0 0,0 26,-53 1,0 25,-26 1,0 27,26-1,-27 1,1-28,0 1,53 0,-1 0,27-53,-53 53,27-53</inkml:trace>
  <inkml:trace contextRef="#ctx0" brushRef="#br2" timeOffset="147737.7887">18098 13732,'-80'0,"1"26,-1 53,-52-26,-27 80,1-28,-54 1,27 0,-27-27,106 1,-26-27,-27 0,27-53,0 53,79-53,0 0</inkml:trace>
  <inkml:trace contextRef="#ctx0" brushRef="#br2" timeOffset="147992.7632">16510 13996,'-53'0,"27"0,-27 0,0 0,-53 0,0 53,-26 26,-27 1,0-27,1 26,25-26,27 0,-26-53,53 53,26-53,0 0</inkml:trace>
  <inkml:trace contextRef="#ctx0" brushRef="#br2" timeOffset="148225.7399">15743 13599,'-53'0,"26"0,-52 27,26-27,-26 0,-27 26,26-26,-25 53,25 0,-52 0,26-27,-26-26,52 80,1-80,0 0</inkml:trace>
  <inkml:trace contextRef="#ctx0" brushRef="#br2" timeOffset="148465.7159">14790 13123,'0'-53,"-79"53,26 0,-26 0,-1 53,-52 0,26 0,0-27,27 27,-27 0,27-26,-1-27,27 0,0 0</inkml:trace>
  <inkml:trace contextRef="#ctx0" brushRef="#br2" timeOffset="148936.6688">14711 11906,'-53'0,"26"0,-25 79,-81-26,1-26,-27 26,27 0,-27-53,0 52,54-52,-1 0,26 0,1 0,0 0,52 0,1 0</inkml:trace>
  <inkml:trace contextRef="#ctx0" brushRef="#br2" timeOffset="149215.6409">13467 11562,'0'-26,"-53"26,27 0,-53 26,26-26,0 53,0-53,-27 26,1-26</inkml:trace>
  <inkml:trace contextRef="#ctx0" brushRef="#br2" timeOffset="150166.5458">15002 5556,'79'53,"-26"-27,53 27,-27-26,54 26,-1 0,53-53,27 79,-27-79,-53 53,27-53,-27 53,-26-53,-26 79</inkml:trace>
  <inkml:trace contextRef="#ctx0" brushRef="#br2" timeOffset="150556.5068">17701 5635,'53'0,"-1"0,1 0,0 27,27-27,78 106,1-53,0-1,-53-25,53 26,-1 0,1-53,0 79,-53-79,-1 0,1 53,-53-53,-26 0</inkml:trace>
  <inkml:trace contextRef="#ctx0" brushRef="#br2" timeOffset="151157.4467">14949 6112,'0'0,"0"79,26-79,27 79,80-26,52-53,27 80,26-27,-27-1,-52 1,-27 0</inkml:trace>
  <inkml:trace contextRef="#ctx0" brushRef="#br2" timeOffset="151517.4107">13123 6852,'53'0,"27"0,25 0,28 53,-1-53,80 80,-27-27,0 0,0-1,1 1,25 0,-105 0,0 0,-80-26,-26-1</inkml:trace>
  <inkml:trace contextRef="#ctx0" brushRef="#br2" timeOffset="151848.3776">11986 7487,'53'27,"26"-27,27 53,0 0,26 0,27-27,-1 27,-52 0,27 0,25 0,1 0,-27-53,1 79,-54-79,27 53,-80-53,-26 53</inkml:trace>
  <inkml:trace contextRef="#ctx0" brushRef="#br2" timeOffset="152184.3439">11351 8334,'26'0,"27"0,0 27,26-27,-26 52,27 1,52 0,0 0,0 0,80 0,0 0,-27 0,-26 0,0 0,-27 0,-53-27,-26 27,-26-27,-27 1,0 26</inkml:trace>
  <inkml:trace contextRef="#ctx0" brushRef="#br2" timeOffset="152498.3126">11642 8837,'79'0,"-26"0,0 26,0 27,53 0,-27 26,53 1,27 26,53-1,-27 28,-26-1,52-53,-52 1,0-27,-53 0,0-27,-54 27,-52-27,0 1,0 52,-52-79</inkml:trace>
  <inkml:trace contextRef="#ctx0" brushRef="#br2" timeOffset="152798.2826">12462 10054,'0'0,"0"-27,79 27,-52 0,26 0,0 27,-1-27,54 53,-26 0,-1-27,27 27,0 0,26 0,27-53,-53 106,26-106,-26 79,0-79,-54 53,-25-53,-27 53,0 0,0-53</inkml:trace>
  <inkml:trace contextRef="#ctx0" brushRef="#br2" timeOffset="153047.2577">13203 10742,'26'0,"1"0,-1 26,53-26,-26 80,0-54,53 27,-26 0,-1-27,27 27,-27 0,0-26,1 26,-27-27,0 27,-27-27</inkml:trace>
  <inkml:trace contextRef="#ctx0" brushRef="#br2" timeOffset="153362.2262">14076 11192,'0'26,"-80"27,28 0,-28 53,1 26,-1 0,28-26,-28 26,27 1,0-27,53 26,-53-53,53 1,-26-1,26 0,0-26,0 0,0-26</inkml:trace>
  <inkml:trace contextRef="#ctx0" brushRef="#br2" timeOffset="154314.131">22119 4921,'53'-53,"-53"53,-132 106,-53 0,-27 0,0 79,54-27,-1-25,26-1,1-53,79-26,0-26,80-27</inkml:trace>
  <inkml:trace contextRef="#ctx0" brushRef="#br2" timeOffset="154584.104">23918 5133,'-26'0,"-53"53,-1 26,-52 0,0-26,26 0,-27 0,1-27,-27 54,1-1,52-26,26 0,54-26,26 25</inkml:trace>
  <inkml:trace contextRef="#ctx0" brushRef="#br2" timeOffset="154863.0761">25559 5582,'-80'0,"-25"106,-54-53,-26 0,26 0,27 26,-54 1,28-27,25 0,54-27,26 27,0-27,53 54,0-54,27-26</inkml:trace>
  <inkml:trace contextRef="#ctx0" brushRef="#br2" timeOffset="155116.0508">24765 6482,'-106'79,"0"-26,53-26,1 26,104-53,1 0,27-27</inkml:trace>
  <inkml:trace contextRef="#ctx0" brushRef="#br2" timeOffset="155356.0268">26749 6297,'0'53,"0"0,-53-27,-52 53,-28 27,-25 27,-28-1,-52 0,53-26,0 0,79-27,27-26,52-53,27 27,80-27</inkml:trace>
  <inkml:trace contextRef="#ctx0" brushRef="#br2" timeOffset="155618.0006">27305 7038,'-79'105,"26"-52,0 0,-79 27,-1-1,-26 0,27 1,53-1,-27-26,53 0,0-27,53 27,27-53</inkml:trace>
  <inkml:trace contextRef="#ctx0" brushRef="#br2" timeOffset="155792.9829">27252 7673,'-26'53,"-54"-27,27 27,-26 0,-27 26,0 1,-26 25,26 1</inkml:trace>
  <inkml:trace contextRef="#ctx0" brushRef="#br2" timeOffset="156361.9259">26988 9392,'-80'0,"-26"53,0 0,-26 27,-27 25,1 28,-28-1,28-26,25 0,28 0,52-27,-27 0,54-26,26-26,0 26</inkml:trace>
  <inkml:trace contextRef="#ctx0" brushRef="#br2" timeOffset="156615.9008">26855 10662,'-53'80,"-53"-54,1 27,-28 27,-25-1,-54 0,53 1,0-1,54-26,-1 0,53-27,0-26,0 80,53-27,0-27</inkml:trace>
  <inkml:trace contextRef="#ctx0" brushRef="#br2" timeOffset="156811.8809">26696 11377,'-79'79,"0"1,-27-1,-26-26,-27 79,-26 0,-27 1,53 25,27-78,0 26,-1-1</inkml:trace>
  <inkml:trace contextRef="#ctx0" brushRef="#br2" timeOffset="157644.7979">21484 13732,'0'26,"0"27,27-53,52 79,0-52,27-27,53 106,0-106,26 53,-26-53,-1 52,-78-52,-1 27,-26-27,0 53,0 26,-53-52</inkml:trace>
  <inkml:trace contextRef="#ctx0" brushRef="#br2" timeOffset="157966.7657">19500 14790,'53'0,"26"0,0 0,27 79,106-26,-27 0,0 0,27 0,-27-53,-52 53,-54-53,0 0,-52 0,26 0,-106 0,-53 0</inkml:trace>
  <inkml:trace contextRef="#ctx0" brushRef="#br2" timeOffset="158235.7388">18574 14896,'0'0,"26"0,54 26,-27 54,26-54,27 53,26-26,-26 27,0-54,-53 27,0-53,-1 53,-52-27,-26-26</inkml:trace>
  <inkml:trace contextRef="#ctx0" brushRef="#br2" timeOffset="158505.7118">17357 14578,'0'0,"0"53,-53 0,0 0,0 53,-53-27,0 27,27-27,-27-26,27 27,-54-1,54-26,0-27,26-26,0 53</inkml:trace>
  <inkml:trace contextRef="#ctx0" brushRef="#br2" timeOffset="159247.6376">13891 13149,'-53'0,"26"0,-26 0,-26 27,-53 52,-1 1,-25 78,-28-52,28 27,25-28,54 1,0-26,26-27,26-1</inkml:trace>
  <inkml:trace contextRef="#ctx0" brushRef="#br2" timeOffset="159546.6077">12806 12144,'0'-53,"-27"0,-52 0,53 53,-27 0,0 0,-27 27,1 26,-27 0,27 26,-1-26,27 26,1-52</inkml:trace>
  <inkml:trace contextRef="#ctx0" brushRef="#br2" timeOffset="159870.5753">12303 9631,'-79'0,"-1"0,-25 26,25 80,1 26,-27 0,27-26,-1 0,27 0,-26-27,26 1,-26-54,52 1,1-27,-27 79</inkml:trace>
  <inkml:trace contextRef="#ctx0" brushRef="#br2" timeOffset="160073.555">11536 9736,'-27'0,"1"-53,-27 53,-26 0,-27 0,-53 80,-26-27,26 26,-26 0,-53 1,79-27,53-53</inkml:trace>
  <inkml:trace contextRef="#ctx0" brushRef="#br2" timeOffset="160806.4813">12832 7249,'53'0,"-53"-53,27 53,-1 27,-26-1,80 27,-54 27,27-28,0-25,26 26,53 0,1-53,52 0,0 0,-26 0,-53 0,0 0,-53 0,-1 53,-52 0</inkml:trace>
  <inkml:trace contextRef="#ctx0" brushRef="#br2" timeOffset="161243.438">13970 5926,'0'27,"0"-1,0 1,0 52,0-52,53 25,0-25,26-27,27 53,0-53,0 0,0 0,-54 0,-25 0</inkml:trace>
  <inkml:trace contextRef="#ctx0" brushRef="#br2" timeOffset="161603.402">12674 6191,'26'0,"0"0,27 26,0-26,27 106,52-53,53-53,27 80,-27-80,-26 52</inkml:trace>
  <inkml:trace contextRef="#ctx0" brushRef="#br2" timeOffset="161971.3652">11324 7434,'53'0,"-26"0,25 80,28-54,-27 27,53-26,52 52,1-26,-27 0,-26 0,0 0,-53-53</inkml:trace>
  <inkml:trace contextRef="#ctx0" brushRef="#br2" timeOffset="162262.3359">10716 8334,'79'0,"0"0,1 0,26 0,-1 0,54 0,26 53,1-53,-1 0,-53 0</inkml:trace>
  <inkml:trace contextRef="#ctx0" brushRef="#br2" timeOffset="163072.2551">20902 4498,'-53'53,"53"26,-53 53,0-26,-26 53,0 0,-1 52,-26 1,53-53,27-27,-27-79,53 0</inkml:trace>
  <inkml:trace contextRef="#ctx0" brushRef="#br2" timeOffset="163541.2082">22622 4947,'-27'27,"27"-1,-52 1,-1 52,26 1,-52-1,-27 53,0-26,-26 26,0-26</inkml:trace>
  <inkml:trace contextRef="#ctx0" brushRef="#br2" timeOffset="163927.1696">21881 5715,'-26'0,"-1"0,-26 79,-26-26,26 26,26 27,-52-26,26 25,27-25,26-54</inkml:trace>
  <inkml:trace contextRef="#ctx0" brushRef="#br2" timeOffset="164513.111">24474 5450,'-26'-53,"-1"53,-52 0,-27 53,26 26,1 27,-27 27,0-1,1-53,25 27,-52 0,26-27,27-26</inkml:trace>
  <inkml:trace contextRef="#ctx0" brushRef="#br2" timeOffset="164924.0699">24315 6932,'0'26,"0"1,0 26,-79-27,26 53,0-26,-26 0,26 0,0-26,-27-27,28 79,-1-79,0 26,0-26</inkml:trace>
  <inkml:trace contextRef="#ctx0" brushRef="#br2" timeOffset="165255.0368">26749 5715,'0'0,"0"53,-79 0,0 26,-27-26,26 53,-52-27,26 0,0 1,54-80</inkml:trace>
  <inkml:trace contextRef="#ctx0" brushRef="#br2" timeOffset="165936.9686">25982 7699,'-53'-26,"27"-1,-27 27,-27 27,1 52,-53 27,-1 26,-52 0,53 1,53-27,-27-54</inkml:trace>
  <inkml:trace contextRef="#ctx0" brushRef="#br2" timeOffset="166273.9349">27331 8255,'-26'26,"-80"54,0-28,-26 28,26-1,0 27,53-53,27-53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1024" units="cm"/>
        </inkml:traceFormat>
        <inkml:channelProperties>
          <inkml:channelProperty channel="X" name="resolution" value="28.31858" units="1/cm"/>
          <inkml:channelProperty channel="Y" name="resolution" value="28.36565" units="1/cm"/>
        </inkml:channelProperties>
      </inkml:inkSource>
      <inkml:timestamp xml:id="ts0" timeString="2021-06-02T10:35:56.279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2011 714,'-53'-26,"53"-1,-27-26,27 27,0 26,0 26,0 54,0-27,0-1,0 1,0 0,0 0,-52 27,52-28,0-25,0 26,26 0,27-53,0 0,0 0,0 0,26 0,-52-27,-1 27,53 0</inkml:trace>
  <inkml:trace contextRef="#ctx0" brushRef="#br0" timeOffset="316">1879 926,'0'-27,"0"27,26 0,27 0,-27 0,1 0,26 0,0 0,26 0,-52 0,-1 0,27 0,-27 0</inkml:trace>
  <inkml:trace contextRef="#ctx0" brushRef="#br0" timeOffset="608">1852 555,'0'-26,"0"26,27 0,25 0,-25 0,26-27,0 27,26-53,1 53,-1 0,-26 0,26 0,-26-26</inkml:trace>
  <inkml:trace contextRef="#ctx0" brushRef="#br0" timeOffset="938">3307 635,'-26'26,"-54"27,28 0,-28 53,1 0,26-53,26-1,-25 1,52 0,-27-26</inkml:trace>
  <inkml:trace contextRef="#ctx0" brushRef="#br0" timeOffset="1203">2831 714,'0'-53,"53"53,-27 0,1 0,26 27,-27-1,27 27,-26-27,26 1,-1 26,1 0,27-27,-1-26,53 0</inkml:trace>
  <inkml:trace contextRef="#ctx0" brushRef="#br0" timeOffset="3780">4524 397,'-26'-53,"-1"53,-25 0,-1 53,-27 52,54 28,26-27,-53-1,53 54,0-53,53 26,0-52,53-1,-27-26,0-53,1 0,-27 0,26 0,-53 0</inkml:trace>
  <inkml:trace contextRef="#ctx0" brushRef="#br0" timeOffset="4132">5424 661,'0'0,"-53"0,0 27,27-1,-27 53,26-26,27 0,-79 0,79 27,0-28,0-25,53-27,-27 53,27-53,0 0,27 0,-28 0,1 0,-26 0</inkml:trace>
  <inkml:trace contextRef="#ctx0" brushRef="#br0" timeOffset="4568">5794 1058,'0'-26,"0"-27,0 26,80-26,-27-26,53 0,-1-54,-25 1,-1 0,-79 79,0 26,-26 27,-54 27,27 52,-26 53,0 1,26-1,53-26,0-27,0 1,0-1,0-26,0 0,0-27,79-26,-79 27,27-27,-1 53,53-53,-52 0</inkml:trace>
  <inkml:trace contextRef="#ctx0" brushRef="#br0" timeOffset="4972">6562 899,'0'-26,"0"26,-80 26,54 27,26-26,-53-1,53 27,0 0,26-53,27 0,-26 0,-1 0,27 0,-26-27,52-52,-79 53,0-1,26 27,1 27,52 26,-52-53,26 52,-27-52</inkml:trace>
  <inkml:trace contextRef="#ctx0" brushRef="#br0" timeOffset="5310">7382 688,'0'-53,"-27"53,-25 79,25-52,27-1,-26 27,26-27,0 27,26-53,1 53,25-53,1 27,-26 26,-27-1,-53-52,-53 53,53-53,0 27</inkml:trace>
  <inkml:trace contextRef="#ctx0" brushRef="#br0" timeOffset="5670">7938 635,'0'26,"0"1,0-1,-53 27,53-27,0 27,0 0,0-26,26-27,27 0,-27 0,1 0,-27 26,-27 54,-52-28,-27-25,27 26,-1-27,54-26</inkml:trace>
  <inkml:trace contextRef="#ctx0" brushRef="#br0" timeOffset="6676">8493 317,'0'-79,"0"26,0 26,27 27,-1 27,-26 52,53 54,-53-1,0 53,0 0,53 0,-53-26,53 0,-53-27,0-52,53-27,-53-1,0-78,0-53,0-27,0-26,0-54,0 1,0 0,79 26,-79 27,53 26,-53 27,79 26,-52-27,26 54,-53 26,0 79,0 1,0 25,-27 28,27-1,-79 0,79-26,-106 26,53-26,27-53,26-26</inkml:trace>
  <inkml:trace contextRef="#ctx0" brushRef="#br0" timeOffset="6991">9287 820,'0'26,"26"54,-26-27,0 0,0-27,0 27,27-53,-27 53,53-80,-53-52,0 26,0 0,0 0,26 0,-26 27,53 26,0 0,-27 26,27-26,0 27,0-27</inkml:trace>
  <inkml:trace contextRef="#ctx0" brushRef="#br0" timeOffset="7740">10292 714,'-26'0,"-27"0,-26 0,52 53,-26-27,0 27,27 0,-27-26,53 26,0-27,0 1,26 25,54-52,-27 0,0 0,-1-26,28 0,-54-27,27 0,-53 0,0 0,0 0,0 27,0 26,-26 79,26-26,0 0,0-27,26 27,27-26,-26 25,26-25,-27-27,27 79,-27-79</inkml:trace>
  <inkml:trace contextRef="#ctx0" brushRef="#br0" timeOffset="8057">11060 767,'0'-53,"0"27,-53 26,-27 0,27 0,-26 26,26 27,27-27,26 27,0 0,0 27,0-54,79 27,27-53,26 53,-26-53,26 0,-26-27,0-25,-53-1</inkml:trace>
  <inkml:trace contextRef="#ctx0" brushRef="#br0" timeOffset="8301">11615 449,'0'80,"0"-1,0 27,0 0,27 26,-27-52,26-28,-26 1,53 0</inkml:trace>
  <inkml:trace contextRef="#ctx0" brushRef="#br0" timeOffset="8684">11483 1005,'0'-26,"0"26,0-53,79 53,-26 0,27 0,-1-27,0 27,1 0,-1-79,0 79,-52-27,-1 27,27-52,-53 78,0 53,0-26,0-26,0-1,27 27,-27-26,0-1,53-26,-53 53,0-80</inkml:trace>
  <inkml:trace contextRef="#ctx0" brushRef="#br0" timeOffset="8828">12383 476,'0'-53,"-27"106,1-53</inkml:trace>
  <inkml:trace contextRef="#ctx0" brushRef="#br0" timeOffset="9578">12832 793,'0'-52,"0"25,0-26,-26 53,-1 0,-26 0,1 27,25-1,-26 53,0-26,53 0,0 0,0 0,0 0,80-27,-1-26,27 0,0 0,26-26,-26 0,0-27,-80 0,-26 26,0 1,0-1,0-26,-53 53,0 0,53 0,-53 0,53 80,0-27,0-27,0 1,0-27,53 79,-26-79,26 26,0-26,-27 0,0 0,27 0,-26-52</inkml:trace>
  <inkml:trace contextRef="#ctx0" brushRef="#br0" timeOffset="9801">13732 661,'79'0,"-26"27,-53 26,53 26,-53 0,0 1,0-1,0 0,-26 1,-27-27,26 0,-26-53,53 26,-26-26</inkml:trace>
  <inkml:trace contextRef="#ctx0" brushRef="#br0" timeOffset="10154">14499 449,'0'0,"0"53,0-26,0 26,0-27,0 1</inkml:trace>
  <inkml:trace contextRef="#ctx0" brushRef="#br0" timeOffset="10312">14446 1058,'27'0,"26"0,-53 53,-27-53</inkml:trace>
  <inkml:trace contextRef="#ctx0" brushRef="#br0" timeOffset="11400">2037 1878,'53'0,"-53"-26,53 26,0-53,0 53,-27 0,1 0,-1 0,54 0,-27 0,0 0,26 0,0 0,1 0,-1 0,27 0,26 0</inkml:trace>
  <inkml:trace contextRef="#ctx0" brushRef="#br0" timeOffset="11744">4815 1799,'133'0,"-27"0,52-53,-25 53,-1 0,-26 0,0 0,-27 0,0 0,1 0,-1 0,27 0,26 0,0 0,-26 0,53 0,-27 0,27 0,-53 0,0 0,26 0,-26 0,-27 0,1 0,-1 0,-26 0,26 0,-26 0</inkml:trace>
  <inkml:trace contextRef="#ctx0" brushRef="#br0" timeOffset="11984">8467 1746,'106'0,"-1"0,28 0,-28 0,1 0,0 0,26-53,-52 53,26 0,52 0,-52 0,27 0,-1 0,0 0,27 0,0-53,-27 53,27 0,-27 0,0 0,-26 0,0 0,0 0,26-26</inkml:trace>
  <inkml:trace contextRef="#ctx0" brushRef="#br0" timeOffset="12291">12594 1561,'80'0,"-1"0,27 0,26 0,-26 0,0 0,0 0,26 0,-26 0,0 0,26 26,-26-26,-27 0,0 27,1-27,-27 0,26 0,-52 53,-1-53,-26 26</inkml:trace>
  <inkml:trace contextRef="#ctx0" brushRef="#br0" timeOffset="15873">15769 714,'0'-26,"0"-1,0 54,0 26,0-1,0 28,0-27,0 0,0 0,0-1,0 1,0 0,0-26</inkml:trace>
  <inkml:trace contextRef="#ctx0" brushRef="#br0" timeOffset="16211">15822 502,'53'0,"-53"-26,26 26,27 0,-26 0,26 0,-27 53,27-53,-26 26</inkml:trace>
  <inkml:trace contextRef="#ctx0" brushRef="#br0" timeOffset="16463">15822 899,'53'0,"-27"0,27 0,53 0,-79 0,-1 0</inkml:trace>
  <inkml:trace contextRef="#ctx0" brushRef="#br0" timeOffset="17381">16404 714,'0'27,"0"25,0 28,0-27,0 0,0 0,0-27,0 27,53-27</inkml:trace>
  <inkml:trace contextRef="#ctx0" brushRef="#br0" timeOffset="17567">16510 502,'0'-53,"0"106</inkml:trace>
  <inkml:trace contextRef="#ctx0" brushRef="#br0" timeOffset="18287">16563 873,'53'0,"-27"26,1-26,26 27,0 26,-53 52,53-105,-53 53,-27-26,1-27,26-27,0 1,0-27,0 27,0 26,0-53,26 53,-26-27,53 27,0 0,0 53,-53 0,53-27,-53 27,53-26,-53-1,53 27</inkml:trace>
  <inkml:trace contextRef="#ctx0" brushRef="#br0" timeOffset="18896">17754 1111,'0'-53,"0"27,0-27,-27 53,27-27,-53 27,27 0,-1 0,-26 0,27 0,-27 27,-26-27,52 79,-26-53,53 27,0-26,0-1,53-26,27 0,-28 0,1 0,0-53,-26 27,26-53,-53-1,26 1,-26-1,0 1,0 0,0-1,0 27,0 0,-53 53,53-26,0 26,0 79,0 27,0 27,0-54,0 0,0 1,27-1,-27-26,53 26,-53-26,105-26,-52-27,27 0</inkml:trace>
  <inkml:trace contextRef="#ctx0" brushRef="#br0" timeOffset="19586">18706 344,'-26'-53,"26"26,0 80,0 27,0 25,-53 28,53-27,0-1,0-25,0-27,0 26,0-53,0 27,0-53</inkml:trace>
  <inkml:trace contextRef="#ctx0" brushRef="#br0" timeOffset="20185">18971 529,'53'-53,"-53"26,26-25,-26 25,0 27,0 79,0 27,-26 53,26-53,-27 26,27-52,0-1,0-26,0 0,0-53,27 0,-27-53,52 26,-52 1,27 79,-27 0,53 0,-27-27,27 1,0-27,-26 53,26-53,-27 0,0-27,-26-26,80 27,-80-27,0 0,0 26,0 1,-27 26,-52-53,26 79,53 1,0-1,0 27,0-26,0-1,79 27,1 0,-1-53,1 0,-1 0,27 0,0-53</inkml:trace>
  <inkml:trace contextRef="#ctx0" brushRef="#br0" timeOffset="20516">18045 608,'26'0,"1"0,25 0,28 0,26 0,52 0,1 0,0 0,53 27,-27-27,-26 0,26 0,0 0</inkml:trace>
  <inkml:trace contextRef="#ctx0" brushRef="#br0" timeOffset="21461">20929 476,'0'-27,"0"27,52 0,28 0,26 0,26 27,-26-27,-53 0,0 0,-53 26,0 27,0-26,-80 52,27-52,0 52,-26-26,79 0,-53 0,53-27,0 1,0 26,53-53,26 52,1-52,-1 0,1 0,-28 0,1 0</inkml:trace>
  <inkml:trace contextRef="#ctx0" brushRef="#br0" timeOffset="21737">20955 820,'0'-27,"53"27,0 0,0 0,26 0,27 0,0 0,0 0,-27 0,27 0,-27 0</inkml:trace>
  <inkml:trace contextRef="#ctx0" brushRef="#br0" timeOffset="22413">22622 211,'0'27,"-79"79,79 52,-80 28,80-28,0-52,0 0,0 0,80 0,-28-27,28-52,-27-27,0 0,0 0,-27 0,27 0,-53-53,0 26,0 1,0-27</inkml:trace>
  <inkml:trace contextRef="#ctx0" brushRef="#br0" timeOffset="22953">22251 926,'27'0,"-27"-27,79 27,-26-26,27 26,-27 0,26 0,0-53,27 53,0 0,26 0,-52 0,-27 0,-1 0,1 0,0 0,-53 0,27 53,-27-27,0 1,0 26,0-27,0 1,0 25,0-25,-53-27,53 0,0-53,0-26,53-1,-53 1,53 26,-53-26,79 52,-79 1,53 26,26 0,-52 0,52 79,-26-79,0 79,26-79,-52 27</inkml:trace>
  <inkml:trace contextRef="#ctx0" brushRef="#br0" timeOffset="23507">24209 820,'0'-27,"0"-25,0 25,0-26,-26 53,26-26,-27 26,-25 0,-1 0,26 0,1 26,-27 1,26 26,27-27,-53 27,53-27,0 27,53 0,-26-53,26 0,-27 0,27 0,-26 0,-27-53,52 53,-52-53,53 0,-53 27,0-27,0 106,27 0,-27 0,53 0,0-27,-53 1,53 26,0-53</inkml:trace>
  <inkml:trace contextRef="#ctx0" brushRef="#br0" timeOffset="23830">24500 952,'27'0,"26"0,-53 0,53 0,-53 53,53-53,-27 27,1-27,-27-27,52-26,-52 0,27 27,-27-27,53 53,-53 0,26 26,-26 27,53-26,-53-1,27 27,-27-26,26-27</inkml:trace>
  <inkml:trace contextRef="#ctx0" brushRef="#br0" timeOffset="24167">25374 741,'0'-53,"-27"53,1 0,-27 26,26 1,27 25,0 1,0 27,53-80,-26 53,-1-53,-26 79,53-79,-53 26,-26 1,-27-27,0 0,-27 53,1-53,53 0</inkml:trace>
  <inkml:trace contextRef="#ctx0" brushRef="#br0" timeOffset="24908">26194 529,'0'-27,"0"1,-53 26,53-53,-53 53,53-79,-53 79,53-53,-26 53,26-27,-27 27,-26 53,0 27,27-28,26 28,-80 26,80 26,0-26,0-27,0 1,0-28,0 1,27 27,-27-54,26 1</inkml:trace>
  <inkml:trace contextRef="#ctx0" brushRef="#br0" timeOffset="25187">25612 820,'26'0,"-26"-27,53 27,26 0,-26 0,0 0,27 27,-1-27,0 0</inkml:trace>
  <inkml:trace contextRef="#ctx0" brushRef="#br0" timeOffset="25675">26300 846,'0'-26,"0"26,-27 0,-26 0,27 0,-27 53,53 26,0-52,26-27,1 0,-1 0,27 0,-26 0,-1-27,27 1,-27-27,27 26,-53 1,27 26,-27 26,0 1,0 26,0-27,0 27,0-26,79-80,-79 26,53-26,0 0</inkml:trace>
  <inkml:trace contextRef="#ctx0" brushRef="#br0" timeOffset="26176">26935 899,'53'0,"-27"0,0 0,-26 53,0-26,53-27,-53 53,0-1,27-52,-27-26,53 0,0-27,-53 26,53 27,-53-26,52 26,-25 0,26 0,-53 53,0 26,26-79,54-79,-54 26,27 0,-26-27,25 54,-25-27,26 53,0 0,-53 53,53-27,-53 27,26 27,-26-27,0-27,0 1</inkml:trace>
  <inkml:trace contextRef="#ctx0" brushRef="#br0" timeOffset="28937">28760 370,'0'-26,"0"-1,-79 80,26 26,0-26,27 0,26 27,0-27,0-27,0-26,26 53,27-53,0 0,0-26,0-1,26 27,-52-79,25 52,-52 54,0-1,0 27,53-26,-26-27,52 52,-26-52,0 0,0 0,0 0,0 0,-27 0,1 0,-27-52,53 52,-53-53,0 79,0 80,0-53,-27 53,27 26,-53-53,53 1,-26-1,26 0,0 1,0-54,0 1,0 26,0-106</inkml:trace>
  <inkml:trace contextRef="#ctx0" brushRef="#br0" timeOffset="30993">2963 2672,'0'0,"53"0,27-53,-1 0,53 0,27 0,-80-26,-26 52,0-25,-53 25,0 1,-53 26,-26 0,0 0,-27 26,79-26,27 53,-26-27,26 1,0 52,26-52,27 52,53-26,-27 0,-26-27,27 27,-54-26,27 26,-53-27,-53-26,-26 0,26 53,0-53,27 0,-27 0,53-26,26 26,27-106,0 79,26-26,-26 27,-26-27,-27 27,79-27,-79 26,0-26,0 0,0 0,26 53,-26 27,53 26,-53 0,27 0,-27 26,53 0,-53 1,26-27,-26 0,53 0,-53-27,27-26,-1 0,27 0,-27 0,-26-53,53 0</inkml:trace>
  <inkml:trace contextRef="#ctx0" brushRef="#br0" timeOffset="31494">4286 2593,'0'-53,"0"0,-26 79,-54 1,54-27,0 79,26-52,-80-27,80 52,0 1,0-26,80 26,-28-53,28 0,-1 0,1 0,-1 0,0-27,-26 27,-26-79,26 0,-53 26,0 26,0 27,-80 0,27 0,27 0,26 80,0-54,0 0,0 27,0-26,0-1,0 1,0 26,26-53,1 0,26 0,0 0,0 0,-1-27,28 1</inkml:trace>
  <inkml:trace contextRef="#ctx0" brushRef="#br0" timeOffset="31772">5027 2275,'0'-53,"-26"80,26 26,0 26,0 0,0 27,0 0,0-27,0 1,0-1,0 0,0-52,0-1,0-26</inkml:trace>
  <inkml:trace contextRef="#ctx0" brushRef="#br0" timeOffset="31958">4736 2725,'0'0,"53"-53,0 53,0 0,26 0,-26 0,26 0,-52 0,-1 26,27-26</inkml:trace>
  <inkml:trace contextRef="#ctx0" brushRef="#br0" timeOffset="32536">5503 2619,'-26'0,"-27"0,53 53,-53-53,53 26,-26-26,26 27,0 26,0 0,26-53,27 0,0 26,26-26,1 0,-1 0,27-53,-27-26,27 26,-53-53,0 27,-53-1,0 1,0 53,0-1,-27 27,1 0,-27 27,27 25,26 54,-53-26,53-1,0 0,26-26,27 0,-26-26,25-27,-25 0,-27 26,53-26,0-26,-53-1,53 27,-53 0,0 53,26 27,-26-28,132 1</inkml:trace>
  <inkml:trace contextRef="#ctx0" brushRef="#br0" timeOffset="34568">7726 2275,'0'53,"0"0,0 26,0 1,0-1,0 0,0 1,0 26,0-27,0 0,0-26,0 0,0 0,0-79,0-1,53 27,-53-26</inkml:trace>
  <inkml:trace contextRef="#ctx0" brushRef="#br0" timeOffset="35792">8096 2328,'0'-26,"0"26,0 79,0 27,-53 53,53-27,0-26,0-27,0-26,0 0,0-27,0 27,53-53,0-26,-53-1,27-26,-27 27,53 52,-53 1,52-1,1-26,53 80,0-80,0 0,-27 0,-26 0,0-27,-53-26,27 27,-27-1,0-26,-27 27,1 26,-27-53,0 53,26 0,27 53,-79-27,79 27,0 0,26 27,1-54,26 27,0-53,0 27,-27-27,1 0,-27 0</inkml:trace>
  <inkml:trace contextRef="#ctx0" brushRef="#br0" timeOffset="36189">7646 2407,'0'-26,"-52"52,52 27,0-26,52-27,54 0,0 0,26 0,54 0,-1 0,27 0,-1 0,-26 0</inkml:trace>
  <inkml:trace contextRef="#ctx0" brushRef="#br0" timeOffset="37237">10134 2011,'0'-27,"0"106,0 1,0 26,0 52,0 1,0-27,0 27,0 26,0-52,0-54,0-26,0 0,0 26,0-132,0-26,0 26,0-26,0-27,0-79,52 26,-52 53,80-26,-27 52,-53 1,53 26,-53 0,53 53,-53-26,53 26,-53 26,26 27,-26 26,0 1,-26-1,-27 1,0-1,26 0,-26 1,0 52,27-53</inkml:trace>
  <inkml:trace contextRef="#ctx0" brushRef="#br0" timeOffset="37571">10636 2751,'0'27,"0"52,27-52,26 26,-27-53,27 0,0 0,0 0,-27 0,-26-53,27 26,-27 1,0-27,-27 26,1 27,-27-53,-26 53,52 0,-26 0,53 53,0-26,27-27</inkml:trace>
  <inkml:trace contextRef="#ctx0" brushRef="#br0" timeOffset="38172">11113 3069,'0'-27,"26"27,0-26,27 26,27-79,-1-1,27 1,-27 26,27-26,-53 26,0-53,-53 26,53 27,-53 1,0 25,0-26,0 53,-27 0,-78 80,78 25,27 1,-79 27,79-28,0 1,0 0,0 0,0-53,26-27,27-26,0 0,26 0,1 0,26-26,-53-54,26-25,-79-28,53 54,-53 26,0 0,0 27,-27 26,1 0,-27 53,27 26,26-26,0 0,0 0,0 0,0 26,0-26,0-27,52-26,1 80,0-80,27 0,-1 0</inkml:trace>
  <inkml:trace contextRef="#ctx0" brushRef="#br0" timeOffset="38386">12806 2963,'79'0,"-26"0,-26 0,26 0,-27 0,27 0,0 0,0 0</inkml:trace>
  <inkml:trace contextRef="#ctx0" brushRef="#br0" timeOffset="39187">13811 2196,'27'-27,"52"27,0 0,1 0,-1 0,-26 27,-53-1,27 27,-27-26,0-1,0 27,-27 26,-26-52,27 26,-27-27,53 1,-27 26,27-27,27 53,26-79,26 27,1-27,-1 0,27 0,-27 0,-52 0</inkml:trace>
  <inkml:trace contextRef="#ctx0" brushRef="#br0" timeOffset="39488">13838 2407,'0'-26,"26"26,27 0,0 0,0 0,0 0,0 0,0 0,26 26,-52-26,25 27,-25-27,26 79,0-79</inkml:trace>
  <inkml:trace contextRef="#ctx0" brushRef="#br0" timeOffset="39947">14817 2646,'0'0,"26"0,-26-27,53-26,0 53,0-53,0 53,0-79,-27 79,-26-53,27 53,-27-27,0 27,-80 0,54 0,-27 0,53 0,-27 0,27 53,0 0,0-26,0-1,0 27,27-53,26 53,-27-53</inkml:trace>
  <inkml:trace contextRef="#ctx0" brushRef="#br0" timeOffset="40448">15240 2619,'79'-53,"-52"53,-1 0,27 0,-53 0,53 0,-53 53,0-26,0 25,0 1,0-106,27 27,-27-27,53-26,-53 52,52 1,-25 26,26-53,-27 53,27 0,0 0,26 0,-26 26,-26-26,-27 53,53-53,-53 53,0 0,0 0,0 26,79-52,-52 26,26-53,26 26,-26-26,-27 0,1 0,-27-26,0-1,0-26,-27 27,1-27,-27 27,26 26,-25-53,25 53,1 0</inkml:trace>
  <inkml:trace contextRef="#ctx0" brushRef="#br0" timeOffset="41653">17092 1958,'0'-53,"27"106,-27 26,0 27,0 26,0 27,0 0,0-27,0-26,0-27,0 0,0-52,26-27,-26 53,26-53,-26 0,53-53</inkml:trace>
  <inkml:trace contextRef="#ctx0" brushRef="#br0" timeOffset="42049">17119 2090,'26'-53,"0"53,54 0,-27 26,0 1,-27 26,-26-27,53 1,-53 26,0 0,0-53,-53 52,0-52,0 53,0-26,53 26,0 0</inkml:trace>
  <inkml:trace contextRef="#ctx0" brushRef="#br0" timeOffset="43078">17489 2725,'0'0,"53"0,26-27,54-25,25-1,28-27,-28-26,27 1,-105-1,-1 26,-52 1,-27 0,53 26,-53 0,0 26,-27-26,-52 53,52 0,1 53,-27 27,53-1,-53 27,53 0,0 52,0-25,0-54,0 1,53-28,-27-52,27 53,27-53,-1 0,27-26,-27-27,-26 27,0-27,-26 26,-27-26,0 80,0-1,52 27,-52-26,80-27,-27 26,0-26,0 0,0 0,-27 0,-26-26,0-54,-26 54,-80-27,0 0,0 0,53 53,27-27,-27 27,79 0,-26 0,53 0,-26 0,25-26,-25 26,52-79,1 26,52-27,27 27,26 1,-26-1,-1 0,-52 0,-26 53,-27-27,-27 27,-26 0,0 27,-53-1,53 27,-26 0,26 0,-53 26,53 54,0-28,0-25,0-1,0 1,0-1,0-26,26 26,-26-52,0-1,0-26</inkml:trace>
  <inkml:trace contextRef="#ctx0" brushRef="#br0" timeOffset="43280">20003 2354,'52'0,"1"0,0 0,27 0,-1 0,53 0,-26 27,-26-27,-1 26,-26-26</inkml:trace>
  <inkml:trace contextRef="#ctx0" brushRef="#br0" timeOffset="47421">21749 2196,'-27'-53,"27"132,0 1,0-1,0 27,0-53,106 0,-79 0,26-53,26 26,-53-26,27 0,-53-53,80 27,-80-27,0 0,26-27,-26 54,0-1,0 27,0 27,53 26,-27-27,27-26,27 80,-27-80,-27 0,1 0,26 0,-53-80,-27 27,27 0,-79-26,79 26,-53 27,53-27,-53 53,79 0,-26 0,80 26</inkml:trace>
  <inkml:trace contextRef="#ctx0" brushRef="#br0" timeOffset="47701">23019 2196,'-27'53,"-26"26,27-53,-27 27,53 0,-26-26,26-1,0 27,0-53,52 27,28-27,26 0,0 0,-54 0,1-27,-53 1</inkml:trace>
  <inkml:trace contextRef="#ctx0" brushRef="#br0" timeOffset="47871">23125 1984,'0'-26,"26"-27,-26 26,53 27,-53 53,0 0,-26-53</inkml:trace>
  <inkml:trace contextRef="#ctx0" brushRef="#br0" timeOffset="48119">23521 2090,'27'0,"-27"53,0 0,0 0,0 0,53 26,-53-26,0 0,0 0,0-27,26 27</inkml:trace>
  <inkml:trace contextRef="#ctx0" brushRef="#br0" timeOffset="48449">23971 1984,'0'79,"0"27,0-26,0 25,0-25,27 26,-27-53,79-27,-26-26,0 0,0 0,-53-26,53 26,0 0,0 0,-53 26,53 27,-53-27,79 27,-79-26</inkml:trace>
  <inkml:trace contextRef="#ctx0" brushRef="#br0" timeOffset="48711">23230 2302,'0'-27,"-26"27,26 0,79 0,1 0,26 0,-1 0,81 0,-1 0,0-26</inkml:trace>
  <inkml:trace contextRef="#ctx0" brushRef="#br0" timeOffset="49221">25162 1667,'0'-27,"26"27,-26 0,27 53,-27 53,0 0,0 0,53-1,-53 28,0-54,79 0,-79-26,27 27,-27-54,79-26,-26 0</inkml:trace>
  <inkml:trace contextRef="#ctx0" brushRef="#br0" timeOffset="49739">25876 1931,'27'0,"26"27,-53 52,26 53,-26-52,0-1,0 0,0-26,0-26,53 26,-27-53,27-53,0 0,0 0,-26 0,-1 53,54 26,-28 27,28 27,26-1,-27-52,0-27,-26 0,-26 0,-1 0,27 0,-53-27,0-26,0 27,-26-27,-27 26,26 27,27-26,-26 26,26 0,-53 26,53 54,0-27,26 0,27 0,-26-1,26-25,0 26,26-53,-26 0</inkml:trace>
  <inkml:trace contextRef="#ctx0" brushRef="#br0" timeOffset="50015">24527 2090,'53'0,"53"-27,79 27,27 0,52-79,1 79,-27 0,26 0,-52 0,-53 0</inkml:trace>
  <inkml:trace contextRef="#ctx0" brushRef="#br0" timeOffset="51051">25929 1799,'0'-27,"0"-26,0 27,27 52,-27 1,0 26,0 0,0 26,0 1,0-1,0-26</inkml:trace>
  <inkml:trace contextRef="#ctx0" brushRef="#br0" timeOffset="52321">28178 2063,'0'0,"0"53,0 0,0 0,0 27,0-1,-53 0,53 1,0-27,0-27,0-52,0-27,0-53,0 26,27 1,-27 0,0-27,0 0,53 27,-53 26,26 0,-26 0,53 53,0-53,-27 53,27-26,0 26,-26 0,-1 0,-26 26,53 27,-53 0,0 26,-53 27,27-27,-27-26,53 27,-53-54,53 1,0 26,0-27,0-26,53 53,0-53,-53 26,53-26,-1 53,1 0,0-53,27 0</inkml:trace>
  <inkml:trace contextRef="#ctx0" brushRef="#br0" timeOffset="52650">29448 2275,'0'-53,"0"53,-26 0,-27 0,26 27,27-1,-53 27,53 0,0 0,0-27,0 27,0-53,27 27,26-27,26 0,-26 0,-26-53,-27 0,0 0,0 0,0 0,0 0,-53 0,26 53,27-26,-53 26,53 0</inkml:trace>
  <inkml:trace contextRef="#ctx0" brushRef="#br0" timeOffset="53682">30480 2249,'0'-27,"-53"27,53-26,-26 26,-1 0,1 0,-27 0,26 0,1 0,-53 0,52 0,-26 79,53-52,0-1,-26 27,26-27,0 1,0 26,0-27,0-26,53 53,0-53,26 53,0-53,1 0,-1 53,0-53,1 0,-27 0,0 0,0 0,-27 0,0 0,-26-26</inkml:trace>
  <inkml:trace contextRef="#ctx0" brushRef="#br0" timeOffset="55857">5318 4365,'0'27,"0"52,53-26,-26-53,25 27,28-27,-27 0,-27 0,27-27,-53 1,0-27,0 26,0 1,-79-27,52 53,1-27,-27 27,26 0,-25 0,52 0,0 0,26 0,53 0,1 0</inkml:trace>
  <inkml:trace contextRef="#ctx0" brushRef="#br0" timeOffset="56224">6800 4127,'0'-53,"0"0,0 0,-27 53,1 0,-1 0,-25 53,25-26,27 26,-53 26,53 0,0 1,0 26,0-27,0 27,0 0,27 26,-27-79,26 0,-26 0,0-27,0 1</inkml:trace>
  <inkml:trace contextRef="#ctx0" brushRef="#br0" timeOffset="56427">6297 4683,'53'0,"26"0,1-80,-1 80,27-52,0 52,0-27,26 27,-53-53</inkml:trace>
  <inkml:trace contextRef="#ctx0" brushRef="#br0" timeOffset="57207">9208 4180,'0'-26,"0"-27,0 26,0 1,0-27,0 26,-27-25,27 25,-53 1,53-27,-26 53,26 26,0 80,0 26,0 53,0-26,0-26,0-1,0-26,0-27,0 0,0-26,0-26,0-27</inkml:trace>
  <inkml:trace contextRef="#ctx0" brushRef="#br0" timeOffset="57861">9525 4180,'0'-53,"53"27,-53-27,0 79,0 80,-53-27,53 1,0-1,-53 1,53-1,0 0,0-52,27-1,25-26,-25 0,26 0,-53 0,0-26,0-27,0 106,0 0,0 26,53-26,0 26,53-52,-27-27,27 53,-27-53,0 0,-26 0,27-27,-54-26,-26 0,0 1,0-28,0 27,0 0,-53 53,27 0,-1 0,1 0,26 0,-79 80,79-27,0 0,0-1,52 28,1-54,27-26,26 80,26-80,-26 0,-27-27,27-26</inkml:trace>
  <inkml:trace contextRef="#ctx0" brushRef="#br0" timeOffset="58213">8599 4312,'53'0,"-53"-53,79 53,-52 0,26 0,26 0,-26 27,26-27,27 0,79 0,27 0,0 0,26 0</inkml:trace>
  <inkml:trace contextRef="#ctx0" brushRef="#br0" timeOffset="59187">12462 4445,'0'0,"0"-53,0 26,53-52,-27 0,27-1,-26 1,26-1,-27 28,-26 25,0 1,-26 26,26 26,-80 27,27-27,27 27,26-26,0 26,0-27,0 1,0 26,79-27,1-26,25 79,54-79,0 80,-106-80,0 53,-53-27,-53 27,-27-53,1 0,0 53,26-53,-27 0,54 0,26-26,53 26,26-27,54 27,-28-53</inkml:trace>
  <inkml:trace contextRef="#ctx0" brushRef="#br0" timeOffset="59548">13388 4339,'0'0,"26"0,54-27,52 27,-26-53,26 53,-52-105,-1 52,-53 53,-26-53,0 26,0 27,-79 0,26 0,0 0,0 0,-26 53,26-26,53 26,-26-27,26 1,0 25,0-25,26-27,53 53,-26-53,27 0,-1 26,0-26,1 0,-54 0</inkml:trace>
  <inkml:trace contextRef="#ctx0" brushRef="#br0" timeOffset="60222">14526 3942,'0'-26,"0"-27,-27 53,1 0,-27 0,26 0,1 26,-27-26,53 53,-26-27,26 27,0 0,52-53,-25 0,26 53,0-53,26 0,-26 0,-27-26,-26 52,0 54,0-1,0 0,0 1,0-1,0-26,53 26,-53 1,53-1,-53-52,53-27,-53 52,53-52,-26 0,-27-79,79 0,-79-1,26 1,-26 26,0-26,53 26,-53 0,0 26,0-26,0 1,27 52,-27-27,26 27</inkml:trace>
  <inkml:trace contextRef="#ctx0" brushRef="#br0" timeOffset="61346">15399 4127,'26'0,"-26"27,0 26,0-1,0 28,0-27,0-27,27 1,26-27,-27 53,1-53,25 0,-25-27,26 1,-27-1,-26-52,53 26,-53 0,0 27,0-27,0 79,0 27,0-27,53 1,-26 26,25-53,-25 26,-1-26,54 0,-54 0,1 0,26-53,-27 0,-26 1,53-28,-53 27,0 0,0 53,0-53,-53 53,0 0,53 53,-26 0,26 27,0-27,0-27,0 0,0 27,26-53,-26 53,53-53,-26 0,52 0,-26-26,0-1,-27 27,-26-26,53 26,-26 0,-1 0,27 26,-27 27,27 0,-26-53,-27-26,53-1,-53-26,26 27,27-27,0 0,0 53,0 27,-27-27,1 52,26-25,-53 26,26-53</inkml:trace>
  <inkml:trace contextRef="#ctx0" brushRef="#br0" timeOffset="62143">17806 3916,'0'-27,"0"1,0-27,-26 53,-53 53,-1 0,1-1,26 28,53-1,-26 1,26-28,0 1,79 0,0-53,54 27,52-27,0-27,0 27,-26-106,-53 80,-80-27,-26 27,0-1,0-26,-53 53,27 0,-27 0,26 27,-25 52,52-52,0 25,0 1,0-26,52 26,-52-27,80 27,-54-53,54 27,26-27</inkml:trace>
  <inkml:trace contextRef="#ctx0" brushRef="#br0" timeOffset="62502">19764 3995,'53'26,"-53"27,0-26</inkml:trace>
  <inkml:trace contextRef="#ctx0" brushRef="#br0" timeOffset="62644">19764 4365,'0'0,"0"27</inkml:trace>
  <inkml:trace contextRef="#ctx0" brushRef="#br1" timeOffset="72215">4048 6826,'0'-27,"27"1,26 26,-1 0,-25 0,-1 0,27 0,-26 0,26 53,0-27,-53 27,0 0,0 0,0-26,-27-1,-26 53,53-52,-26-27,26 53,-53-53,53 53,0-80,0 1,0-27,26 53,-26-53,53 53,-26-79,26 52,-27-26,27 27,0-27,-53 26,26 27,-26-26,53 26,-53-53,27 27,-27 26,-53 0,53 79,-27-53,27 1,-53 26,53-27,-26 27,26-26,-27-27,27 53,0-27,0 27,53-53,0 0,0 0,0 0,0 0,0 0</inkml:trace>
  <inkml:trace contextRef="#ctx0" brushRef="#br1" timeOffset="73168">5450 6323,'0'0,"-52"0,25 0,27-53,-53 53,-26-26,52 26,27-53,-26 53,-1 0,27 53,0 26,0-26,0 27,0-1,0 0,0 1,0-1,53 27,-53-27,27 1,-27-1,0-26,0 0,0 26,0-26,0-26,0 25,53 1,-27-53,27 0,0 0,-27 0,27-26,27-1</inkml:trace>
  <inkml:trace contextRef="#ctx0" brushRef="#br1" timeOffset="73871">5821 6747,'0'0,"0"52,0 1,26 27,-26-27,27 0,-27 0,0-1,53-52,-53 27,0-80,26 0,-26 0,0-26,0-1,0 27,0 27,53-27,-26 53,-1 0,27 53,-27-27,-26 1,80 52,-80-26,26-26,-26 26,0 0,0-27,0 27</inkml:trace>
  <inkml:trace contextRef="#ctx0" brushRef="#br1" timeOffset="74774">6429 6270,'53'0,"-26"0,26 0,0 0,0 0,26 0,-26 0,-27 0,1 0,-27 27,0 52,0-26,0 0,0 0,0 26,0-26,79 27,-79-1,79 27,-79-27,53 1,-53-28,53 28,-53-54,0 1,0 26,-26-53,26 26,-27-26,1 0,-27 0,27 0,-1 0,27 0,-53 0,53-53,-53 53,27 0,26-26,0-1</inkml:trace>
  <inkml:trace contextRef="#ctx0" brushRef="#br1" timeOffset="75988">8202 6879,'27'0,"-1"0,27 0,-27 0,1 0,26 0,-27 0,-26 0,0 0</inkml:trace>
  <inkml:trace contextRef="#ctx0" brushRef="#br1" timeOffset="76167">8308 7143,'53'0,"0"0,-27 0,1 0,-27 0,53 0</inkml:trace>
  <inkml:trace contextRef="#ctx0" brushRef="#br1" timeOffset="77289">10398 6773,'0'0,"0"0,53 0,0 0,0 0,-27 0,27 26,-26-26,26 0,0 0,-1 27,1-27,-26 0</inkml:trace>
  <inkml:trace contextRef="#ctx0" brushRef="#br1" timeOffset="77967">12356 5900,'0'-53,"-26"27,26 105,-53 0,53-26,0 27,0-28,0 1,0 0,0 27,0-1</inkml:trace>
  <inkml:trace contextRef="#ctx0" brushRef="#br1" timeOffset="78230">11959 6720,'53'0,"0"0,0 0,0 0,26 0,1 0,25-53,1 53,-53 0,-26 0,-1 0,53 0</inkml:trace>
  <inkml:trace contextRef="#ctx0" brushRef="#br1" timeOffset="78695">12144 7091,'53'0,"0"0,53-27,-27 27,-26 0,-26 0,26 27,-53 25,0-25,-27 26,27-27,-79 27,52 0,27-26,27-27,26 0,0 0,26 0,27-80,-27 54,-26-27,0 26,-53-26,53-52</inkml:trace>
  <inkml:trace contextRef="#ctx0" brushRef="#br1" timeOffset="78942">13256 6403,'0'26,"0"27,0 0,53 26,-1 1,-52-1,53 27,-53-27,0 1,0-1,0 27,-53 26,-52-53,-1 27,-26-53,52-53</inkml:trace>
  <inkml:trace contextRef="#ctx0" brushRef="#br1" timeOffset="79595">11880 6535,'0'-53,"-53"53,-26 79,-27 27,26-26,54 25,26 1,0 0,0-27,26 1,80 26,26-27,-26 0,53-26,0 0,0-53,-54 0</inkml:trace>
  <inkml:trace contextRef="#ctx0" brushRef="#br1" timeOffset="80479">13282 5953,'27'0,"-27"53,26-27,-26 1,0 26,0-27,0 0,0 27,53-106,-53 1,26-1,-26-27,0 27,53 0,-53 27,27 26,-1 0,27 0,-26 53,26-27,-27 27,-26 0,53 0,-53 0,53 53,-53-27,0 1</inkml:trace>
  <inkml:trace contextRef="#ctx0" brushRef="#br1" timeOffset="82361">14579 6773,'0'-26,"-27"26,27 79,0 0,0 1,0-1,0 0,0-26,27-26,-1 26,0-53,27 26,-26-26,26 0,0 0,-27-53,-26 27,53-27,-53 0,0-26,0 26,0 0,0 26,0 54,0-1,0 27,0-26,0-1,0 1,0 25,0-25,27 52,-27-26,52-26,-52-1,80-26</inkml:trace>
  <inkml:trace contextRef="#ctx0" brushRef="#br1" timeOffset="83434">15716 6112,'0'-27,"0"1,0-27,-26 53,-27-27,0 27,0 0,-26 0,52-53,1 53,-27 0,26 0,27-26,-53 26,27 0,26 53,0 26,0 27,0 26,0-26,26 53,-26-27,80 27,-80 0,53-27,-53-26,79 26,-79-53,53 1,-53-27,0-27,0 27,0-26,27 26,52-53,-53 0,1 0,26 0,26 0,0-53,-26 53,0-53,0 53,-26 0,-27-27,26 27,-26 0,53 0,-53 53</inkml:trace>
  <inkml:trace contextRef="#ctx0" brushRef="#br1" timeOffset="83959">15954 6958,'0'-26,"27"26,-27 26,26-26,27 0,-26 27,26-27,26 0,-26 0,0 0,0 0,0-27</inkml:trace>
  <inkml:trace contextRef="#ctx0" brushRef="#br1" timeOffset="84340">16510 6799,'0'27,"0"52,0-52,53-1,-53 27,53-26,-53 26,53-53,-53 52,26-25,-26-54,0 1,0-27,0-26,0 26,0 26,27-26,26 27,-27 26,27 0,26 26,-79 27,0-26,27-1,-27 27,0-26,0-1,0 27,0-27,0 1</inkml:trace>
  <inkml:trace contextRef="#ctx0" brushRef="#br1" timeOffset="84611">17436 7011,'27'0,"-27"-26,52 26,28 0,-1 0,-52 0,-1 0,27 0,-27 0</inkml:trace>
  <inkml:trace contextRef="#ctx0" brushRef="#br1" timeOffset="84859">18018 6694,'0'-27,"0"27,0 53,0 0,0 26,0 1,0-1,27-26,-27 0,0 26,0-52,0-1,53-26</inkml:trace>
  <inkml:trace contextRef="#ctx0" brushRef="#br1" timeOffset="85863">18574 5873,'0'-26,"26"26,27 0,27 0,-28 26,1-26,0 0,27 27,-54-27,1 0,-27 53,0-27,0 1,0 26,0 26,52-26,-52 53,0 0,0 52,53 1,-53-53,0 0,0 0,0-1,27 1,-27-26,0-1,0-26,0-27,0 27,0-53,-27 0,-26-26,27 26,26-27,-26 27,-27 0,26-26,1 26,-27 0,26-53,27 27</inkml:trace>
  <inkml:trace contextRef="#ctx0" brushRef="#br1" timeOffset="87452">19817 7064,'27'0,"-1"0,1 0,26 0,-27 0,27 0,0 0,0 0,0 0,-27 0,1 0,-27 27</inkml:trace>
  <inkml:trace contextRef="#ctx0" brushRef="#br1" timeOffset="88452">21511 5609,'0'-27,"0"54,0 26,0 26,0 1,0-1,0 27,-27-27,27 0,0 27,0-53</inkml:trace>
  <inkml:trace contextRef="#ctx0" brushRef="#br1" timeOffset="88763">21087 6588,'27'0,"26"0,-27 0,27 0,0 0,26 0,54 0,25-27,-25 27,-27 0,-27 0,-26 0,0 0,0 0</inkml:trace>
  <inkml:trace contextRef="#ctx0" brushRef="#br1" timeOffset="89235">21564 6852,'0'-53,"0"53,26 0,27 0,-27 27,1-1,26 27,-53 27,0-54,0-26,26 0,1 0,26 53,26-53,-26 0,0 27,-53-1,0 53,0-52,-53-1,0-26,-26 53,26-53,26 0,1 0</inkml:trace>
  <inkml:trace contextRef="#ctx0" brushRef="#br1" timeOffset="89505">22701 6297,'53'0,"-26"0,26 0,-27 0,27 53,-53 0,26-27,-26 27,0 26,0 1,0-1,-53 53,1 1,-28 25,-26-25,-26-1,0-53</inkml:trace>
  <inkml:trace contextRef="#ctx0" brushRef="#br1" timeOffset="95133">21431 6799,'0'-26,"53"26,0 0,-26 0,25-26,-25 26,26 0,-27 0,27 0,-53 0,0 26,27 27,-27-27,0-26,0 27,-27-27,-26 53,27-53,26 26,-53-26,26 0,1 0,-27 53,27-53,26 0,79 0,-26 0,-27 0,1 0,52 0,-79 27,27-27,-1 26,27-26,-53 53,27-53,-27 26,0 1,0 26,0-27,0 1,0 26,0-53,-53 0,53 26,-27-26,1 0,26 0,-53 0,26 0,1 0,26-53,0 53,0-26,53 26,0 0,26-53,-52 53,-27-27,26 27,27-26,-53-27,0 27,0 26,26 0,-26 52,0-25,0-1,0-26,0 53,-53-26,27-27,26 26,-26-26,-27 0,26 0,1 0,26 0,26 0,27 0,-53 0,27 0,-27-26,0-27,0 26,0 1,0 26,-53-53,26 53,1 0,26-26,-53 26,26-27,1 27,26-53,-53 53,26 0,1 0,26-26,-53 26,27 0,26 0,79 0,-53 0,1-53,52 53,-26-27,-26 27,-27-26,0-27,0 26,0 1,0 26,-53-53,53 27,-27 26,27-27,-26 27,-27 0,0 0,27 0,-27 0,53 27,-27-27,1 0,26 53,-27-53,27 26,0 0,-53-26,53 53,0-79,0-1,27 27,-1 0,1 0,26-26,-27 26,-26-53,27 53,25 0,1 0,-26 0,-27 27,26-27,-26 26,53-26,-26 0,-27 26,0 1,0 26,0-27,0-26,-27-53</inkml:trace>
  <inkml:trace contextRef="#ctx0" brushRef="#br1" timeOffset="95970">20929 6138,'-27'53,"27"26,0 27,-79 26,79-26,-53 27,53-28,0 1,0-26,0-1,79 27,27 0,53-27,26 0,0-79</inkml:trace>
  <inkml:trace contextRef="#ctx0" brushRef="#br1" timeOffset="97048">22648 5477,'0'26,"0"27,53 26,-53 1,0-1,27 0,-27-26,53 0,-27-53,-26-53,53 0,-53-52,53-28,-53 54,26 26,-26 0,80 0,-54 27,1 26,26 0,-27 0,27 53,-27-27,-26 1,53 25,-53-25,0 26,27 26,-27-26,0 0,0 0,0 0</inkml:trace>
  <inkml:trace contextRef="#ctx0" brushRef="#br1" timeOffset="99270">24051 6456,'0'-27,"0"54,0 25,0 28,0-1,0 1,0-1,0-26,0 0,0-27,79 27,-53-26,27-27,0 0,-53-27,53-26,-53 27,53-54,-53 27,53 1,-53-1,0 0,0 26,0 1,0 79,0-27,0 1,0 26,0-27,0 27,0-27,0 1,0 26,0-27,0 1,0 26,0-27,53 1,0-27,-27 0,1 0,26 0,0 0</inkml:trace>
  <inkml:trace contextRef="#ctx0" brushRef="#br1" timeOffset="100492">25374 5847,'0'-26,"0"-1,0-26,-27 27,1 26,-27-53,26 53,1 0,-27 0,0 0,53-27,-26 27,-27 0,53 80,0-54,0 1,0 52,0 27,0 53,0-27,53 27,-53-1,79 1,-79-53,53 26,-53-26,53 0,-53-27,0-26,0 0,0-26,0 25,0 1,0-26,26-27,1 0,78 0,-25 0,-1 0,-26 0,0 0,0 0,0 0</inkml:trace>
  <inkml:trace contextRef="#ctx0" brushRef="#br1" timeOffset="100881">25718 6747,'0'-53,"0"53,79 0,-53 0,27 0,0 0,0 0,26 0,-52 0,-1 0</inkml:trace>
  <inkml:trace contextRef="#ctx0" brushRef="#br1" timeOffset="101361">26326 6376,'53'0,"-53"27,26-1,-26 53,0 1,0-27,0 0,0-27,0 27,0-27,0-26,53-79,-53 53,0-1,27-26,-27 0,53 0,-53 1,26 25,27 27,-53 0,53 53,-53-27,53 27,0-26,-53-1,53 27,-53-26,26 26,-26-27,53 27,-53-27</inkml:trace>
  <inkml:trace contextRef="#ctx0" brushRef="#br1" timeOffset="102142">27384 6614,'0'0,"27"0,-1 0,80 0,-26 0,25 0,1 0,-26 0,-1 0,-26 0,0 0,-53-53</inkml:trace>
  <inkml:trace contextRef="#ctx0" brushRef="#br1" timeOffset="102403">28549 6164,'0'-26,"0"26,0 79,0 1,0-1,0 1,0-1,0 0,0 1,0-27,0-1,26 1,27 0</inkml:trace>
  <inkml:trace contextRef="#ctx0" brushRef="#br1" timeOffset="103634">28972 5900,'0'-53,"0"27,79 26,-26 0,27 0,-1 0,27 0,-27 0,-26 0,0 0,0 0,-27 0,-26 0,0 26,0 27,0 0,0 0,53 26,-53 0,0 54,0-1,0 27,0-53,27 26,-27-26,0 0,0-1,0-25,0-27,53 26,-53-52,0 25,0 1,0-26,0-1,0-26,-53 0,26 0,1 0,-27 0,26 0,1 0,-27 0,0 0,27 0,-1 0,-26 0,27-53,-27 53,53-26,-27 26,1 0,26-27,26 27,27 0,0 0,27 0,-1 0</inkml:trace>
  <inkml:trace contextRef="#ctx0" brushRef="#br1" timeOffset="104061">30559 6720,'0'27,"0"-1,0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1024" units="cm"/>
        </inkml:traceFormat>
        <inkml:channelProperties>
          <inkml:channelProperty channel="X" name="resolution" value="28.31858" units="1/cm"/>
          <inkml:channelProperty channel="Y" name="resolution" value="28.36565" units="1/cm"/>
        </inkml:channelProperties>
      </inkml:inkSource>
      <inkml:timestamp xml:id="ts0" timeString="2021-06-02T10:40:29.726"/>
    </inkml:context>
    <inkml:brush xml:id="br0">
      <inkml:brushProperty name="width" value="0.05292" units="cm"/>
      <inkml:brushProperty name="height" value="0.05292" units="cm"/>
      <inkml:brushProperty name="color" value="#002060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00B050"/>
    </inkml:brush>
    <inkml:brush xml:id="br3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3307 8017,'0'-27,"0"27,-53 0,0 0,27 0,26 27,-79 25,26-25,26 26,27-27,-53 27,53-26,0-1,0 27,0 0,27-53,-1 53,54 26,-80-52,79-1,-79 27,26-26,-26 25,0-25,0-27,0 53,-79-53,26 0,0 0,106 0,27-27</inkml:trace>
  <inkml:trace contextRef="#ctx0" brushRef="#br0" timeOffset="368">3545 8572,'0'27,"27"-1,-27 1,53-27,-27 79,1-79,26 0,0 0,-27 0,27 0,-53-27,0-52,0 26,-53 53,53-26,-53 26,0 0,27 0,-27 0,53 0,-27 0,27 53,27-53,26 53</inkml:trace>
  <inkml:trace contextRef="#ctx0" brushRef="#br0" timeOffset="818">3995 9022,'53'0,"-26"0,-1 0,-26-26,106-27,-80-27,27 1,0-53,-53 26,0 0,0 53,0 0,-26 0,-27 53,0 0,0 27,53-1,-26 27,26 26,0 1,0-1,0 0,0 1,0-1,26-26,-26-26,53 26,-53-27,26-26,-26 53,27-53,26 0,-27 0</inkml:trace>
  <inkml:trace contextRef="#ctx0" brushRef="#br0" timeOffset="1037">4630 8281,'0'-26,"53"52,-53 27,0 53,0 26,-26 0</inkml:trace>
  <inkml:trace contextRef="#ctx0" brushRef="#br0" timeOffset="1191">4736 9101</inkml:trace>
  <inkml:trace contextRef="#ctx0" brushRef="#br0" timeOffset="1342">5001 8466,'-27'0,"27"80,-26-1,26-26</inkml:trace>
  <inkml:trace contextRef="#ctx0" brushRef="#br0" timeOffset="1565">3836 9551,'27'0,"-1"0,27 0,27 0,-1 0,53 0,-26 0,0 0,26-26,-26 26,0 0</inkml:trace>
  <inkml:trace contextRef="#ctx0" brushRef="#br0" timeOffset="2446">11139 8784,'0'-27,"-26"80,-27 27,26 26,-26-27,0 27,27-27,-27-26,53 0,-53 0,0-27</inkml:trace>
  <inkml:trace contextRef="#ctx0" brushRef="#br0" timeOffset="2709">10716 8969,'0'-53,"0"0,53 106,-53 0,0 0,52 0,1 26,-26-26,52-26,-26 26,0-27,0-26,26 53,-26-53,-26 0</inkml:trace>
  <inkml:trace contextRef="#ctx0" brushRef="#br0" timeOffset="3120">11615 8943,'-53'79,"53"0,-53 27,53 26,0 1,0 26,0-80,80 0,-27 1,53-54,-27-26,0 53,1-53,-1 0</inkml:trace>
  <inkml:trace contextRef="#ctx0" brushRef="#br0" timeOffset="4035">12383 9075,'0'-27,"26"27,0 0,27 0,-26 0,-1 0,1 0,-27 0,0 80,0-54,0 1,0 26,-27 26,1-26,-27 0,26 0,27-27,-52-26,52 53,26 0,0-53,27 0,27 0,-1 0,0 0,1 0,-27 0,-27 0</inkml:trace>
  <inkml:trace contextRef="#ctx0" brushRef="#br0" timeOffset="4380">12330 9339,'0'0,"53"0,52 0,-78 0,-1 0,1 0,26 0,-27 0,1 0,25 0</inkml:trace>
  <inkml:trace contextRef="#ctx0" brushRef="#br0" timeOffset="4663">13150 9075,'0'53,"0"-27,79 27,-79 0,27 0,-27 0,0 0,0 26,0-26,-53 0,26 0,-26-27,53 1,-53-27,53 53</inkml:trace>
  <inkml:trace contextRef="#ctx0" brushRef="#br0" timeOffset="5123">14182 9128,'26'0,"-26"-53,27 53,-1 0,53 0,-26 0,0 0,-26 0,-27 26,53 27,-53-26,-27-1</inkml:trace>
  <inkml:trace contextRef="#ctx0" brushRef="#br0" timeOffset="5257">14288 9525,'26'0,"0"0,1 0,26 0,-27 0,1 0</inkml:trace>
  <inkml:trace contextRef="#ctx0" brushRef="#br0" timeOffset="7732">16404 9445,'53'0,"-26"0,-1 0,27 0,-53 0,79 0,-26 0,-26 0,-1 0,54 0,-28 0,1 0,0 0,0 0,27 0,-1 0,27 0,0 0,-27 0,0 0,1 0,-1 0,-26 0,0 0,0 0,26 0,-52 0,-1 0,1 0,26 0,-27 0,0 0,27 0,-26 0,-1 0,27 0,-26 0,-1 0,27 0,26 0,-26 0,0 0,0 0,0 0,26 0,-26 0,0 0,0 0,27 0,-1 0,0 0,1 0,-1 0,27 0,-27 0,1 0,-1 0,0 0,1 0,-1 0,27 0,0 0,0 0,-27 0,53 0,-26 0,0-26,26 26,-26 0,0 0,-27 0,27 0,-26 0,-1 0,0 0,1 0,25 0,-25 0,-1 0,-26 0,0 0,0 0,0 0,26 0,-26 0,0 0,-26 0,25 0,1 0,-79 0</inkml:trace>
  <inkml:trace contextRef="#ctx0" brushRef="#br0" timeOffset="9150">17357 8440,'0'0,"26"0,80 0,-80 0,1 0,26 0,0 26,-53 1,0 52,0-26,-53 0,26 0,-26 26,27-26,26-26,-53 26,53 0,79-27,-26-26,27 0,26 0,-1 0,28 0,-54 0,-26-53,-27 53</inkml:trace>
  <inkml:trace contextRef="#ctx0" brushRef="#br0" timeOffset="9461">17383 8704,'53'0,"0"0,53 0,-27 0,1 0,-1 0,-26 0,-27 0,-26 0,53 0</inkml:trace>
  <inkml:trace contextRef="#ctx0" brushRef="#br0" timeOffset="10321">18706 8308,'-26'-53,"-27"53,26 79,-26-26,0 26,53 1,-26 26,26-27,0 0,0 1,0-1,0-26,26 0,54 0,26 0,-1-53,-25 26,26-26</inkml:trace>
  <inkml:trace contextRef="#ctx0" brushRef="#br0" timeOffset="11494">19473 8493,'-53'0,"27"0,0 0,-27 0,-27 0,54 0,-1 0,-26 0,27 0,26-53,0 0,26 0,1 53,-1-26,27 26,-26 0,-1 0,27 0,-26 0,25 26,-52 53,53-26,-53 0,0 27,0-1,-26 27,-1-27,-52-26,26 27,0-54,-26-26,52 0,1 0,-27 0,53-26,0-1,0-26,0 27,0-1,53 27,-27-53,27 53,0 0,0 0,-26 53,26-26,-27 26,-26 0,53-27,-53 27,26-27,27 1</inkml:trace>
  <inkml:trace contextRef="#ctx0" brushRef="#br0" timeOffset="12276">19764 8440,'0'-27,"27"27,-1 0,1 0,-1 0,27 0,-26 0,26 53,-53 0,0-26,0-1,0 27,-53-26,26 25,27-25,-53-1,53 27,0-26,-53-27,53 53,80 0,-27-53,26 0,0 0,1 0,-27 0,0 0,-1 0</inkml:trace>
  <inkml:trace contextRef="#ctx0" brushRef="#br0" timeOffset="12561">19764 8678,'27'0,"52"0,-26 0,0 0,26 0,1 0,-27 0,0 0</inkml:trace>
  <inkml:trace contextRef="#ctx0" brushRef="#br0" timeOffset="13162">20664 8757,'26'0,"27"0,0 0,0 0,0 0,-26 0</inkml:trace>
  <inkml:trace contextRef="#ctx0" brushRef="#br0" timeOffset="14181">21299 8255,'0'0,"0"0,0 53,0-27,0 1,0 25,0 1,0-26,0-1,0 27,26-26,-26 26,0-53,0-27,0-26,0 27,0-1,-26-26,26 27,0-1,0-52,0 53,0-1,0 1,0 52,0 1,0-1</inkml:trace>
  <inkml:trace contextRef="#ctx0" brushRef="#br0" timeOffset="14646">21828 8228,'0'-26,"-26"26,-1 26,27 54,-53-1,53 53,-79-26,79-27,-27 27,27-26,-52-27,52 0,0-1,0-25,0 26,26-53</inkml:trace>
  <inkml:trace contextRef="#ctx0" brushRef="#br0" timeOffset="15126">22199 8440,'0'-27,"-27"107,-52 52,-1 0,1-26,26 0,27-53,26 0,0 0,0-27,26-26,1 0,25 0,-25 0,26-26,-53-27,0 0,0 53,-27 0,-26 0</inkml:trace>
  <inkml:trace contextRef="#ctx0" brushRef="#br0" timeOffset="15471">22463 8413,'0'27,"0"52,0 27,0 26,0 1,0-27,-26-27,26 0,-53 1,0-27,0-1,-26 1,26-53,0 0</inkml:trace>
  <inkml:trace contextRef="#ctx0" brushRef="#br0" timeOffset="16686">22040 8996,'-27'0,"1"0,-27 0,27 0</inkml:trace>
  <inkml:trace contextRef="#ctx0" brushRef="#br0" timeOffset="17796">21273 8228,'26'-53,"-26"27,0-27,0 26,0 1,0-27,0 106,0-27,0 1,0 26,0 26,0-26,0 0,0-26,0 25,0-25,0-1,0 27,0-26,0-1</inkml:trace>
  <inkml:trace contextRef="#ctx0" brushRef="#br0" timeOffset="19933">16193 10133,'0'0,"26"0,27 0,26 0,-52 0,-1 0,27 53,-26 27,-27-54,0 27,-27 26,-26-26,-26 27,26-28,0-25,53 26,-26-53,26 53,26-27,53-26,-26 0,27 0,-27 0,-1 0,1 0</inkml:trace>
  <inkml:trace contextRef="#ctx0" brushRef="#br0" timeOffset="20211">16113 10424,'27'0,"52"0,0 0,54 0,-54 0,27 0,-27 0</inkml:trace>
  <inkml:trace contextRef="#ctx0" brushRef="#br0" timeOffset="20736">16880 10504,'27'0,"79"0,-53 0,26 0,0 0</inkml:trace>
  <inkml:trace contextRef="#ctx0" brushRef="#br0" timeOffset="21111">17621 9922,'0'-53,"0"0,0 26,0 80,0 0,0 26,0 27,0-26,0-1,0 0,0-52</inkml:trace>
  <inkml:trace contextRef="#ctx0" brushRef="#br0" timeOffset="21402">17436 10583,'53'0,"0"0,-27 0,1 0,52 0,-26 0,0 0,0 0,0-53,-27 53,1 0</inkml:trace>
  <inkml:trace contextRef="#ctx0" brushRef="#br0" timeOffset="21732">17542 10742,'0'0,"26"0,27 0,27 0,-54 0,27 0,-53 0,0 26,0 27,0-26,-26-1,-27 27,0-27,79-26,27 0,79 0,-26 0,0 0,0-79,-53 26,0 0</inkml:trace>
  <inkml:trace contextRef="#ctx0" brushRef="#br0" timeOffset="21959">18441 10080,'0'53,"0"27,0-1,27 0,-27 27,0-26,0 25,-27 28,-25-1,-28-26,1 0,-106-1,26-25</inkml:trace>
  <inkml:trace contextRef="#ctx0" brushRef="#br0" timeOffset="22702">15928 9948,'-27'79,"-25"-26,25 0,-26 53,0 0,0 53,53-54,-53 28,53-27,27 26,52 0,27-79</inkml:trace>
  <inkml:trace contextRef="#ctx0" brushRef="#br0" timeOffset="23472">19156 10080,'-80'80,"-25"26,25-27,1 53,0 0,52-26,27 27,-53-1,53 0,106-26,0-80,53-26,-27 0</inkml:trace>
  <inkml:trace contextRef="#ctx0" brushRef="#br0" timeOffset="24389">19447 10107,'26'0,"-26"-27,80 27,-1 0,-26 0,0 0,-27 0,27 80,-53-54,0 27,-26 0,-1 26,-52-26,26 0,0 27,0-54,53 27,-26-27,26 27,53-53,26 53,0-53,27 0,-26 0,-27 0</inkml:trace>
  <inkml:trace contextRef="#ctx0" brushRef="#br0" timeOffset="24688">19473 10477,'0'-53,"-53"53,106 0,53 0,53 0,-27 0,27 0,0 0,-80 0,-52 0</inkml:trace>
  <inkml:trace contextRef="#ctx0" brushRef="#br0" timeOffset="24983">20426 10477,'26'0,"27"0,0 0,0 0,0 0,26 0,1 0,-1 0</inkml:trace>
  <inkml:trace contextRef="#ctx0" brushRef="#br0" timeOffset="25513">21405 9789,'26'-53,"-26"53,0 53,0-26,0 26,0 0,-53 26,53 0,-26 1,26-27</inkml:trace>
  <inkml:trace contextRef="#ctx0" brushRef="#br0" timeOffset="25806">21008 10371,'26'0,"1"0,26 0,26-26,53 26,1 0,-1-53,-26 53,-27 0,-26 0,0 0</inkml:trace>
  <inkml:trace contextRef="#ctx0" brushRef="#br0" timeOffset="26278">21405 10557,'53'-27,"-27"27,1 0,26 0,-1 0,1 27,-53-1,0 27,-53-53,27 26,-27 27,53-26,27 26,25-53,-25 26,26 27,-53-26,-27-1,-26-26,-26 79,0-79,-27 80,53-80</inkml:trace>
  <inkml:trace contextRef="#ctx0" brushRef="#br0" timeOffset="26647">22437 9763,'53'0,"-53"26,0 54,0 25,0 28,0 26,0-27,-53 0,53-26,-80 26,27 1,0-54,-26 27,0-106</inkml:trace>
  <inkml:trace contextRef="#ctx0" brushRef="#br0" timeOffset="27724">23548 9313,'26'-26,"1"26,26 0,-27 0,27 26,-53 0,0 1,0 26,-26 26,-80 27,-26-53,52 0</inkml:trace>
  <inkml:trace contextRef="#ctx0" brushRef="#br0" timeOffset="32281">25321 8334,'0'-53,"-27"106,27 0,0 0,0 0,0 26,0-52,0-1,0 1,0 52,0-53</inkml:trace>
  <inkml:trace contextRef="#ctx0" brushRef="#br0" timeOffset="32829">25400 8069,'0'-26,"0"0,53 26,-27 0,27 0,-26 0,-1 0,27 52,-26 28,-27-54,0 27,-27 27,1-54,-27 27,26-53,27 79,-53-79,53 27,0-27,0 26,27-26,26 53,0-53,-53 27,53-27,-27 0,53 0,-26 53,0-53,-26 0</inkml:trace>
  <inkml:trace contextRef="#ctx0" brushRef="#br0" timeOffset="33257">26194 8440,'0'26,"0"1,-27 26,27-27,0 1,0 26,27-53,52 52,-26-52,0 0,-27 0,27 0,-53-26,0-27,0 27,0-1,0-26,-53 27,27-27,-53 0,26 53,0 0,53 26,-27-26,27 53,0-26</inkml:trace>
  <inkml:trace contextRef="#ctx0" brushRef="#br0" timeOffset="33702">27146 8308,'0'-53,"0"26,-26 27,-1-53,-26 53,27 0,-27 53,0-26,-26 52,52-26,-26 0,53 26,0-26,0 0,0-26,53 25,27-52,-1 27,0-27,27 0,-26 0,-27 0,26 0,-26-53,-27 53</inkml:trace>
  <inkml:trace contextRef="#ctx0" brushRef="#br0" timeOffset="33978">27728 8149,'27'0,"-27"53</inkml:trace>
  <inkml:trace contextRef="#ctx0" brushRef="#br0" timeOffset="34127">27728 8599</inkml:trace>
  <inkml:trace contextRef="#ctx0" brushRef="#br0" timeOffset="35088">25400 8096,'-26'0,"26"0,0 26,0 27,0 0,0-26,-27 26,27 0</inkml:trace>
  <inkml:trace contextRef="#ctx0" brushRef="#br0" timeOffset="35995">24924 9075,'0'0,"53"0,-27 0,27 0,26 0,27 0,106-79,53 79,78 0,1-53,0 53,-26 0,-27-53,0 53,-53 0,-53 0,-79 0,0 0,-80 0,1 0,-27 0</inkml:trace>
  <inkml:trace contextRef="#ctx0" brushRef="#br0" timeOffset="36639">27728 8731,'0'-27,"27"27,26 0</inkml:trace>
  <inkml:trace contextRef="#ctx0" brushRef="#br0" timeOffset="36992">28099 8387,'53'0,"-27"0,1 0,26 0,-53 53,26-53,0 0</inkml:trace>
  <inkml:trace contextRef="#ctx0" brushRef="#br0" timeOffset="37737">27834 8652,'-53'0,"53"26,0 27,-26-53,26-27,26 27</inkml:trace>
  <inkml:trace contextRef="#ctx0" brushRef="#br0" timeOffset="38559">27808 8228,'-27'0,"-26"0,27 27,26-27,26 0,27 0</inkml:trace>
  <inkml:trace contextRef="#ctx0" brushRef="#br0" timeOffset="39101">28231 8466,'0'0,"53"0,-27 0,1 0,-1 0,27 0,-26 0,-1 0,-26 27,0-27</inkml:trace>
  <inkml:trace contextRef="#ctx0" brushRef="#br0" timeOffset="39880">27728 8255,'0'0,"0"26,0-26</inkml:trace>
  <inkml:trace contextRef="#ctx0" brushRef="#br0" timeOffset="40945">28178 8413,'27'0,"26"27,-27-27,27 0,-27 0,1 0,-1 0,-26 26,53-26,-79 0,-27 0,0 0,26 0,-25 0,25 0,1 0,-1 0,-26 0,53 0,27 0,-27 0</inkml:trace>
  <inkml:trace contextRef="#ctx0" brushRef="#br0" timeOffset="41551">27702 8202,'0'53,"0"-27</inkml:trace>
  <inkml:trace contextRef="#ctx0" brushRef="#br0" timeOffset="42145">28284 8466,'-26'0,"-27"0,26-53,27 80</inkml:trace>
  <inkml:trace contextRef="#ctx0" brushRef="#br0" timeOffset="43105">27808 8678,'0'-26,"0"26,0 26</inkml:trace>
  <inkml:trace contextRef="#ctx0" brushRef="#br0" timeOffset="44506">28205 8413,'0'0,"-27"0,27 0,80 0,-54 0,27 0,0 0,0 0,-27 0,1 0,-27 27,0-27,-53 0,0 0,0 0,0 0,27 0,-27 0,53 0,-27 0,1 0,26 0,0 0,53 0,0 0,-27 0,0 0,27 0,-26 0,-1 0,1 0,-27 0,0 53</inkml:trace>
  <inkml:trace contextRef="#ctx0" brushRef="#br0" timeOffset="45377">27808 8678,'0'0,"0"-53,0 80,0-27</inkml:trace>
  <inkml:trace contextRef="#ctx0" brushRef="#br1" timeOffset="89418">26167 9604,'53'0,"-26"0,26-26,-27 26,27 0,-27 0,27 26,0 53,-53-52,0 26,0 0,0 26,-26 27,26-53,-27 0,27-27,0 27,-53-26,80 26,52-53,-26 0,0 0,0 0,0-27,-27 27</inkml:trace>
  <inkml:trace contextRef="#ctx0" brushRef="#br1" timeOffset="89779">26247 9895,'0'0,"26"0,54 0,-28 0,28 0,-1 0,1 0,-1 0,-26-26,26 26,-52 0</inkml:trace>
  <inkml:trace contextRef="#ctx0" brushRef="#br1" timeOffset="90355">25770 9683,'27'0,"-27"80,53-1,-53 1,0-1,0 53,0-26,0-27,0-26,53 0,-53-26,53 26,-27-53</inkml:trace>
  <inkml:trace contextRef="#ctx0" brushRef="#br1" timeOffset="90964">27173 9604,'0'-26,"53"52,-53 53,0 1,53 26,-53-1,0 54,52 0,-52-53,27-27,-27-26,79 0,-79-27,53 27,0-53</inkml:trace>
  <inkml:trace contextRef="#ctx0" brushRef="#br1" timeOffset="91496">28046 9657,'0'26,"0"27,0 0,-27 53,27-27,-53-26,53 0,-52 0,52-53,52 27,-25-27,-1 53,27-53,27 26,-1-26,-26 53,0-53,26 0,-52 0</inkml:trace>
  <inkml:trace contextRef="#ctx0" brushRef="#br1" timeOffset="92156">29528 8890,'0'-27,"0"27,0 80,0 25,0 28,0-27,0-1,0 1,0-26</inkml:trace>
  <inkml:trace contextRef="#ctx0" brushRef="#br1" timeOffset="92409">29236 9816,'53'0,"27"0,-1 0,1-27,25 27,54-53,0 53,-53 0,-27-53,-26 53,0 0</inkml:trace>
  <inkml:trace contextRef="#ctx0" brushRef="#br1" timeOffset="92914">29633 10027,'53'0,"0"0,-26 0,26 0,26 0,-53 0,-26 27,27-27,-27 79,0-52,-53 26,26-53,-25 53,25-27,54-26,25 0,28 0,-1 0,-26 0,-26 0,-27 53,0 26,0-26,0 0,-106 26,26-26,-25 0,25-53</inkml:trace>
  <inkml:trace contextRef="#ctx0" brushRef="#br1" timeOffset="96969">17859 11774,'0'-53,"0"79,0 1,0-1,0 27,0-27,27 27,-27-26,0 26,0 26,53 1,-53 52,0-53,0 1,0-1,0 27,0 0,0-1,53 28,-53-54,0 0,0 1,0-1,26-26,-26 53,0-53,0 26,0 1,0 25,0 1,0-26,0-1,0 0,0 27,0-26,0-1,0 0,0 1,0-1,0 1,0-1,0 0,0 1,0-1,0 0,0 27,0 27,0-54,0 0,0 1,0-1,0 0,0 1,0-27,0 0,0 26,0-26,0 0,0 0,0 0,0 26,0-26,0 0,53-27,-53 27,0-26,0-1,0 27,0-26,27 25,-27 1,0-26,0-1,0 27,0-26,52-1,-52 27,0-27,0 27,27 0,-27-26,26-1,-26 27,0-26</inkml:trace>
  <inkml:trace contextRef="#ctx0" brushRef="#br1" timeOffset="98986">9922 15054,'53'0,"0"0,-27 0,27 0,-26 0,-1 0,53 27,1-27,-1 0,1 0,-1 0,0 0,27 0,53 0,-27 0,27 0,-27 0,53 0,1 0,-1 0,26 0,1 0,26 0,-26 0,0 0,-1 0,1 0,26 0,-26 0,-1 0,54 0,-53 0,-1 0,54 0,-53 0,-1 0,1 0,-27 0,27 0,52 53,-52-53,26 0,-26 0,-1 0,1 0,0 0,26 0,-53 53,27-53,-1 0,-25 0,-1 0,27 0,26 0,-80 0,28 0,-1 0,0 0,0 0,27 0,0 0,-27 0,53-27,-26 27,-1-53,27 53,-26-79,0 79,26-53,0 53,0-53,-26 53,52-53,-26 53,1 0,-28-53,1 53,26-53,0 53,27-52,-54 52,54-80,0 80,-54-53,1 53,0-53,-27 53,26 0,-25 0,-28-53,-25 53,25 0,-25 0,-27 0,26 0,-26 0,26-53,-26 53,0 0,26-26,0 26,-26 0,-27 0,27-53,-26 53,-1 0,0 0,1 0,-1-53,-26 53,26 0,-26 0,27 0,-1-26,27 26,53-53,-53 53,79 0,-26-53,-54 53,28 0,-54 0,-26 0,-27 0,27 0,-26 0,-1 0,27 0,0 0,26 0,-26 0,27 0,26 0,-1 0,28-53,-27 53,-27 0,-26 0,-53-26,53 26,-27 0</inkml:trace>
  <inkml:trace contextRef="#ctx0" brushRef="#br1" timeOffset="99421">31565 13705,'0'0,"53"53,-27 0,27-53,-26 53,-1-53,-26 53,53-53,-53 79,0-52,-27-1,1 27,-27-27,27 54,-27-54</inkml:trace>
  <inkml:trace contextRef="#ctx0" brushRef="#br1" timeOffset="101093">30903 14790,'0'26,"0"1,0 52,0-52,0 26,0-27,0 0,0 27,-26-26,26 26,0 0,-53-53,53-27,0-26,26 27,-26-27,0 26,0 1,27-53,-27 26,53-27,-53 27,53-52,-53 52,26 0,-26 26,27 27,-27-53,53 80,-53-1,0 1,26 26,-26 0,0-27,0 27,0-27,0 1,0 26,0-27,0 1,0 26,0 0,53-53,0 26,0-26,0 0,26 0,0 0,1 0,-54 0,1 0,-27-79,53 26,-53 26,0 1,-27-27,1 53,-1 0,27 26,-79 27,79-26,0 26,0-27,-27-26,27 53,0 0,0 0,27 0,52-53,1 0,-1 0</inkml:trace>
  <inkml:trace contextRef="#ctx0" brushRef="#br1" timeOffset="101680">32068 14658,'0'-27,"0"27,-53 0,26 53,27 26,0 1,-53-1,53 1,0-1,0 0,0-26,0 0,0 0,0 0,0-53</inkml:trace>
  <inkml:trace contextRef="#ctx0" brushRef="#br1" timeOffset="102129">32173 14790,'0'-27,"0"-25,27 52,52 0,-52 0,-1 26,-26 0,79 27,-79-26,0 26,0 0,0 26,0-53,0 1,0-1,0 27,0 0,53-53,-26 27,26-27,-27 0,1 0</inkml:trace>
  <inkml:trace contextRef="#ctx0" brushRef="#br1" timeOffset="102399">32173 14975,'0'0,"53"0,0 0,0 0,26 0,-26 0,27 0,-54 0,1 0</inkml:trace>
  <inkml:trace contextRef="#ctx0" brushRef="#br1" timeOffset="102631">32755 14843,'53'0,"-26"0,-27 26,53 27,-53 27,0-1,0 0,0 1,-53-27,0 26,-26-53,26 27,26-53</inkml:trace>
  <inkml:trace contextRef="#ctx0" brushRef="#br1" timeOffset="104333">17886 11721,'-53'0,"26"0,-25 53,-28-27,54-26,26 27,-27-27,27 0,0 0,27 0</inkml:trace>
  <inkml:trace contextRef="#ctx0" brushRef="#br1" timeOffset="104587">17912 11721,'27'0,"-1"0,54 0,-54 0,1 0,25 0,1 0,-53 53,27-53,-27 26</inkml:trace>
  <inkml:trace contextRef="#ctx0" brushRef="#br1" timeOffset="105691">14526 11403,'0'0,"0"27,0-1,0 54,0-28,0 1,0 0,0 0,-53-26</inkml:trace>
  <inkml:trace contextRef="#ctx0" brushRef="#br1" timeOffset="105990">14367 11218,'0'-26,"53"26,-27 0,1 0,-1 0,27 0,-26 0,25 0,-25 52</inkml:trace>
  <inkml:trace contextRef="#ctx0" brushRef="#br1" timeOffset="106239">14182 11827,'79'0,"-52"0,-1 0,27 0,0 0,-53 26,53-26,-27 0,27 0,-26-26</inkml:trace>
  <inkml:trace contextRef="#ctx0" brushRef="#br1" timeOffset="106814">14684 11747,'27'0,"-27"27,53-27,-53 53,26-53,-26 52,0-25,27-27,-27-79,0 52,53 27,0 0,26 0,-79 0,26 0,-26 53,27-53,-27-26,0-27,53 53,-53-53,53 53,-27 0,53 26,-52 27,-27 0,26-53</inkml:trace>
  <inkml:trace contextRef="#ctx0" brushRef="#br1" timeOffset="107221">15690 11456,'0'53,"-27"-26,27 25,0 1,0 27,0-27,27 0,-27-1,26 28,-26-54,53 1,0-27,-26 0,-1 0</inkml:trace>
  <inkml:trace contextRef="#ctx0" brushRef="#br1" timeOffset="107692">15981 11562,'0'-26,"53"26,0-53,-27 53,27 0,0 26,-27-26,-26 53,53-27,-53 27,0 0,-53-26,53 26,-26-53,26 53,0-27,26-26,1 0,52 0,-26 0,-26 0,26 0,-53-53</inkml:trace>
  <inkml:trace contextRef="#ctx0" brushRef="#br1" timeOffset="107994">15954 11668,'0'0,"53"53,-26-53,-1 0,54 0,-27 0,26-27,0 27,-26-53,27 53,-54-26,0 26</inkml:trace>
  <inkml:trace contextRef="#ctx0" brushRef="#br1" timeOffset="108195">16589 11536,'27'0,"26"0,0 26,-53 0,0 27,0 27,-53 26,0-27,26 27,-26-80</inkml:trace>
  <inkml:trace contextRef="#ctx0" brushRef="#br1" timeOffset="114172">19420 15134</inkml:trace>
  <inkml:trace contextRef="#ctx0" brushRef="#br1" timeOffset="114375">19394 15134,'0'-27,"-26"27,26-53,0 27,-27 26</inkml:trace>
  <inkml:trace contextRef="#ctx0" brushRef="#br1" timeOffset="114554">19341 14922,'0'-26,"0"-1,0-26</inkml:trace>
  <inkml:trace contextRef="#ctx0" brushRef="#br1" timeOffset="114780">19235 14684,'0'-26,"-53"26,53-53,-26 53</inkml:trace>
  <inkml:trace contextRef="#ctx0" brushRef="#br1" timeOffset="114960">19103 14472,'0'-53,"0"1,0-1,-53 53</inkml:trace>
  <inkml:trace contextRef="#ctx0" brushRef="#br1" timeOffset="115201">18944 14208,'0'-27,"-26"27,-1 0,-26-26,27 26,26-53,-53 27</inkml:trace>
  <inkml:trace contextRef="#ctx0" brushRef="#br1" timeOffset="115381">18441 14049,'0'-53,"-26"53</inkml:trace>
  <inkml:trace contextRef="#ctx0" brushRef="#br1" timeOffset="115626">18018 14023,'0'0,"-53"0,27 0</inkml:trace>
  <inkml:trace contextRef="#ctx0" brushRef="#br1" timeOffset="115837">17674 14023,'-26'0,"-27"0,26 0,1 0</inkml:trace>
  <inkml:trace contextRef="#ctx0" brushRef="#br1" timeOffset="116046">16907 14234,'-27'0,"-25"27,52 26</inkml:trace>
  <inkml:trace contextRef="#ctx0" brushRef="#br1" timeOffset="116281">16669 14605,'0'53,"0"-27,-53-26</inkml:trace>
  <inkml:trace contextRef="#ctx0" brushRef="#br1" timeOffset="116520">16616 15028,'0'53,"26"-53,-26 26,0 1,27 26</inkml:trace>
  <inkml:trace contextRef="#ctx0" brushRef="#br1" timeOffset="116796">16748 15610,'27'0,"-27"53,0 0,53-53,-53 26,26-26,0 0,-26 27,53-27,-53 53,0-27</inkml:trace>
  <inkml:trace contextRef="#ctx0" brushRef="#br1" timeOffset="117000">17674 16351,'53'0,"-26"0,-1 0,27 0,-27 0</inkml:trace>
  <inkml:trace contextRef="#ctx0" brushRef="#br1" timeOffset="117240">18230 16351,'53'0,"-53"0,26 0,1 0,26-53</inkml:trace>
  <inkml:trace contextRef="#ctx0" brushRef="#br1" timeOffset="117412">18785 16219,'53'0</inkml:trace>
  <inkml:trace contextRef="#ctx0" brushRef="#br1" timeOffset="117622">19050 16086,'0'-53,"0"27</inkml:trace>
  <inkml:trace contextRef="#ctx0" brushRef="#br1" timeOffset="117816">19262 15769,'26'-53</inkml:trace>
  <inkml:trace contextRef="#ctx0" brushRef="#br1" timeOffset="118042">19341 15689,'0'-26,"0"-27,0 27</inkml:trace>
  <inkml:trace contextRef="#ctx0" brushRef="#br1" timeOffset="118222">19341 15478,'53'-27</inkml:trace>
  <inkml:trace contextRef="#ctx0" brushRef="#br1" timeOffset="118500">19473 15346,'0'0,"0"-27,-26 27</inkml:trace>
  <inkml:trace contextRef="#ctx0" brushRef="#br1" timeOffset="118656">19447 15266,'0'-26</inkml:trace>
  <inkml:trace contextRef="#ctx0" brushRef="#br1" timeOffset="120898">20611 15213,'0'-26,"0"-1,0 1</inkml:trace>
  <inkml:trace contextRef="#ctx0" brushRef="#br1" timeOffset="121063">20532 15028,'0'-53,"0"0,0 53,0-26</inkml:trace>
  <inkml:trace contextRef="#ctx0" brushRef="#br1" timeOffset="121236">20532 14578,'0'-26</inkml:trace>
  <inkml:trace contextRef="#ctx0" brushRef="#br1" timeOffset="121431">20346 14261,'-26'-53,"26"0,-53 53,53-27,-26 27</inkml:trace>
  <inkml:trace contextRef="#ctx0" brushRef="#br1" timeOffset="121667">19923 13784,'-79'-105,"79"78,0 1,-27-27,27 26,-53-26,27-26,-27 79</inkml:trace>
  <inkml:trace contextRef="#ctx0" brushRef="#br1" timeOffset="121829">18812 12991,'-53'0</inkml:trace>
  <inkml:trace contextRef="#ctx0" brushRef="#br1" timeOffset="122001">17754 13123,'0'0</inkml:trace>
  <inkml:trace contextRef="#ctx0" brushRef="#br1" timeOffset="122098">17648 13070,'-27'0,"1"-26</inkml:trace>
  <inkml:trace contextRef="#ctx0" brushRef="#br1" timeOffset="122278">16351 13335,'-26'0</inkml:trace>
  <inkml:trace contextRef="#ctx0" brushRef="#br1" timeOffset="122443">15928 13652,'-27'53</inkml:trace>
  <inkml:trace contextRef="#ctx0" brushRef="#br1" timeOffset="122572">15690 13943,'0'27,"-27"-27</inkml:trace>
  <inkml:trace contextRef="#ctx0" brushRef="#br1" timeOffset="122751">15319 14525,'0'27,"0"-1</inkml:trace>
  <inkml:trace contextRef="#ctx0" brushRef="#br1" timeOffset="122984">15028 15266,'27'0,"-27"53,26-53,-26 27,27-27</inkml:trace>
  <inkml:trace contextRef="#ctx0" brushRef="#br1" timeOffset="123148">15293 15610,'0'27,"53"-27,-53 26,26-26,-26 53,27-53,-27 26,53 27,-53 27,26-80</inkml:trace>
  <inkml:trace contextRef="#ctx0" brushRef="#br1" timeOffset="123383">15769 16060,'53'26,"0"54,26-27,-52 0,26-27,-27 0,1-26,-27 53,53-53,-27 27,1-27</inkml:trace>
  <inkml:trace contextRef="#ctx0" brushRef="#br1" timeOffset="123539">16536 16695,'53'53,"-26"-53,52 0,-79 26,27-26,-1 0</inkml:trace>
  <inkml:trace contextRef="#ctx0" brushRef="#br1" timeOffset="123772">17330 17012,'53'0,"0"53,-26-53,25 80,-25-27,26-27,-27-26,-26 79,53-79,-53 27,53-27,0 0,-53 26,26-26</inkml:trace>
  <inkml:trace contextRef="#ctx0" brushRef="#br1" timeOffset="123966">18600 17409,'0'0,"80"0,-27 0,26 0,-26 0,0 0,-27-53</inkml:trace>
  <inkml:trace contextRef="#ctx0" brushRef="#br1" timeOffset="124145">19526 17171,'0'-26</inkml:trace>
  <inkml:trace contextRef="#ctx0" brushRef="#br1" timeOffset="124299">19659 16933,'26'-79,"27"52,-27 27,-26-26</inkml:trace>
  <inkml:trace contextRef="#ctx0" brushRef="#br1" timeOffset="124408">19764 16801,'53'-53,"-26"0,-1 53,27-53,0 0,0 53</inkml:trace>
  <inkml:trace contextRef="#ctx0" brushRef="#br1" timeOffset="124587">20479 16192,'0'-26,"0"-1</inkml:trace>
  <inkml:trace contextRef="#ctx0" brushRef="#br1" timeOffset="124700">20479 15954,'0'-26,"0"-27</inkml:trace>
  <inkml:trace contextRef="#ctx0" brushRef="#br1" timeOffset="124832">20479 15822,'0'-53,"0"-27,0 28,0-1,26 53,-26-53,53 53,-53-53,0 26</inkml:trace>
  <inkml:trace contextRef="#ctx0" brushRef="#br1" timeOffset="124924">20585 15451,'0'-26,"0"26</inkml:trace>
  <inkml:trace contextRef="#ctx0" brushRef="#br1" timeOffset="125165">20690 15134,'0'-53,"0"79,0 1,0-1,0 27</inkml:trace>
  <inkml:trace contextRef="#ctx0" brushRef="#br1" timeOffset="126382">18256 17330,'27'0,"-27"0,0-27,0-25,0 78,0 0,0 1,0 52,0 1,0-1,0 0,0 1,0-1,0 1,0-28,0 1,0 0,0-26,0 26,26-53,-26 0,0-27</inkml:trace>
  <inkml:trace contextRef="#ctx0" brushRef="#br1" timeOffset="127715">17806 15319,'0'0,"0"53,0-27,-52 1,52 26,0-27,26-26,-26 27,26-27,-26 0</inkml:trace>
  <inkml:trace contextRef="#ctx0" brushRef="#br1" timeOffset="131541">18283 15160,'0'-26,"0"-1,-27 27,27-53,-26 53,26-26,-27 26,27-26,-26 26,-27 0,27-53,-27 53,26 0,1 0,-1 0,27 26,-53-26,27 0,26 27,-27-27,-26 26,53 27,0-27,-26-26,26 27,0 26,0-27,0 1,0 26,0-27,0 1,0 25,53-52,-27 27,1-27,26 0,-27 0,-26 53,27-53,26 0,-27 0,27 0,-27 0,-26-27,53 27,-26 0,-27-26,53-27,-53 27,0-1,0 1,0-27,0 26,0 1,0-27,0 79</inkml:trace>
  <inkml:trace contextRef="#ctx0" brushRef="#br1" timeOffset="138598">1879 10133,'0'-26,"0"26,-53 0,0 0,0 0,0-27,53-52,0 52,0 1,26 26,1 0,52 0,-26 0,-26 26,25 27,-52 27,0 26,0 26,0-26,-52 26,-1-79,26 0,-26 0,0-53,27 0,-27-27,53 1,79-27,-26 53,0 0,0 0,0 0,-27 26,1-26,52 27</inkml:trace>
  <inkml:trace contextRef="#ctx0" brushRef="#br1" timeOffset="138996">2408 9948,'53'-26,"-27"26,1 0,52 0,-79 52,26 1,-26 27,0-1,0-26,0 0,0 26,0-52,0-1,0 27,0 0,27-53,-1 27,1-27,26 0,-27 0</inkml:trace>
  <inkml:trace contextRef="#ctx0" brushRef="#br1" timeOffset="139246">2355 10371,'53'0,"-53"-53,53 53,26 0,-53 0,27 27,0-27,0 0,0 0,0 0</inkml:trace>
  <inkml:trace contextRef="#ctx0" brushRef="#br1" timeOffset="139701">3122 10292,'0'0,"27"0,25 0,28 0,-27 0,0-53,26 53,27-53,-53 53,-27-26</inkml:trace>
  <inkml:trace contextRef="#ctx0" brushRef="#br1" timeOffset="139995">3863 9789,'0'-53,"0"27,0 26,0 79,0-52,0-1,0 27,53 0,-53 0,0 0,26-53</inkml:trace>
  <inkml:trace contextRef="#ctx0" brushRef="#br1" timeOffset="140264">3678 10318,'0'0,"53"0,-27-52,1 52,52-53,-26 53,26 0,1-53,-1 53,0 0,-52 0,-1 26</inkml:trace>
  <inkml:trace contextRef="#ctx0" brushRef="#br1" timeOffset="140556">4233 10424,'-26'0,"26"27,0 26,0 0,-27-1,27-25,0 26,0-27,0-26,53 53,-26-53,-1 0,1 0,-27 0,53 0,-53-26,0-54,-53 80,0-26,26 26,1 0,-27 26,27 27</inkml:trace>
  <inkml:trace contextRef="#ctx0" brushRef="#br1" timeOffset="140841">4657 10160,'0'-27,"26"27,-26-53,53 53,-26 0,-1 0,27 0,-53 27,26-27</inkml:trace>
  <inkml:trace contextRef="#ctx0" brushRef="#br1" timeOffset="140994">4763 10451,'0'0,"79"-53,-53 53,1-53,52 53,-26 0,0-53</inkml:trace>
  <inkml:trace contextRef="#ctx0" brushRef="#br1" timeOffset="141247">5636 9948,'0'79,"0"-52,0 26,26 0,27-53,-27 0,-26-27,0-26,-26 53,-53 0,26 0,0 0,0 0,0 0</inkml:trace>
  <inkml:trace contextRef="#ctx0" brushRef="#br1" timeOffset="142161">2381 11324,'80'0,"-54"0,1 0,25 0,1 0,-53 53,53 0,-53 26,0 0,0 1,0-27,0 26,-53-52,53-1,0 27,0 0,27-53,52 0,-26 0,0 0,-26 0,-27 0</inkml:trace>
  <inkml:trace contextRef="#ctx0" brushRef="#br1" timeOffset="142394">2223 11721,'0'-53,"0"53,105-27,-52 27,0 0,0 0,53-53,-27 53,1 0,-27 0,0 0</inkml:trace>
  <inkml:trace contextRef="#ctx0" brushRef="#br1" timeOffset="142576">3096 11588,'0'0,"26"0,27 0,-27-26,27 26,-26 0,-27 0</inkml:trace>
  <inkml:trace contextRef="#ctx0" brushRef="#br1" timeOffset="142709">3149 11906,'0'0,"52"-27,1 27,27-79,-1 79,1-53</inkml:trace>
  <inkml:trace contextRef="#ctx0" brushRef="#br1" timeOffset="143046">3625 11139,'0'79,"0"0,26 1,-26-1,53 1,-26-1,26-26,-27-27</inkml:trace>
  <inkml:trace contextRef="#ctx0" brushRef="#br1" timeOffset="143270">3969 11244,'0'0,"0"53,0 0,0 0,0 0,0 27,0-1,0 27,0-27,0 0,0-26,0-26</inkml:trace>
  <inkml:trace contextRef="#ctx0" brushRef="#br1" timeOffset="143595">4339 11456,'0'0,"0"53,0 26,0 1,-53 26,53-27,0 0,0 1,0-1,53-26,0-53</inkml:trace>
  <inkml:trace contextRef="#ctx0" brushRef="#br1" timeOffset="143901">4630 11641,'80'0,"-54"0,1 0,-1 0,27 0,-53 53,0-26,0-1,0 1,-27 26,27-27,-26-26,26 53,26-53,27 0,0 0,0 0,0 0,-26 0</inkml:trace>
  <inkml:trace contextRef="#ctx0" brushRef="#br1" timeOffset="152431">18865 15160,'0'0,"0"-26,-27 26,27-53,-53 53,27 0,26-27,-26 27,-27 0,53-26,-27 26,27 0,-26 0,26 26,-53-26,53 53,0-26,0-1,0 27,0-26,0-1,0 27,0-26,0-1,0 27,26-53,-26 26,0 1,27-27,-1 0,27 0,-26 0,-1 0,27 0,-27 0,-26 0,27 0,-27-27,26 27,-26-53,0 27,0 0,0-27,0 26,0 1,0-27,0 26</inkml:trace>
  <inkml:trace contextRef="#ctx0" brushRef="#br2" timeOffset="164118">19579 15028,'-26'0,"-1"0,27 53,-53-53,53 53,-26-53,26 79,-53-79,53 53,-26-53,26 27,-53 26,53-27,-27-26,27 26,0-78,0 25</inkml:trace>
  <inkml:trace contextRef="#ctx0" brushRef="#br2" timeOffset="164955">19209 15028,'-27'0,"27"0,0 0,80 0,-80 53,26-53,-26 26,53-26,-53 53,53-53,-53 53,53-53,-53 53,79-53,-52 27,-1-27,-26 26,53 27</inkml:trace>
  <inkml:trace contextRef="#ctx0" brushRef="#br2" timeOffset="165989">20823 14896,'0'-27,"0"27,-106 0,53 53,27-26,-54 26,54-27,-27 27,0-27,26 27,-52 0,53 0,26-26,-53-27,106 0</inkml:trace>
  <inkml:trace contextRef="#ctx0" brushRef="#br2" timeOffset="167362">20373 14843,'0'0,"0"26,79-26,-79 80,53-80,-26 53,26-53,-27 79,27-26,-27-27,54 27,-54 0,27-26,-26 26,-27-27,53 27,-53-27,52-26,-52 53,27-53,-27 0,0 0,0-53,-53 53,53-26,-26-1,26-25,-53 52,53-27,-53 27,53-26,-27 26,27-53,-26 26,-27 1,53-27,-27 53,27-27,-52 27,52-26,-27 26,27-53,0 27,-26-1,-27-26,26 53,27-26,-26 26,26 0</inkml:trace>
  <inkml:trace contextRef="#ctx0" brushRef="#br2" timeOffset="168667">19579 15028,'0'-53,"0"53,-53 27,-26 25,79 1,-53-26,53 26,-53-53,53 53,-53-53,53 53,-26-27,26 27,-27-53,27 26</inkml:trace>
  <inkml:trace contextRef="#ctx0" brushRef="#br2" timeOffset="169815">19235 15028,'0'-26,"-26"26,26 0,0 0,53 52,0 1,0 0,-1-53,-52 80,53-80,-26 53,26-27,-27-26,1 0,-27 53,0-53,-27-26,-52 26,79-27,-27 27,1-53,26 27,-53 26,53-27,0-26,-26 27,-27-1,26-26,-26 27,27 26,26-53,0 80,26-1,-26 0,27 27</inkml:trace>
  <inkml:trace contextRef="#ctx0" brushRef="#br2" timeOffset="170535">19420 15319,'-26'0,"0"0,-1 0,27 27,0-1,0-26,53 0</inkml:trace>
  <inkml:trace contextRef="#ctx0" brushRef="#br2" timeOffset="171645">20346 14843,'-26'0,"26"0,0 0,0 0,0 26,79-26,-52 80,26-54,-27 1,1 25,26-25,-27 26,-26-27,79 27,-52 0,-27-26,53-27,-53 53,26-53,-26-27,0-52</inkml:trace>
  <inkml:trace contextRef="#ctx0" brushRef="#br2" timeOffset="172304">20849 14843,'-26'0,"-1"0,27 26,-53-26,53 27,-105-27,78 53,1-53,-54 79,54-79,-27 53,26-53,27 26,-26-26,26 27,-27-27,27 53,0-27,0 1,-52-27,52 53,-27-53,1 0,26 26,0-26,0 27,26-27</inkml:trace>
  <inkml:trace contextRef="#ctx0" brushRef="#br2" timeOffset="172859">20638 15213,'26'0,"27"27,26-27,-26 53,-26-53,-1 26,27-26,-27 53,27-27,-26-26,-27 53,0-53</inkml:trace>
  <inkml:trace contextRef="#ctx0" brushRef="#br3" timeOffset="185937">17595 14208,'-27'0,"27"26,-53-26,53 53,-79 0,0 0,52 0,27 0,0-27</inkml:trace>
  <inkml:trace contextRef="#ctx0" brushRef="#br3" timeOffset="186275">17806 14287,'-52'27,"52"-1,-80-26,80 53,-53-53,53 79,-26-79,26 53,0-26</inkml:trace>
  <inkml:trace contextRef="#ctx0" brushRef="#br3" timeOffset="186553">17965 14314,'-53'26,"0"27,53 0,-53-53,53 53,-52 0</inkml:trace>
  <inkml:trace contextRef="#ctx0" brushRef="#br3" timeOffset="186859">18336 14314,'-27'0,"27"53,-26-53,26 26,-53 27,26 0,-26 26</inkml:trace>
  <inkml:trace contextRef="#ctx0" brushRef="#br3" timeOffset="187153">18600 14419,'-26'0,"26"27,-53-27,53 26,-53-26,53 53,-27-53,27 27</inkml:trace>
  <inkml:trace contextRef="#ctx0" brushRef="#br3" timeOffset="187399">18706 14472,'0'0,"-26"53,-1 27,27-27</inkml:trace>
  <inkml:trace contextRef="#ctx0" brushRef="#br3" timeOffset="187618">18838 14605,'0'0,"0"0,0 79,-79-52,26 52,53-53,-26-26</inkml:trace>
  <inkml:trace contextRef="#ctx0" brushRef="#br3" timeOffset="188443">17119 14393,'0'0,"-80"0,80 26,-26 27,26-26,0 26,0-27,0 1,0-1,0 27</inkml:trace>
  <inkml:trace contextRef="#ctx0" brushRef="#br3" timeOffset="188660">17171 14711,'0'52,"0"-25,-26-1,26 27,-53 0,53-26,0 26,0-27</inkml:trace>
  <inkml:trace contextRef="#ctx0" brushRef="#br3" timeOffset="188877">17251 14975,'0'27,"0"-1,0 0,-27 27,27-26,0-1,0 54</inkml:trace>
  <inkml:trace contextRef="#ctx0" brushRef="#br3" timeOffset="189124">17515 14843,'0'0,"0"79,-26-52,26-1,0 27,0-27,0 1,0 26,0-27,-26-26</inkml:trace>
  <inkml:trace contextRef="#ctx0" brushRef="#br3" timeOffset="189328">17568 15028,'0'26,"0"1,-26 26,26 0,-27 26,27-26,-52 0,52-27,0 27</inkml:trace>
  <inkml:trace contextRef="#ctx0" brushRef="#br3" timeOffset="189493">17568 15451,'-53'27,"-26"79,26-80,53 1,-53 25,53-25,-26 26,26-27,0 1</inkml:trace>
  <inkml:trace contextRef="#ctx0" brushRef="#br3" timeOffset="190107">18336 15795,'0'-53,"0"27,-80 52,54 1,-27-1,53 54,-53-54,53 1,0 26,-26-53,26 26</inkml:trace>
  <inkml:trace contextRef="#ctx0" brushRef="#br3" timeOffset="190334">18468 15716,'0'26,"0"1,0-1,0 27,-53-26,53 26,-26-53,26 53,0-27</inkml:trace>
  <inkml:trace contextRef="#ctx0" brushRef="#br3" timeOffset="190549">18785 15689,'0'0,"0"53,0-26,0-1,0 27,-26-26,26-1,-53 27</inkml:trace>
  <inkml:trace contextRef="#ctx0" brushRef="#br3" timeOffset="190759">18971 15716,'0'0,"0"26,-53 1,53 26,0-27,-27-26,27 53</inkml:trace>
  <inkml:trace contextRef="#ctx0" brushRef="#br3" timeOffset="190948">19076 15769,'0'0,"0"79,-26-79,26 27</inkml:trace>
  <inkml:trace contextRef="#ctx0" brushRef="#br3" timeOffset="191547">18997 14393,'0'53,"0"-27,0 27,0 0,27 27,-27-27,0-1,0 1,26 0</inkml:trace>
  <inkml:trace contextRef="#ctx0" brushRef="#br3" timeOffset="191757">19156 14922,'-53'0,"53"53,0 0,0-27,0 27,0-26,0 26,0-27</inkml:trace>
  <inkml:trace contextRef="#ctx0" brushRef="#br3" timeOffset="191938">19103 15293,'26'26,"-26"1,0 25,0 1,-26 0</inkml:trace>
  <inkml:trace contextRef="#ctx0" brushRef="#br3" timeOffset="192365">19262 15557,'-27'0,"-26"80,53-54,-26 0,-27 54,53-54,-27-26,27 27</inkml:trace>
  <inkml:trace contextRef="#ctx0" brushRef="#br3" timeOffset="192756">19076 15451,'0'27,"0"-1,-26 27,26-26,-79-1,26 27,26-27,1 27</inkml:trace>
  <inkml:trace contextRef="#ctx0" brushRef="#br3" timeOffset="192950">18865 15795,'0'27,"-53"-27,53 53,-27-53,27 53,-26-53,26 53,-79-53</inkml:trace>
  <inkml:trace contextRef="#ctx0" brushRef="#br3" timeOffset="193551">17859 15610,'-79'27,"53"-27,-27 52,26-25,-26 26,53-27,-53 27,53-26,-53-1,53 27,-52-26</inkml:trace>
  <inkml:trace contextRef="#ctx0" brushRef="#br3" timeOffset="193754">17595 15822,'-27'26,"-26"27,27 27,-27 25,0-25,53-27,0 0</inkml:trace>
  <inkml:trace contextRef="#ctx0" brushRef="#br3" timeOffset="193939">17780 16245,'-26'0,"26"27,-53-27,53 52,0-25</inkml:trace>
  <inkml:trace contextRef="#ctx0" brushRef="#br3" timeOffset="194195">18653 15901,'0'0,"-26"53,-27 0,26-27,-26 27,27-26,-27 26,53-27,-26-26</inkml:trace>
  <inkml:trace contextRef="#ctx0" brushRef="#br3" timeOffset="194398">18600 16086,'-53'53,"27"-26,-27 26,26-27,27 1,-52-27</inkml:trace>
  <inkml:trace contextRef="#ctx0" brushRef="#br3" timeOffset="194577">18441 16139,'0'53,"-52"-53,52 27,-27-27,27 53,-53-53,27 26</inkml:trace>
  <inkml:trace contextRef="#ctx0" brushRef="#br3" timeOffset="194937">18389 15531,'0'-53,"0"0,0 79,0 54,0-54,0 1,0 26,0 26,0-53</inkml:trace>
  <inkml:trace contextRef="#ctx0" brushRef="#br3" timeOffset="195559">18230 14763,'0'-52,"0"78,0 0,26 1,-26 26,53-27,-53 1,53 26,0 0,-27-1,27-52</inkml:trace>
  <inkml:trace contextRef="#ctx0" brushRef="#br3" timeOffset="195771">18521 14843,'0'0,"26"0,-26 26,53-26,-26 53,26-53</inkml:trace>
  <inkml:trace contextRef="#ctx0" brushRef="#br3" timeOffset="196003">18336 14472,'26'0,"-26"-26,27 26,-27 0,52 53,-52-27,53 27,-53 27,80-80</inkml:trace>
  <inkml:trace contextRef="#ctx0" brushRef="#br3" timeOffset="196454">18362 14049,'0'0,"53"0,53 53,-53-53,0 0,0 53,26-53,-26 0,-27 26,27 27</inkml:trace>
  <inkml:trace contextRef="#ctx0" brushRef="#br3" timeOffset="196687">18865 14340,'0'27,"53"-27,-53 26,26-26,-26 53,53-53,-53 26,53-26,0 0</inkml:trace>
  <inkml:trace contextRef="#ctx0" brushRef="#br3" timeOffset="197113">17939 14155,'26'0,"27"0,-26 0,-1 53,53-53,-52 0,-1 26,27-26,-26 0</inkml:trace>
  <inkml:trace contextRef="#ctx0" brushRef="#br3" timeOffset="197337">18230 14234,'0'0,"0"0,53 0,26 53,-26-53,-27 0</inkml:trace>
  <inkml:trace contextRef="#ctx0" brushRef="#br3" timeOffset="197539">18574 14393,'0'0,"26"0,1 0,-1 0,-26 26</inkml:trace>
  <inkml:trace contextRef="#ctx0" brushRef="#br3" timeOffset="198071">17489 14102,'-26'0,"26"26,-53 27,0-26,26 26,-26-27,27 27,-27-26,26-1</inkml:trace>
  <inkml:trace contextRef="#ctx0" brushRef="#br3" timeOffset="198281">17224 14367,'0'0,"0"52,-53 1,53 0,-52 0,52 27,0-54</inkml:trace>
  <inkml:trace contextRef="#ctx0" brushRef="#br3" timeOffset="198589">17754 14525,'0'27,"0"-1,0 27,0-26,-27 26,-26 26,0-26,-26-27,52 27,1-53</inkml:trace>
  <inkml:trace contextRef="#ctx0" brushRef="#br3" timeOffset="198814">17701 14763,'0'0,"0"53,-53-26,53 26,0 0,-27-27,27 1</inkml:trace>
  <inkml:trace contextRef="#ctx0" brushRef="#br3" timeOffset="198966">17674 14949,'-26'0,"-27"26,53 27,-53-27,53 1,-53-27,53 53</inkml:trace>
  <inkml:trace contextRef="#ctx0" brushRef="#br3" timeOffset="199218">17436 14419,'0'27,"0"-1,0 27,0 0,0 27,0-27,0-1,-79 1,79 27</inkml:trace>
  <inkml:trace contextRef="#ctx0" brushRef="#br3" timeOffset="199415">17410 14631,'0'0,"0"27,-53 26,53-1,-80 54,27-26,27-27</inkml:trace>
  <inkml:trace contextRef="#ctx0" brushRef="#br3" timeOffset="199571">17251 14896,'0'0,"0"26,-53 1,53 26,-79 26,79-53</inkml:trace>
  <inkml:trace contextRef="#ctx0" brushRef="#br3" timeOffset="200315">16960 14472,'-27'0,"27"53,0 27,-26-27,26 0,0-1,-53 28,53-54,0 27,0 0,0 0</inkml:trace>
  <inkml:trace contextRef="#ctx0" brushRef="#br3" timeOffset="200525">16828 15160,'0'27,"0"52,0-52,0-1,52 27,-52-27,27 1</inkml:trace>
  <inkml:trace contextRef="#ctx0" brushRef="#br3" timeOffset="200740">17013 15742,'53'27,"-53"26,0-27,0 1,0 52,0-52,0-1,26 27,-26 0,53-53</inkml:trace>
  <inkml:trace contextRef="#ctx0" brushRef="#br3" timeOffset="201219">17251 15107,'0'53,"0"0,0 0,0 0,0 26,0-26,0 0,0-26</inkml:trace>
  <inkml:trace contextRef="#ctx0" brushRef="#br3" timeOffset="201431">17277 15584,'27'26,"-27"27,26-53,-26 53,53-27,-26-26</inkml:trace>
  <inkml:trace contextRef="#ctx0" brushRef="#br3" timeOffset="201567">17383 15848,'-79'53,"79"-26,0-1,0 1</inkml:trace>
  <inkml:trace contextRef="#ctx0" brushRef="#br3" timeOffset="201905">17066 15134,'0'26,"0"1,0 26,0 0,0 26,0-26,0 0,0 0,0 0,0 0,0-27,0-26</inkml:trace>
  <inkml:trace contextRef="#ctx0" brushRef="#br3" timeOffset="202120">17066 15742,'0'53,"0"-26,0 26,0-27,26 27,-26-26,53-27,-53 52,53-52</inkml:trace>
  <inkml:trace contextRef="#ctx0" brushRef="#br3" timeOffset="202445">17648 15610,'0'27,"-27"52,27-53,0 1,0 26,0-27,0 1,0 26,0-27,-26-26,26 27</inkml:trace>
  <inkml:trace contextRef="#ctx0" brushRef="#br3" timeOffset="202631">17621 15981,'0'0,"0"52,-26-52,26 53,0-26,0-1</inkml:trace>
  <inkml:trace contextRef="#ctx0" brushRef="#br3" timeOffset="202868">17939 15795,'0'27,"0"26,-27-27,27 1,-26 26,26-27,-53 27,53-27,0 1</inkml:trace>
  <inkml:trace contextRef="#ctx0" brushRef="#br3" timeOffset="203058">17912 15901,'-26'0,"26"80,0-54,-53 27,53 0,0 26,0-26</inkml:trace>
  <inkml:trace contextRef="#ctx0" brushRef="#br3" timeOffset="203225">17886 16351,'0'0,"0"26,26-26</inkml:trace>
  <inkml:trace contextRef="#ctx0" brushRef="#br3" timeOffset="203951">18600 15584,'0'26,"0"27,0 0,-26-27,-1 27,-26 0,27-26,-27-27</inkml:trace>
  <inkml:trace contextRef="#ctx0" brushRef="#br3" timeOffset="204169">18547 15981,'0'52,"-53"28,0-27,-52 26,25 0,1-52,52-27,27 53</inkml:trace>
  <inkml:trace contextRef="#ctx0" brushRef="#br3" timeOffset="204356">18336 16377,'-27'27,"1"-27,26 26,-53-26</inkml:trace>
  <inkml:trace contextRef="#ctx0" brushRef="#br3" timeOffset="204584">18309 16139,'-53'0,"-26"27,0-1,-27 27,0 0,0 0,27-27,26-26</inkml:trace>
  <inkml:trace contextRef="#ctx0" brushRef="#br3" timeOffset="204791">17992 16166,'-53'79,"-27"-52,27 25,27-25,-27 26,27-27</inkml:trace>
  <inkml:trace contextRef="#ctx0" brushRef="#br3" timeOffset="204987">18177 16086,'-27'27,"1"-1,-27 27,-26-26,26 26,26-53</inkml:trace>
  <inkml:trace contextRef="#ctx0" brushRef="#br3" timeOffset="205189">18309 15822,'-53'26,"27"1,-27 26,0-27,0 27,0-53</inkml:trace>
  <inkml:trace contextRef="#ctx0" brushRef="#br3" timeOffset="205398">18177 15795,'-27'0,"-25"53,-1-53,26 0,-26 27,27-27</inkml:trace>
  <inkml:trace contextRef="#ctx0" brushRef="#br3" timeOffset="205579">18098 15742,'0'0,"-53"0,-27 27,27 26,0 0,-26 0,53-53</inkml:trace>
  <inkml:trace contextRef="#ctx0" brushRef="#br3" timeOffset="205767">18071 15716,'0'0,"-26"0,-27 0,0 0,0 79,0-79,-26 80,26-80</inkml:trace>
  <inkml:trace contextRef="#ctx0" brushRef="#br3" timeOffset="206530">18045 14446,'0'-27,"0"-25,0 25,0 54,0 25,0-25,-53-1,53 27,-27-26,27 26,-53-27,53 1,-53 26,27-53</inkml:trace>
  <inkml:trace contextRef="#ctx0" brushRef="#br3" timeOffset="206734">17912 14499,'-26'0,"-1"26,1 1,-27-1,27 27,26-26,-80 26</inkml:trace>
  <inkml:trace contextRef="#ctx0" brushRef="#br3" timeOffset="206914">17727 14552,'0'26,"0"27,0 0,0-53</inkml:trace>
  <inkml:trace contextRef="#ctx0" brushRef="#br3" timeOffset="207184">17648 14181,'0'-26,"0"-27,-53 79,0 27,0 0,53 27,-53-27,53-1</inkml:trace>
  <inkml:trace contextRef="#ctx0" brushRef="#br3" timeOffset="207400">17701 14128,'0'27,"-27"-27,27 79,0-52,0-1,0 27</inkml:trace>
  <inkml:trace contextRef="#ctx0" brushRef="#br3" timeOffset="207640">18018 14234,'53'0,"-53"-53,27 53,25 0,-25 0,26 0,-27 0,1 0,-27 27,53-27,-27 26</inkml:trace>
  <inkml:trace contextRef="#ctx0" brushRef="#br3" timeOffset="207934">18494 14261,'27'0,"-1"0,27 0,-26 0,-1 0,-26 53,80-53,-80 26,26 27,-26 0,0-27</inkml:trace>
  <inkml:trace contextRef="#ctx0" brushRef="#br3" timeOffset="208144">18838 14472,'0'27,"27"-27,-27 53,0-27,26-26,27 27,-26-27,26 0</inkml:trace>
  <inkml:trace contextRef="#ctx0" brushRef="#br3" timeOffset="208347">18944 14711,'0'0,"0"52,53-52,-53 27,27-27</inkml:trace>
  <inkml:trace contextRef="#ctx0" brushRef="#br3" timeOffset="208850">19076 14525,'0'27,"0"-1,0 27,0 0,0-53,53 0,-26 0</inkml:trace>
  <inkml:trace contextRef="#ctx0" brushRef="#br3" timeOffset="209014">19156 14763,'0'27,"0"-27</inkml:trace>
  <inkml:trace contextRef="#ctx0" brushRef="#br3" timeOffset="209614">18018 14658,'0'0,"27"0,26 0,26 53,0-53,1 0,-1 0,0 26,-52-26,-1 53,-26-27</inkml:trace>
  <inkml:trace contextRef="#ctx0" brushRef="#br3" timeOffset="209808">18547 14816,'0'0,"0"27,53-27,0 53,0-53</inkml:trace>
  <inkml:trace contextRef="#ctx0" brushRef="#br3" timeOffset="210099">18203 14472,'0'0,"53"0,-26 80,26-54,0-26,-1 53,-25-53</inkml:trace>
  <inkml:trace contextRef="#ctx0" brushRef="#br3" timeOffset="210318">18283 14419,'26'0,"27"0,-53 27,0-1,0 1,27 26,-27-27</inkml:trace>
  <inkml:trace contextRef="#ctx0" brushRef="#br3" timeOffset="210641">17806 14711,'27'26,"-1"-26,27 53,-26-53,-1 26,27-26,-26 53,26-53,-27 0</inkml:trace>
  <inkml:trace contextRef="#ctx0" brushRef="#br3" timeOffset="210926">17754 14869,'0'-53,"0"80,26-27,-26 26,79-26,-52 0,-1 0,27 0,0 0</inkml:trace>
  <inkml:trace contextRef="#ctx0" brushRef="#br3" timeOffset="211108">17780 14843,'0'-27,"53"27,0 0,-53 0,53 0,-27 53,54-53</inkml:trace>
  <inkml:trace contextRef="#ctx0" brushRef="#br3" timeOffset="211488">18547 14737,'53'0,"-53"0,27 0,-1 53,27-53,0 0,-27 26,27-26,-26 0,26 0,-53 53,0-53</inkml:trace>
  <inkml:trace contextRef="#ctx0" brushRef="#br3" timeOffset="211707">18838 14896,'0'26,"0"-26,53 53,0-53,0 27,-26-27,-27 52</inkml:trace>
  <inkml:trace contextRef="#ctx0" brushRef="#br3" timeOffset="211916">18971 15054,'0'27,"26"-27,27 0,-27 0</inkml:trace>
  <inkml:trace contextRef="#ctx0" brushRef="#br3" timeOffset="212664">17410 14499,'0'26,"-53"27,26 0,-26 0,27 26,-27 1,53-27</inkml:trace>
  <inkml:trace contextRef="#ctx0" brushRef="#br3" timeOffset="212890">17171 14711,'0'26,"0"0,-79 54,79-27,-26 0,26 0,0-1,-53-52</inkml:trace>
  <inkml:trace contextRef="#ctx0" brushRef="#br3" timeOffset="213086">17066 14737,'-53'53,"53"-27,0 27,-27 27,27-27,0-1</inkml:trace>
  <inkml:trace contextRef="#ctx0" brushRef="#br3" timeOffset="213558">18045 14367,'0'-53,"0"26,0-26,-53 27,0 26,0 0,0 0,53 53,-27-27,27 27,-52 26,52 1,-53 26,0-53,26 0,-26 26,53-53</inkml:trace>
  <inkml:trace contextRef="#ctx0" brushRef="#br3" timeOffset="213836">17780 14552,'-26'0,"-54"26,80 1,-53 52,53-26,-79 0,79 0</inkml:trace>
  <inkml:trace contextRef="#ctx0" brushRef="#br3" timeOffset="214060">17383 14658,'0'26,"-26"27,26-27,-27 27,27 0,-53-26,53-1,-26 27</inkml:trace>
  <inkml:trace contextRef="#ctx0" brushRef="#br3" timeOffset="214270">17330 14763,'0'27,"-53"79,53-80,-26 1,26 26,-53-27,53 27,-27-27</inkml:trace>
  <inkml:trace contextRef="#ctx0" brushRef="#br3" timeOffset="214488">17330 15134,'0'53,"-26"-27,26 1,-53 26,0 0,26-1,27-25,-26-27,26 26</inkml:trace>
  <inkml:trace contextRef="#ctx0" brushRef="#br3" timeOffset="214698">17198 15451,'0'53,"0"-26,0-1</inkml:trace>
  <inkml:trace contextRef="#ctx0" brushRef="#br3" timeOffset="215191">16907 15081,'0'26,"0"1,0 26,26-27,-26 1,27 26,-27-27,26-26,-26 53,80-53,-54 53</inkml:trace>
  <inkml:trace contextRef="#ctx0" brushRef="#br3" timeOffset="215432">17039 15557,'0'53,"27"-26,-1 25,-26-25,27-27,-27 53,52 0,-52 0,27-27</inkml:trace>
  <inkml:trace contextRef="#ctx0" brushRef="#br3" timeOffset="215748">17198 15663,'-27'79,"27"-26,0 0,0 0,0 0,0-26,0-1,0 27,53-53,-26 0,26 0</inkml:trace>
  <inkml:trace contextRef="#ctx0" brushRef="#br3" timeOffset="216122">17489 14843,'0'0,"0"26,-53 54,53-27,-53-1,53 1,-53-26,53-1,-26-26</inkml:trace>
  <inkml:trace contextRef="#ctx0" brushRef="#br3" timeOffset="216399">17304 15319,'0'27,"0"-1,0 27,0-27,0 1,0 26,0-53,0 79,26-79,-26 53,53-53,-53 53</inkml:trace>
  <inkml:trace contextRef="#ctx0" brushRef="#br3" timeOffset="216549">17410 15822,'0'26</inkml:trace>
  <inkml:trace contextRef="#ctx0" brushRef="#br3" timeOffset="216985">17463 16033,'0'0,"52"0,-25 0,-1 0,-26 27</inkml:trace>
  <inkml:trace contextRef="#ctx0" brushRef="#br3" timeOffset="217104">17568 16139</inkml:trace>
  <inkml:trace contextRef="#ctx0" brushRef="#br3" timeOffset="217261">17648 16219,'26'0,"27"0,-26 0,-27-27,26 27,-26 27,53-27</inkml:trace>
  <inkml:trace contextRef="#ctx0" brushRef="#br3" timeOffset="217981">18891 16060,'80'-27</inkml:trace>
  <inkml:trace contextRef="#ctx0" brushRef="#br3" timeOffset="218199">18997 16033,'27'0,"25"0,-52 27,-26-27,-27 53,27-53,-27 0</inkml:trace>
  <inkml:trace contextRef="#ctx0" brushRef="#br3" timeOffset="218396">18971 16060,'0'26,"-27"-26,27 80,-26-80</inkml:trace>
  <inkml:trace contextRef="#ctx0" brushRef="#br3" timeOffset="218777">19129 15504,'27'0,"-27"-26,26 26,-26-27,0 54,0-1,0 27,0 0,-26-26,26-1,0 27</inkml:trace>
  <inkml:trace contextRef="#ctx0" brushRef="#br3" timeOffset="219009">19182 15689,'0'27,"-26"-27,26 53,-53-27,26 27,-25-26,-1 52,0-52,0 25</inkml:trace>
  <inkml:trace contextRef="#ctx0" brushRef="#br3" timeOffset="219235">18680 16113,'-53'0,"53"26,-27-26,27 27,-26-27,26 26,-80-26,54 53,-27-26,0-27</inkml:trace>
  <inkml:trace contextRef="#ctx0" brushRef="#br3" timeOffset="219867">18045 16272,'0'0,"53"0,-27-53,27 53,26-53,-26 0,0 0,0 26,-27-25,-26-1,0 53,-52 0,-1 26,53 1,26-27,1 0,-27 26,26-26,53 0,-26 0,0 0,-26 0,-27 0,53 0</inkml:trace>
  <inkml:trace contextRef="#ctx0" brushRef="#br3" timeOffset="220015">18600 16033,'-26'0,"-27"0,26 27,1-27,-27 0</inkml:trace>
  <inkml:trace contextRef="#ctx0" brushRef="#br3" timeOffset="220269">18389 16166,'0'26</inkml:trace>
  <inkml:trace contextRef="#ctx0" brushRef="#br3" timeOffset="220532">18468 16324,'0'-26,"0"26,26 0,-26-26</inkml:trace>
  <inkml:trace contextRef="#ctx0" brushRef="#br3" timeOffset="220697">18521 16351,'0'0,"0"-27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1024" units="cm"/>
        </inkml:traceFormat>
        <inkml:channelProperties>
          <inkml:channelProperty channel="X" name="resolution" value="28.31858" units="1/cm"/>
          <inkml:channelProperty channel="Y" name="resolution" value="28.36565" units="1/cm"/>
        </inkml:channelProperties>
      </inkml:inkSource>
      <inkml:timestamp xml:id="ts0" timeString="2021-06-02T05:29:06.584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1588 344,'-27'0,"27"-53,-26 53,26 53,-53 0,53-1,0 1,0 27,-27-1,27 1,0-28,0 1,0-53,0 53,53-53,0 0,0 0,26 0,54 0,-28-53,-25 53,-54-26</inkml:trace>
  <inkml:trace contextRef="#ctx0" brushRef="#br0" timeOffset="300.9398">1614 555,'26'0,"1"0,52 0,1 0,-27 0,-1 0,1 0,0 0</inkml:trace>
  <inkml:trace contextRef="#ctx0" brushRef="#br0" timeOffset="575.8848">1693 291,'0'-27,"0"27,27 0,-1 0,27-26,-26 26,26 0,-1 0,1 0,0 0,0 0,-26 0</inkml:trace>
  <inkml:trace contextRef="#ctx0" brushRef="#br0" timeOffset="973.8051">2619 476,'0'-53,"0"53,-26 0,-27 0,27 26,-54 54,54-27,-27 0,26 26,-26-26,53 0,-52 26,52-52</inkml:trace>
  <inkml:trace contextRef="#ctx0" brushRef="#br0" timeOffset="1221.7556">2223 555,'26'0,"0"0,27 80,-26-80,26 53,-27-27,1 27,26-27,-27 27,53-53,-52 0</inkml:trace>
  <inkml:trace contextRef="#ctx0" brushRef="#br0" timeOffset="1461.7076">2752 529,'0'-27,"-53"27,53 80,0-54,0 1</inkml:trace>
  <inkml:trace contextRef="#ctx0" brushRef="#br0" timeOffset="1636.6722">2699 1137,'0'0,"53"0,-53-53</inkml:trace>
  <inkml:trace contextRef="#ctx0" brushRef="#br0" timeOffset="1801.6396">2910 741,'53'-27,"-53"80,-26 0</inkml:trace>
  <inkml:trace contextRef="#ctx0" brushRef="#br0" timeOffset="2016.5966">2064 1667,'0'-27,"53"27,-27 0,27-26,26 26,27 0,27 0,-28 0,-25 0,-27 0,-27 0</inkml:trace>
  <inkml:trace contextRef="#ctx0" brushRef="#br0" timeOffset="4490.1018">4233 449,'0'-52,"0"78,0 53,-53 1,53-1,-52 27,52-27,0 1,-27-1,27-26,0 0,0 0</inkml:trace>
  <inkml:trace contextRef="#ctx0" brushRef="#br0" timeOffset="4738.0522">4260 317,'0'-26,"26"26,27 0,0 0,0 0,-27 0,27 0</inkml:trace>
  <inkml:trace contextRef="#ctx0" brushRef="#br0" timeOffset="4932.0134">4207 714,'79'0,"1"0,-27-26,-1 26,-25 0,26 0,0 26</inkml:trace>
  <inkml:trace contextRef="#ctx0" brushRef="#br0" timeOffset="5188.962">4948 635,'0'-27,"0"27,0 53,0-26,0 26,0-1,0 1,0 27,0-27,0 0,0-27</inkml:trace>
  <inkml:trace contextRef="#ctx0" brushRef="#br0" timeOffset="5613.8769">5080 449,'0'-26,"53"26,-27 0,-26 53,53 53,-53 26,27-53,26 1,-53-1,53-52,0 26,-53-80,0 1,0-1,26 27,27 0,0 0,-27 0,1 0,26 0,-27 0,1 0,-27 0,52 27,-52 26,0-27</inkml:trace>
  <inkml:trace contextRef="#ctx0" brushRef="#br0" timeOffset="6156.7684">6615 767,'0'-53,"-27"27,-26 26,0 0,-26 0,-27 26,27 27,-27 0,27 26,26-26,53 27,0-54,26 0,27-26,26 0,1 0,-1-52,0-1,-26-53,-26 26,26 1,-53-53,0 26,0 27,0 26,0 26,0-26,0 80,0 26,0 0,0-1,0 1,0 27,0-1,53 27,0 0,26 26,27-26,0-53,52-53</inkml:trace>
  <inkml:trace contextRef="#ctx0" brushRef="#br0" timeOffset="7729.4538">7885 370,'-53'0,"53"-53,0 80,-27 52,27 0,0 1,-53-1,53 1,0-28,0 28,0-27,0-27,0 1,0-27,0 53,80-53,-27-27</inkml:trace>
  <inkml:trace contextRef="#ctx0" brushRef="#br0" timeOffset="8255.3486">8255 476,'0'-27,"79"27,-79-52,0 131,0 0,0 27,0 0,-26 26,26 1,-53 25,53-52,0-53,0-53,79-106,-26 27,-53 26,53 53,-53-27,80 27,-27 0,-1 27,1 26,-26-27,26-26,-27 53,1-53,26-79,-53 26,0 0,0 0,-27 53,-26 0,0 0,53 0,0 53,0 26,0 1,53-1,-26-26,52-26,-26-27,26 52,1-52,-1 0,0 0,-79-79</inkml:trace>
  <inkml:trace contextRef="#ctx0" brushRef="#br0" timeOffset="8660.2675">7382 529,'53'0,"79"0,27 0,105 0,27 0,1 0,-54 0,0 0,-79 0,-80 0</inkml:trace>
  <inkml:trace contextRef="#ctx0" brushRef="#br0" timeOffset="9355.1286">10054 476,'0'-27,"27"27,-1 0,53 0,1 0,26 0,0 53,-54-26,1 26,-53 0,0-27,0 1,0 26,-26-1,-1 1,-25 0,25 0,27 0,0-53,27 53,52-53,0 0,1 0,-54 0</inkml:trace>
  <inkml:trace contextRef="#ctx0" brushRef="#br0" timeOffset="9595.0806">9922 820,'26'0,"1"0,26 0,0 0,0 0,-1 0,28 0,-1 0,1 0,-1 0</inkml:trace>
  <inkml:trace contextRef="#ctx0" brushRef="#br0" timeOffset="9785.0426">10954 926,'0'0,"53"0,0-27,26 27,0 0,27 0,-26 0,-1-26</inkml:trace>
  <inkml:trace contextRef="#ctx0" brushRef="#br0" timeOffset="10052.989">11853 423,'0'26,"0"1,0 26,0 0,0 0,0 53,27-54,-27 1,0 0,0 0,26-53</inkml:trace>
  <inkml:trace contextRef="#ctx0" brushRef="#br0" timeOffset="10371.9252">12171 820,'53'-79,"0"79,-27 0,27 0,-26 26,25 0,-52 1,27 26,-27-27,0 27,-27-26,-25 26,52-80,0-52,0 52,52-26,28 0,-54 53,54 0,-27 0,-27 0,0 0,27 0,-26 0,-1 0</inkml:trace>
  <inkml:trace contextRef="#ctx0" brushRef="#br0" timeOffset="10639.8715">11351 502,'26'0,"1"0,25 0,1 0,0 0,27 0,26 0,52 0,-25 0,-28 0</inkml:trace>
  <inkml:trace contextRef="#ctx0" brushRef="#br0" timeOffset="11844.6306">13361 555,'0'-26,"-52"-27,25 53,1 0,-27 0,-27 0,54 26,-27 27,53 0,-53-53,53 53,0 0,0 0,53 0,0-53,-27 0,1 0,26 0,-27-27,27 1,-26-27,-27 27,52-27,1 159,-53-54,53 28,-53-1,27-26,-27 0,53-53,26 0,-26-26,-27-27,-26 0,53 0,-26 53,-27 26,79 1,-79-1,53 27,0-26,-27-27,80-27,-79-26,26 27,-27-27,27 53,0 0,-53 53,53-27,-53 1,53 26,-53-27</inkml:trace>
  <inkml:trace contextRef="#ctx0" brushRef="#br0" timeOffset="12182.563">14975 661,'0'-53,"0"27,-26 26,0 0,-27 26,0 27,53-26,0 26,0-27,0 0,0 1,53 26,-27-53,-26 26,27-26,-27 53,0-53,-106 53,0 0,-26 26,52-26</inkml:trace>
  <inkml:trace contextRef="#ctx0" brushRef="#br0" timeOffset="12852.429">15663 555,'0'-26,"0"-27,0 0,0 27,0-1,0 1,0-27,-26 53,-53 0,26 0,0 0,26 53,-52-27,52 27,-26 26,53 1,0-1,0 1,0-1,27 0,-27 1,26-1,-26 0,0 1,0-54,-26-26</inkml:trace>
  <inkml:trace contextRef="#ctx0" brushRef="#br0" timeOffset="13074.3846">15055 846,'53'0,"26"0,0 0,27 0,-26 0,-1 0,0 0,1 0</inkml:trace>
  <inkml:trace contextRef="#ctx0" brushRef="#br0" timeOffset="13472.3049">15954 846,'0'0,"-53"0,1 0,25 0,27 53,0-26,0-27,79 0,1 0,-54 0,1 0,26 0,-27 0,27 0,-53 53,0-27,0 27,0-79,27 26,-27-53,79 53,0 0</inkml:trace>
  <inkml:trace contextRef="#ctx0" brushRef="#br0" timeOffset="13930.2134">16563 1084,'26'0,"27"0,-53 53,0 27,0-27,0-27,27 27,26-106,0 0,0-26,-27-1,-26 54,26 26,27 0,-53 0,27 53,-27-27,26-26,54-79,-27 0,-1 26,-25 53,26 0,0 0,-27 26,27 27,-53 0,80 26,-28-26,-25-53</inkml:trace>
  <inkml:trace contextRef="#ctx0" brushRef="#br0" timeOffset="15812.8368">18494 1084,'0'27,"0"-1,0-26,53 0,0 0,-53-53,0 1,0 25,-26-26,-1 53,27-26,-26 26,26 0,0 79,79-79,1 27,25-27,28 0,-27-53,-1 26,-52-26,-53 27,53-27,-53 0,0 27,0-1,0-26,0 53,-26 53,26 0,0 26,0 1,0 52,26 53,-26-26,0-53,0 53,-26-1,-27-52,-27-26,54-80</inkml:trace>
  <inkml:trace contextRef="#ctx0" brushRef="#br0" timeOffset="15991.801">18918 1640,'26'0,"1"0,26 0,26 0,27 0,26 0,-26 53,-27-53</inkml:trace>
  <inkml:trace contextRef="#ctx0" brushRef="#br0" timeOffset="17027.5938">20796 714,'0'-26,"27"52,-1 53,27 1,-53-1,27 1,-27-28,0 28,0-54,0 1,0-80,0 0,26 0,-26-26,106-27,-80 53,-26 26,53-25,-53 78,0 0,0 1,0-1,0 27,0-26,0-1,0 27,27-26,26 25,0-25,-1 26,1-53,0 0</inkml:trace>
  <inkml:trace contextRef="#ctx0" brushRef="#br0" timeOffset="17551.489">21908 476,'0'-27,"-27"27,27-52,-26 52,-54 0,27 0,0 52,53-25,-53-1,53 54,0-27,0 26,0 0,0 1,0-1,0-26,0 0,0 0,0-27,0 1,0 26,0-27,27 27,-27 0,0 0,26-53,-26 53,80-53,-1 53,-26-53,-26 0</inkml:trace>
  <inkml:trace contextRef="#ctx0" brushRef="#br0" timeOffset="17888.4216">22119 926,'0'53,"0"-27,27 27,-27 0,26 0,-26-27,53 1,-53-80,26 0,-26 0,53 0,-53 27,27 26,-1 0,-26 26,53 27,-53-27,27 1,-27 52,0-26,0 0,-27 0</inkml:trace>
  <inkml:trace contextRef="#ctx0" brushRef="#br0" timeOffset="18317.3358">22675 476,'79'26,"-52"-26,-27 53,53 0,-53-26,52-1,-52 27,0 0,27 0,-27 0,0 53,0-27,0 27,0-27,0 1,0-27,0-1,0 1,-53-26,-26-27,52 0,1 0</inkml:trace>
  <inkml:trace contextRef="#ctx0" brushRef="#br0" timeOffset="18826.234">23257 979,'26'0,"27"0,-26 0,26 0,-27 53,1-53,-27 52,0-25</inkml:trace>
  <inkml:trace contextRef="#ctx0" brushRef="#br0" timeOffset="18961.207">23204 1428,'53'0,"-27"0,27 0,-26 0,-27 27,26-27</inkml:trace>
  <inkml:trace contextRef="#ctx0" brushRef="#br0" timeOffset="20150.969">24897 688,'0'-53,"0"26,0 1,0-27,-26 26,-1 27,-26-53,-26 53,0 0,-1 0,1 53,0 0,-1 0,27 0,0 53,53-27,-26-26,26 0,0 0,26 26,27-52,27 26,26 0,-1 0,28-53,-28 0,-25 0</inkml:trace>
  <inkml:trace contextRef="#ctx0" brushRef="#br0" timeOffset="20657.8676">25003 1137,'0'0,"-53"0,80 0,-1 0,27 0,-26 0,-27-26,0-1,0 27,0-26,0 26,52 0,81 53,-54-53,0 0,1-27,-54 27,-26-26,0 0,0-27,-53 53,0 0,27 0,-27 0,53 26,27 1,-1-1,53 27,-26 0,-26-27,-27 1,53 26,-53-27,-53 27,-80-53,54 27,26-27,0 52</inkml:trace>
  <inkml:trace contextRef="#ctx0" brushRef="#br0" timeOffset="21122.7746">25982 820,'0'-27,"-53"27,53-26,-26 26,-27 53,53-27,-27 54,27-1,0 0,0 1,0-1,27 1,-27 25,53 1,0-53,-27-53,27 53,-27-53</inkml:trace>
  <inkml:trace contextRef="#ctx0" brushRef="#br0" timeOffset="21443.7104">26220 1137,'0'0,"0"53,53 0,-53 0,0-26,0-1,27-26,-27 53,53-132,-27-1,27 1,0-1,-53 54,53 26,-53-26,53 26,-53 52,53-25,-53-1,0 27,26-26,-26 26,0 26</inkml:trace>
  <inkml:trace contextRef="#ctx0" brushRef="#br0" timeOffset="21917.6154">27067 1005,'0'0,"0"79,0-26,0 27,-53-27,53-27,0 1,26 26,54-106,-27 0,-53 26,26-26,27 133,-53-1,27-26,25 0,-25-53,26-53,0-79,0-27,-27 53,-26 27,53-27,-53 53,0 27,0 26,0 52,0-25,0-1</inkml:trace>
  <inkml:trace contextRef="#ctx0" brushRef="#br0" timeOffset="22157.5676">27940 582,'26'0,"27"0,-53 106,0-27,0 27,-53 0,-26 26,0 27,-27-1,0-52,27-26,-1-54</inkml:trace>
  <inkml:trace contextRef="#ctx0" brushRef="#br0" timeOffset="23177.3636">25109 1032,'0'-27,"-26"27,-1 0,1 0,-54 0,80 0,-26 0,26 53,0-27,0 27,0-53,0 27,106-27,-80 0,-26 0,27-27,-27-26,52 53</inkml:trace>
  <inkml:trace contextRef="#ctx0" brushRef="#br0" timeOffset="25888.8211">28443 741,'0'-27,"0"80,0 26,0 27,0-26,0-1,0-26,0-27,0 27,26-53,27 0,-26 0,25-53,-25 27,-27-27,53-26,-53 26,0 26,0 27,0 53,0 0,53 0,-53-27,0 27,53-26,-53-1,53 27,-53-26,26 26,-26-27,27-26</inkml:trace>
  <inkml:trace contextRef="#ctx0" brushRef="#br0" timeOffset="26406.7176">29395 608,'0'-26,"0"-27,-53 53,-26 79,26-26,27 53,-27 0,53 53,-53-54,53 28,0-54,0-26,0 0,106 0,-80-27,27-26,26 53,-26-53,-26 0</inkml:trace>
  <inkml:trace contextRef="#ctx0" brushRef="#br0" timeOffset="26744.6498">29475 1428,'79'0,"-79"53,26-26,-26-1,0 27,0-26,27-27,-27-53,79 0,-79-53,53 53,-53 0,27 53,-27-53,79 106,-79-26,26 26,-26-27,0 27,0-27,0 1,0-1</inkml:trace>
  <inkml:trace contextRef="#ctx0" brushRef="#br0" timeOffset="27028.5932">30242 714,'53'0,"-53"-26,53 52,0 53,-27 1,-26 52,53 0,-53-26,0-26,0-1,0-53,0 1,-53 26,27-53,-54 53,27-53,53 26,-53-26,53 80</inkml:trace>
  <inkml:trace contextRef="#ctx0" brushRef="#br0" timeOffset="27231.5526">30745 1587,'-27'0</inkml:trace>
  <inkml:trace contextRef="#ctx0" brushRef="#br0" timeOffset="28056.3876">28734 873,'0'-27,"0"27,0 53,-27 27,27-1,-53 0</inkml:trace>
  <inkml:trace contextRef="#ctx0" brushRef="#br1" timeOffset="42262.5458">1773 3016,'0'26,"-53"27,53-26,53 26,0-53,0 53,26-53,27 53,-53-53,-53 26,26-26,-26 53,0-27,-79 54,-27-27,27-27,26 27,-27-53,54 53,-1-53,27 53</inkml:trace>
  <inkml:trace contextRef="#ctx0" brushRef="#br1" timeOffset="42682.4618">2752 3175,'0'26,"0"1,-27-1,27 53,27-52,26-27,0 53,26-53,-26 0,-27-53,-26 0,0 27,0-1,-26-26,-1 53,-26 0,1 0,25 0,1 0,-27 53,53 0</inkml:trace>
  <inkml:trace contextRef="#ctx0" brushRef="#br1" timeOffset="43117.3748">3201 3572,'53'-53,"-53"26,53-26,-53 27,80-1,-80-26,26 27,-26-27,0 0,0 0,0 0,0 0,0 53,-79 27,52 52,-26 54,53-28,-79 28,79-28,0-25,0-1,0-26,0-26,79 26,1-53,26 0,-1 0,1 0,27-80,-54 1,-53-1</inkml:trace>
  <inkml:trace contextRef="#ctx0" brushRef="#br1" timeOffset="43305.3372">3731 3122,'0'0,"26"53,-26 26,0 0,0 1</inkml:trace>
  <inkml:trace contextRef="#ctx0" brushRef="#br1" timeOffset="43455.3072">3784 3810,'26'0,"27"0,-53 26,26-26</inkml:trace>
  <inkml:trace contextRef="#ctx0" brushRef="#br1" timeOffset="43664.265">4128 3466,'52'0,"-52"-53,53 53,0 0,-26 0,-1 0,-26 26</inkml:trace>
  <inkml:trace contextRef="#ctx0" brushRef="#br1" timeOffset="44362.1254">3149 3466,'-27'26,"-26"27,0-53</inkml:trace>
  <inkml:trace contextRef="#ctx0" brushRef="#br1" timeOffset="44791.04">2117 2937,'0'-27,"-53"27,26 0,27 0,-53 0,53 79,-53-26,53-26,-52-1,52 27</inkml:trace>
  <inkml:trace contextRef="#ctx0" brushRef="#br1" timeOffset="46355.7266">6588 2989,'-26'53,"-27"0,0 0,-27 53,-25 0,52-53,-53 26,53-26,0 0,-26 26,52-52,-26 26,53-27,-53 1</inkml:trace>
  <inkml:trace contextRef="#ctx0" brushRef="#br1" timeOffset="46611.6758">5980 3148,'0'-26,"0"-27,26 106,-26 0,79 26,-26 27,0-27,27 27,-1-53,27 26,0 1,-27-54,-26 27,0-53</inkml:trace>
  <inkml:trace contextRef="#ctx0" brushRef="#br1" timeOffset="46971.6038">7144 3307,'-27'0,"27"-53,-53 53,0 0,27 0,26 27,-26 25,26 1,0 27,0 26,52 26,-25 0,52-52,1 25,-27-25,26-1,-26-52,0-27</inkml:trace>
  <inkml:trace contextRef="#ctx0" brushRef="#br1" timeOffset="47445.509">7805 3360,'0'-53,"27"0,26 53,26 0,0 0,1 0,-1 27,-52 25,-27-25,0 26,0 26,-53 1,0-1,-27 27,54-53,26 26,-53-26,53-27,0 1,26-27,80 53,0-53,0 0,-27 0,-52 0,-27 0</inkml:trace>
  <inkml:trace contextRef="#ctx0" brushRef="#br1" timeOffset="47653.4672">7779 3704,'26'0,"27"0,27 0,25 0,54 0,0 0,-27 0,-52 0</inkml:trace>
  <inkml:trace contextRef="#ctx0" brushRef="#br1" timeOffset="47892.4196">8784 3254,'53'0,"-26"53,-27 26,79 54,-79-28,0 1,0 53,-53 0,0-53,-26-1,52-52,-26 0</inkml:trace>
  <inkml:trace contextRef="#ctx0" brushRef="#br1" timeOffset="48193.3594">9366 3810,'27'0,"52"0,-26 0,-27 0,1 0,-27 26,53-26</inkml:trace>
  <inkml:trace contextRef="#ctx0" brushRef="#br1" timeOffset="48321.3338">9551 4154,'80'0,"26"0,-53 0,0 0,-27 0</inkml:trace>
  <inkml:trace contextRef="#ctx0" brushRef="#br1" timeOffset="49855.0269">12224 2857,'0'0,"-80"0,1 27,-53 26,-27-27,0 27,53 0,1 0,52 0,0-27,53 27,0 0,53-53,52 53,28-53,26 0,-54 53,28-53,-28 79,1-52,-106 26,27-27,-27 0,-27 54,-26-27,-26 0,26-27,0 27,0-26,27-27,26 52,-27-52,27 53,0-26,53-27,0 53,53-53,79 0,53 0,27 0,0 0,-54 0,-79 0,27 0,0 53,-53-53,-53 0,0 0,-27 0,1 0,-1 0,27 0,-80 26,-25-26</inkml:trace>
  <inkml:trace contextRef="#ctx0" brushRef="#br1" timeOffset="50998.7982">10848 4551,'0'26,"26"53,-26 27,80 26,-80-52,53-1,-53-26,0 27,0-54,26-26,-26-53,53 0,-53-26,27-27,-27 27,52 26,-52 26,27 27,52 27,-26 26,-26 26,-27-26,79-27,-79 27,0-26,26-1,-26 54,0-54</inkml:trace>
  <inkml:trace contextRef="#ctx0" brushRef="#br1" timeOffset="51273.7432">11695 4974,'53'0,"-27"0,27 0,0 0,0 0,-53 26</inkml:trace>
  <inkml:trace contextRef="#ctx0" brushRef="#br1" timeOffset="51425.7128">11827 5291,'53'0,"26"0,-26 0,-26 0</inkml:trace>
  <inkml:trace contextRef="#ctx0" brushRef="#br1" timeOffset="51696.6586">12515 5053,'0'-53,"26"53,27 0,0 0,0 0,26 0,1 0,-27 0</inkml:trace>
  <inkml:trace contextRef="#ctx0" brushRef="#br1" timeOffset="52168.5642">13414 4762,'0'27,"0"-1,0 27,0-27,-53 1,1 26,25-27,-52-26,52 53,-26-53,0-53,53 27,0-1,0 1,53 26,0-53,-26 53,-1 0,27 0,-26 0,25 53,1-27,-53-26,0-26,-26-27,-27 27,27-27,-27 26,0 27,53 0,53 0</inkml:trace>
  <inkml:trace contextRef="#ctx0" brushRef="#br1" timeOffset="53172.3633">12197 2222,'0'27,"-53"26,0-1,-26 1,0-26,52-27,1 53,-27-53,53-27,0-26,0 27,26-1,-26-25,27 52,52 0,-26 105,0-25,0-27,0 26,26-52,1-27,-27 0,-1 0,-25 0,26 0,-53-53,0 0,0 0,0-27,-27-25,-26 52,27 53,0-27,-27 27,26 0,1 0,26 27,-53-1,53 27,0 0,0 0,53 0,-27-53</inkml:trace>
  <inkml:trace contextRef="#ctx0" brushRef="#br1" timeOffset="54183.1612">13256 4894,'0'0,"0"53,53-26,-27 26,53-27,-26-26,0 0,0 0,-26 0,26 0,-53-53,26 0,-26 0,0 1,0-28,-53 54,27-1,-1 27,-26-53,27 53,-1 0,-26 0,53 0,0 53</inkml:trace>
  <inkml:trace contextRef="#ctx0" brushRef="#br1" timeOffset="55405.9166">13547 3122,'0'26,"26"54,27-27,-26 26,-27-26,52 26,-52-52,0-1,0 27,0-106,0 27,0-1,0-26,53-53,-53 27,27 26,-27 27,0-27,0 79,0 27,0-26,53 26,-53-27,0 0,26 27,-26-26,53 26,-53 0,79 0,-52-1,26-52,0 0</inkml:trace>
  <inkml:trace contextRef="#ctx0" brushRef="#br1" timeOffset="55878.822">14579 2751,'-53'-53,"26"1,-26 52,53 26,-26 27,26 0,0 0,-53 26,53 0,0 27,-27-26,27-27,0 0,-52-1,52 28,0-27,0-27,0 1,26 26,-26-27,26-26,-26 53,27-53,-27 79,53-79,-53 27,79-27,-26 0</inkml:trace>
  <inkml:trace contextRef="#ctx0" brushRef="#br1" timeOffset="56231.7513">14658 3466,'53'0,"0"79,-53-52,53-1,-53 27,0-27,0 1,0-27,26-53,-26-26,0-1,53 1,-53 52,27-26,25 27,-25 26,-27 0,53 53,-53-27,53 27,-53-26,0-1,53 27,-53-26,0-1,26-26</inkml:trace>
  <inkml:trace contextRef="#ctx0" brushRef="#br1" timeOffset="56667.6642">15346 2804,'0'-53,"26"53,1 0,-27 27,26-27,-26 26,53 1,-53 26,0-27,0 1,27-27,-27 79,53-53,-53 1,52 52,-52-26,53 27,-53-1,0 0,0 1,0-1,0 0,0-52,0-1,-26-26,26 53,-53-53,27 0,-27 0,26 0,27-26,-26 26</inkml:trace>
  <inkml:trace contextRef="#ctx0" brushRef="#br1" timeOffset="57324.5328">16034 2857,'0'-26,"53"26,-27 0,27 0,26 0,1 0,-27 53,0-27,-53 27,26 26,-26-26,0 0,0 0,-53 27,27-54,26 27,-80 26,80-52,0-1,27 27,-1-53,54 53,-1-53,53 0,-52 0,-54 0,-26 26</inkml:trace>
  <inkml:trace contextRef="#ctx0" brushRef="#br1" timeOffset="57566.4844">16166 3333,'0'-26,"0"26,79 0,-26 0,27 0,-1 0,27 0,26 0,-52 0,-27 0,-27 0</inkml:trace>
  <inkml:trace contextRef="#ctx0" brushRef="#br1" timeOffset="58022.3932">16007 2222,'27'53,"26"-53,0 27,0-27,-1 0,1 0,53 52,-53-52,0 0</inkml:trace>
  <inkml:trace contextRef="#ctx0" brushRef="#br1" timeOffset="58382.3212">16616 2249,'26'0,"27"53,0-27,-26 27,-27 0,26 0,-26-27,0 1,0-1,0 27,0-79,79-1,-79 1,53-54,0 54,-26-27,-1 53,27 26,-53 1,0-1,27 54,-27-27,0 0,0-1,0 28</inkml:trace>
  <inkml:trace contextRef="#ctx0" brushRef="#br1" timeOffset="60895.8184">17648 3307,'53'-53,"0"53,-1 0,1 0,-26 0,26 0,-53 27</inkml:trace>
  <inkml:trace contextRef="#ctx0" brushRef="#br1" timeOffset="61059.7856">17833 3598,'53'0,"26"0,-52 0,26 0</inkml:trace>
  <inkml:trace contextRef="#ctx0" brushRef="#br1" timeOffset="62357.526">20003 2884,'0'-27,"-27"27,1 0,-54 27,-52 52,-27 0,27 1,0-1,52 1,1-28,79-25,106 26,26-53,53 0,0 0,1 0,-81 0,-25 53,-1-53,-79 53,0-27,-53 53,-79 27,0 0,-27 0,0 0,0 0,80-53,0-53,79 26,26-26,54 0,25 0,28 0,52 0,53-26,-26 26,-1 0,-52 0,-53 0,-27 0,-26 0,0 0,-26 0,-27 0,0 0</inkml:trace>
  <inkml:trace contextRef="#ctx0" brushRef="#br1" timeOffset="63153.3668">18680 4603,'-53'0,"53"0,0 27,0 26,26 53,-26-27,53-26,-53-27,27 27,-27-26,0-80,0 0,0 0,52-26,-52 26,27 53,-27-27,26 27,27 0,0 53,-53-26,53 52,-53-53,53 1,-53 26,26-27,-26 1,0 26,53-53</inkml:trace>
  <inkml:trace contextRef="#ctx0" brushRef="#br1" timeOffset="63370.3233">19368 4842,'52'0,"-52"-53,53 53,-26 0,-1 0,27 0,-53 26,-26 27</inkml:trace>
  <inkml:trace contextRef="#ctx0" brushRef="#br1" timeOffset="63506.2962">19473 5000,'27'0,"-1"0,1 0,-1 0,54 0,-1-26</inkml:trace>
  <inkml:trace contextRef="#ctx0" brushRef="#br1" timeOffset="63767.244">20346 4815,'-52'27,"52"-1,0 0,0 1,0 26,52-53,-25 53,-1-53,27 0,0 0,-53-27,0 1,-26-27,-1 26,1 27,-27-52,26 52</inkml:trace>
  <inkml:trace contextRef="#ctx0" brushRef="#br1" timeOffset="64833.0308">20294 2196,'0'53,"-53"26,53-26,-80 0,54 26,-27-52,26-27,27 26,-52-26,-1-26,53-1,0-26,0 27,0-1,26-26,-26 27,27 26,25 26,28 27,-27 0,0 27,26-27,-26 0,0-53,-27 0,27 0,0 0,-53-53,0 0,0 0,-26 0,-27-27,53 54,-53 26,53-26,-27 26,-26 0,53 26,0 27,0-27,27 27</inkml:trace>
  <inkml:trace contextRef="#ctx0" brushRef="#br1" timeOffset="67606.476">21855 2778,'0'-27,"0"1,0-27,-27 27,-52 26,26 0,-27 0,28 52,-28 1,27 27,0-27,27 26,-27 53,0 27,53-53,-53-27,53 1,0-27,0-27,27 27,-1 26,27-26,26 0,54 0,25 0,-25-53</inkml:trace>
  <inkml:trace contextRef="#ctx0" brushRef="#br1" timeOffset="68160.3652">22040 3677,'-27'0,"-52"0,79 0,79 53,-26-53,-26 0,26-26,-53-1,0 1,0-27,-27 0,1 53,-27 0,26 0,27 0,106 0,0 27,0-27,-27 0,1 0,-1-53,-79 26,0-26,-26 0,-27 53,0-53,0 53,26 0,80 80,53-27,26 26,27 0,-27 1,-52-27,-54-27,-26 27,-53 27,0-80,-26 0,26 0,0 0,53 0</inkml:trace>
  <inkml:trace contextRef="#ctx0" brushRef="#br1" timeOffset="68522.2924">23521 2989,'-52'27,"25"52,27 1,-79 26,79-1,-53 54,53 0,0-53,0-27,0 0,26 1,27-27,0-53,53 53,-27-53,-26 0,0 0,-26 0</inkml:trace>
  <inkml:trace contextRef="#ctx0" brushRef="#br1" timeOffset="68913.2144">23839 3810,'0'0,"53"0,-53 26,53 27,-53-26,0-1,0 0,0 27,0-106,0 1,0-54,53 0,-53 0,79 0,-52 53,-27 27,52 26,1 0,0 0,-26 0,-27 53,79 0,-79 0,0-1,0 1,27 27,-27-54,0 1,0 26</inkml:trace>
  <inkml:trace contextRef="#ctx0" brushRef="#br1" timeOffset="69368.1236">24606 3519,'0'79,"0"0,0-26,0 0,0 27,0-54,80-26,-80 27,53-27,-27 0,-26-27,53-52,-53 26,0 0,0 0,0 0,0 106,26 26,27-26,-26-26,26 26,-27-53,1 26,-27-52,0-27,0-27,0 1,0 26,0-26,0 52,0 1,26 26</inkml:trace>
  <inkml:trace contextRef="#ctx0" brushRef="#br1" timeOffset="69810.0352">25400 3122,'106'0,"-53"53,0 0,0 79,0 27,-53-27,0 27,0 26,0-79,-53-27,0 0,0-52,0-27,53 53,0-80,26 27,1-79,52 53,-26-54</inkml:trace>
  <inkml:trace contextRef="#ctx0" brushRef="#br1" timeOffset="70710.855">26326 3281,'0'-53,"79"0,-52 53,26 0,0 0,53 53,-54-27,-25 27,-27 0,53-27,-53 54,0-27,-27 0,1-1,-27 28,53-27,-26-27,26 27,0-26,0-1,52-26,54 53,0-53,0 0,-27 0,-26 0</inkml:trace>
  <inkml:trace contextRef="#ctx0" brushRef="#br1" timeOffset="70956.8058">26458 3677,'0'-53,"27"53,-1 0,54 0,-1 27,0-27,27 0,-26 0,-1 0,-26 0</inkml:trace>
  <inkml:trace contextRef="#ctx0" brushRef="#br1" timeOffset="71775.6419">26247 2725,'0'53,"53"-53,0 0,-1 0,1 0,0 0,0 0,0 0,-26 0,25 0,1 0</inkml:trace>
  <inkml:trace contextRef="#ctx0" brushRef="#br1" timeOffset="72174.5621">26988 2672,'52'26,"-52"1,53 52,-53-26,27 0,-27 0,53 0,-53-27,26 27,1-79,-27-1,53-52,-53 0,52 26,-52 0,0 26,27 27,-27-53,53 53,-53 53,53-26,0 52,-53-26,0-26,0-1,0 27,0 26,0-26</inkml:trace>
  <inkml:trace contextRef="#ctx0" brushRef="#br1" timeOffset="73528.2914">22093 3624,'-27'0,"27"-26,-26 26,-27 0,26 0,-25 0,-1 53,53 0</inkml:trace>
  <inkml:trace contextRef="#ctx0" brushRef="#br1" timeOffset="76611.6746">4419 6958,'52'0,"-25"0,-1 0,1 0,26 0</inkml:trace>
  <inkml:trace contextRef="#ctx0" brushRef="#br1" timeOffset="76775.6418">4577 7329,'27'0,"26"0,-27 0,1 0,26 0,-27 0,0-27</inkml:trace>
  <inkml:trace contextRef="#ctx0" brushRef="#br1" timeOffset="77893.4181">6826 6376,'-26'0,"-1"0,-26 0,-26 53,26-26,0 25,0-25,-26 26,52-27,27 27,0-26,0-27,53 0,27 0,-27 0,0 0,0 0,-27 0,27 0,-53 26,0 1,0 52,0-26,-53 0,0 26,0-26,27-26,-1 25,27-25,-53-27,53 26,53-26,27 0,78 0,1-53,-27 53,27-52,-53 52,-27 0,1 0,-54 0,-26 26,53-26,-53 53</inkml:trace>
  <inkml:trace contextRef="#ctx0" brushRef="#br1" timeOffset="78553.2861">5583 7964,'26'0,"-26"79,0-26,0-27,53 27,-53-26,0-1,27-26,-1 0,-26 0,53-53,-53 0,26 0,-26 1,53-1,-53 26,27 27,-27 0,53 53,-53-26,79 25,-79-25,27-1,-27 27,0-26,26-27</inkml:trace>
  <inkml:trace contextRef="#ctx0" brushRef="#br1" timeOffset="78747.247">6297 7937,'27'0,"25"-53,28 53,-27 0</inkml:trace>
  <inkml:trace contextRef="#ctx0" brushRef="#br1" timeOffset="78920.2124">6350 8202,'0'0,"53"-27,0 27,-27 0</inkml:trace>
  <inkml:trace contextRef="#ctx0" brushRef="#br1" timeOffset="79222.1524">7223 7990,'27'0,"-27"27,0 25,0-25,0-1,26 27,-26-26,79-27,-52 53,26-53,0 0,0-53,-53 26,53-26,-53-26,-27 26,-26 0,27 0,-1 53,-26-26,27 26,-1 0,-25 0,25 0</inkml:trace>
  <inkml:trace contextRef="#ctx0" brushRef="#br1" timeOffset="80541.8884">7276 5715,'0'0,"0"26,0 27,0-26,-53 25,27 1,-54-53,54 0,-1 0,-26 0,27-26,26-1,-53 1,53-27,0 27,0-1,0-26,27 53,25 0,1 0,27 53,-27-26,0 26,26-1,-26 1,-27-26,27 26,-26-53,26-53,-53 26,0-26,0 1,0-28,0 27,-53 0,26 0,-26 0,27 53,-27 0,0 0,53 27,-53 26,53-27,0 1,-26 26,26-27,0 1,0 26,0-27</inkml:trace>
  <inkml:trace contextRef="#ctx0" brushRef="#br1" timeOffset="81604.6758">9631 7038,'0'0,"53"0,-27 0,54 0,-1 0,0 0,1-80,-27 54,-27-27,-26-27,0 28,-26 52,-27 0,-27-53,1 53,26 0,27 26,-27 1,53 25,-53 28,53-27,0 0,0 0,0 0,26 26,-26-53,53-26,0 53,0-53,0 0,53-53,0 0,-1 1,-52-1,0 0</inkml:trace>
  <inkml:trace contextRef="#ctx0" brushRef="#br1" timeOffset="82302.5361">9499 5450,'-27'0,"27"27,0 52,0-26,0 0,0 26,0 27,0 0,0-27,0 1,0-54,-26 27,-27-53,26 0,1 0,-27 0,26 0,27-53</inkml:trace>
  <inkml:trace contextRef="#ctx0" brushRef="#br1" timeOffset="82474.5018">9260 5344,'0'-79,"0"52,0 27,53 53,-53-26</inkml:trace>
  <inkml:trace contextRef="#ctx0" brushRef="#br1" timeOffset="82825.4316">9710 6164,'0'53,"27"-53,-27 27,26-27,-26 53,53-53,-53 26,27-26,-1 0,-26 0,53-53,-53 27,0-54,26 28,-26 25,53 27,-26 0,-27 0,26 0,-26 53,0 0,53-27,-53 1</inkml:trace>
  <inkml:trace contextRef="#ctx0" brushRef="#br1" timeOffset="83315.3336">10160 5953,'0'0,"0"26,0 54,0-54,53 27,-53 0,0-27,0 1,26-27,27 0,-53 0,53 0,-53-53,27 53,-27 0,26 53,-26-27,80 27,-54-26,0-27,27 0,-53-80,0 27,0-52,0-1,0 0,0 27,0-1,0 54,0 52,0 27</inkml:trace>
  <inkml:trace contextRef="#ctx0" brushRef="#br1" timeOffset="84093.178">11271 6932,'53'0,"0"0,0 0,53 0,53 0,-54 0,-25 0,-27 0,-27-53</inkml:trace>
  <inkml:trace contextRef="#ctx0" brushRef="#br1" timeOffset="84334.1298">11589 6641,'0'-53,"26"0,-26 79,27 27,-27 27,53 25,-53 1,53 27,-53-28,79 1,-79-53,53 0</inkml:trace>
  <inkml:trace contextRef="#ctx0" brushRef="#br1" timeOffset="84784.0398">13044 7117,'79'-79,"27"52,-53-26,0 0,0-26,-53 26,0 0,0 27,0-27,-27 53,-25 0,-1 26,26 1,-52 52,26 0,53 1,-53 26,53-53,0-1,26 1,54 0,-1 0,1-53,-1 0,-26 0,0 0,0 0</inkml:trace>
  <inkml:trace contextRef="#ctx0" brushRef="#br1" timeOffset="85211.9541">12488 6112,'0'0,"27"0,26 0,-27 0,27 0,0 0,-27-53</inkml:trace>
  <inkml:trace contextRef="#ctx0" brushRef="#br1" timeOffset="85571.8821">13044 5794,'0'27,"0"-1,0 27,26 0,-26 26,0 27,0-27,0-26,0-26,0-1,0 27,0-79,0-1,0 1</inkml:trace>
  <inkml:trace contextRef="#ctx0" brushRef="#br1" timeOffset="85744.8474">12991 5741,'0'-53,"0"0,0 80</inkml:trace>
  <inkml:trace contextRef="#ctx0" brushRef="#br1" timeOffset="86072.7819">13256 6350,'0'26,"26"-26,1 0,25 0,1-26,-53-1,53-52,-53 52,53 1,-53-27,27 79,-27 1,0-1,53 27,-53-26,26-27</inkml:trace>
  <inkml:trace contextRef="#ctx0" brushRef="#br1" timeOffset="86524.6916">13758 6112,'0'52,"27"1,-27 0,53-26,-53-1,53 27,0-26,-53-27,0-27,0 1,0-54,0 54,0-1,0 27,26 0,27 53,-27-53,27 53,-26-53,-1 0,-26-26,0-1,0-26,0 27,-79-53,79 52,-27 27,54 27,-27-1,53-26</inkml:trace>
  <inkml:trace contextRef="#ctx0" brushRef="#br1" timeOffset="87765.443">13070 6297,'0'26,"0"1,0-1,0 27,-26-53,-27 0,27 0,-1 0,-26 0,53-26,0-27,-26 53,-1 0,27-27,0 27,27 0</inkml:trace>
  <inkml:trace contextRef="#ctx0" brushRef="#br1" timeOffset="88953.2058">9684 7699,'26'0,"1"0,26 0,26 0,27 0,26 0,-53 0,1 0,-27 0,0 0,26 0,0 0,27 27,-53-27,27 0,-1 0,27 0,0 0,-27 0,0 0,1 0,-1 0,0 0,27 0,-26 0,-1-27,0 27,-26 0,0 0,27 0,-1 0,0 0,27 0,-26 0,25 0,1 0,27-53,-54 53,0 0,1 0,-27-26,0 26,-1 0,-25 0,-27-27,53 27,-27 0,27 0,-53 0,27 0,-27 27,-27-27,-26 79,27-79</inkml:trace>
  <inkml:trace contextRef="#ctx0" brushRef="#br1" timeOffset="89480.1004">11483 8122,'0'0,"0"-26,26 26,27 0,27 0,-27 0,-27 0,-26 26,53 27,-53 0,0 0,-53 27,27-28,-27-25,53 26,-27-53,27 26,27-26,26 0,26 0,27-53,0 53,26-26,-53 26,1-53,-1 53,-26 0,-53-26</inkml:trace>
  <inkml:trace contextRef="#ctx0" brushRef="#br1" timeOffset="90076.981">14393 6667,'80'0,"-54"0,1 0,26 0,-27 27,-26 52,53 53,-53-26,0 53,0 0,-27 52,-25-52,-1-27,0 1,0-54,26 0,-52-26,26 0,0-53,0 27</inkml:trace>
  <inkml:trace contextRef="#ctx0" brushRef="#br1" timeOffset="90932.8098">9022 6747,'-26'26,"-27"53,26 54,-25 25,52-25,-80 25,80 1,0 26,80-26,25 26,28-26,-1-53,27-27,-27 1,0-27,1 0,25-1,-78-52</inkml:trace>
  <inkml:trace contextRef="#ctx0" brushRef="#br1" timeOffset="91845.6272">15478 7064,'0'-53,"53"53,0 0,0 0,26 0,-26 0,-26 27,-27-1,79 53,-79-26,0 0,0 0,-53 53,27-53,26 0,-53 0,53 0,0-27,0-26,53 0,26 0,27 0,0 0,0 0,-27-26,-53 26,-26-27</inkml:trace>
  <inkml:trace contextRef="#ctx0" brushRef="#br1" timeOffset="92049.5864">15610 7382,'53'0,"0"-53,0 53,27 0,25 0,28 0,-27 0,-27 0,-26 0,-27 0</inkml:trace>
  <inkml:trace contextRef="#ctx0" brushRef="#br1" timeOffset="92500.4959">15266 6297,'80'0,"-54"0,1 0,26 0,26 0,-26 0</inkml:trace>
  <inkml:trace contextRef="#ctx0" brushRef="#br1" timeOffset="92843.4276">15796 6164,'53'0,"-53"0,52 0,-52 80,27-54,-27 54,0-54,0 27,0-26,0-80,53 0,-53 0,53-27,-53 27,53 27,0-27,-27 53,-26 27,79-1,-79 27,27 26,-27-26,0 27,0-1,0-26</inkml:trace>
  <inkml:trace contextRef="#ctx0" brushRef="#br1" timeOffset="95384.9191">17489 6958,'0'-26,"53"26,26 0,1 0,-27 0,-1 0</inkml:trace>
  <inkml:trace contextRef="#ctx0" brushRef="#br1" timeOffset="95543.8874">17515 7355,'27'0,"26"0,26 0,-26 0,0 0,-27 0,27 0</inkml:trace>
  <inkml:trace contextRef="#ctx0" brushRef="#br1" timeOffset="96622.6716">18971 6085,'0'-26,"0"26,0 79,0-26,0 26,0 27,0-26,0-1,0 0,0-26,0 0</inkml:trace>
  <inkml:trace contextRef="#ctx0" brushRef="#br1" timeOffset="96892.6176">18653 7011,'53'0,"-26"-26,25 26,54 0,0-27,26 27,54 0,-28-53,-52 53,-26 0,-28 0,-25 0,-27 27</inkml:trace>
  <inkml:trace contextRef="#ctx0" brushRef="#br1" timeOffset="97200.556">18785 7567,'27'0,"26"0,0 0,26 0,0 26,-52-26,-27 53,53-53,-53 80,0-1,0-26,0 0,-80 0,80-27,53-26,53-26,-26-1,52-52,0-1,-52 28,-28 25</inkml:trace>
  <inkml:trace contextRef="#ctx0" brushRef="#br1" timeOffset="98332.3296">20585 5979,'0'-26,"0"-27,0 53,-80 0,-26 0,1 53,25 0,1 0,26 26,53-26,-53 0,53-27,0 27,79-26,-26 26,0-27,53 27,-80-27,1 54,-27-27,0 0,0 26,0 27,0 53,-53-1,53-25,-106 52,53-53,53 27,-26-27,26-52,0-1,0 0,0 1,0-27,26 0,-26-27,53 0,0 54,-53-54,27-26,-27 53,26 0,53-53,-52 0,26 0,26 0,53-26,-26-54</inkml:trace>
  <inkml:trace contextRef="#ctx0" brushRef="#br1" timeOffset="99763.0434">21987 6376,'-27'0,"-52"0,26 0,0 0,0 27,0-27,27 53,-1-53,27 52,0-25,0 26,0-53,53 26,27-26,26 0,26 0,-26 53,-27-53,0 0,-79 53,27-53,-27 79,-79 1,-1-27,-26 26,1 1,-1-1,0-26,79 0,27-27,0 1,0 52,53-79,0 26,27-26,25 0,28 0,-27 0,-1 0,-25 0,-1 53,1-53,-54 0,0 0,-26 27</inkml:trace>
  <inkml:trace contextRef="#ctx0" brushRef="#br1" timeOffset="100370.9218">20743 7937,'27'0,"-27"80,0-28,0 1,0 0,-27 27,27-27,0-27,27-26,-1-79,27 26,0-27,-26 27,25-26,-25 53,26-27,-53 79,0 1,26-1,-26 27,0-27,0 1,0 26,53 0,-53-27,27-26,-27 53,26-53</inkml:trace>
  <inkml:trace contextRef="#ctx0" brushRef="#br1" timeOffset="100641.8676">21405 8043,'53'0,"-27"0,1 0,26 0,-27 0,0 0,-26 26</inkml:trace>
  <inkml:trace contextRef="#ctx0" brushRef="#br1" timeOffset="100773.8412">21431 8308,'0'0,"27"0,52 0,0-53,1 53,-1-53,1 53</inkml:trace>
  <inkml:trace contextRef="#ctx0" brushRef="#br1" timeOffset="100992.7974">22013 8308,'27'0,"26"0,0 0,0 0,-1 0,-52-27,-52 1,-28 26,1 0,26 0,0 0</inkml:trace>
  <inkml:trace contextRef="#ctx0" brushRef="#br1" timeOffset="101976.6006">22410 5662,'0'-53,"-26"53,-27 0,0 26,-26 27,-27 0,26 27,1-28,26 1,27-26,-27 26,79-106,-26 26,27 1,-27-27,53 0,-1 53,-52 27,80 25,-27-25,26 26,0 0,1-53,-27 0,0 0,0 0,-53-27,53 1,-53-54,0 28,-27-1,1 0,-27 0,0 53,0-27,0 27,0 0,27 0,26 27,0-1,52 27,28-26,-27 26,-27-53</inkml:trace>
  <inkml:trace contextRef="#ctx0" brushRef="#br1" timeOffset="102710.4537">22146 8281,'0'0,"0"53,-27-26,27 25,0-25,0-1,0 27,27-53,26 0,-27 0,0 0,27-26,-53-1,27-26,-27-26,0 26,0 0,-53 0,26 0,-25 53,25-53,1 53</inkml:trace>
  <inkml:trace contextRef="#ctx0" brushRef="#br1" timeOffset="104892.0174">23707 7011,'26'0,"1"0,26 0,52-79,-52 79,-26-27,26-26,-53 27,0-1,0-52,-27 79,-52 0,26 0,0 0,27 0,-27 0,53 53,-27-27,27 27,0 0,53 53,0-53,0 26,26-52,-26 26,0-53,-26 0</inkml:trace>
  <inkml:trace contextRef="#ctx0" brushRef="#br1" timeOffset="105650.8656">23469 5768,'0'79,"0"-26,-27 26,27 1,0-1,0 0,0 1,-26-54,26 27,-53-53,-27 0,54 0,-27-26,53-54</inkml:trace>
  <inkml:trace contextRef="#ctx0" brushRef="#br1" timeOffset="105837.8282">23389 5344,'0'-26,"0"-1,0 27,0 53,0 0</inkml:trace>
  <inkml:trace contextRef="#ctx0" brushRef="#br1" timeOffset="106272.7411">23654 6085,'0'53,"0"-27,26-26,-26 53,27 0,52 0,-52-53,-1 0,0 0,-26 0,0-79,53 105,0 1,0-27,-26 0,-1 0,53-27,-79 1,0-27,0-53,0 0,0 53,0 27,-26-27,0 53,26 26,0 27,0-26</inkml:trace>
  <inkml:trace contextRef="#ctx0" brushRef="#br1" timeOffset="107571.4814">24950 6694,'0'-53,"0"26,80 27,-54 0,27 0,0 0,0 0,-27 0,27 53,-53-26,0 26,0-1,0 28,-26 26,-27-27,0 0,53 1,-27-54,27 1,0 52,0-79,53 0,0 0,27 0,-1 0,-26 0,-27 0</inkml:trace>
  <inkml:trace contextRef="#ctx0" brushRef="#br1" timeOffset="107759.4437">24844 7143,'27'0,"-1"0,1 0,26 0,-27 0,1 0,26 0,-27 0</inkml:trace>
  <inkml:trace contextRef="#ctx0" brushRef="#br1" timeOffset="108213.353">24871 6059,'53'0,"-53"-27,26 27,1 0,26 0,-27 0,1 0,25 0,1 0,-53 0,53 0</inkml:trace>
  <inkml:trace contextRef="#ctx0" brushRef="#br1" timeOffset="108440.3076">25400 5768,'0'-27,"53"27,-53 80,0-1,0 0,-27 1,27-1,0 0,0 1</inkml:trace>
  <inkml:trace contextRef="#ctx0" brushRef="#br1" timeOffset="108869.2218">26141 6244,'53'0,"0"26,-53 54,53 26,-53 52,0-25,0 52,0-26,-53 26,-27 0,-26-53,-26-26,0-27,53-26,-1-53</inkml:trace>
  <inkml:trace contextRef="#ctx0" brushRef="#br1" timeOffset="109481.0994">25347 7091,'-26'0,"26"-53,-53 53,26 0,54 0,-1 0,54 0,-28 0,1 0,0 0,0 26</inkml:trace>
  <inkml:trace contextRef="#ctx0" brushRef="#br1" timeOffset="110217.952">22807 6297,'0'-27,"0"107,0-1,-26 53,26-26,0 26,0 27,26 0,27-53,0 26,26 0,-26-52,27-1,-27-52,-1 26,28-53</inkml:trace>
  <inkml:trace contextRef="#ctx0" brushRef="#br1" timeOffset="111295.7364">25956 5477,'0'-27,"26"27,-26 53,27 26,-27 1,0-1,0 1,0-28,0 1,52-53,-25-53,-27 27,53-27,-53 0,26 27,27 26,-53 53,27-27,-27 27,0 26,53-26,-53-26,0-1,0 27</inkml:trace>
  <inkml:trace contextRef="#ctx0" brushRef="#br1" timeOffset="116930.6092">26776 7064,'26'0,"27"0,-26 0,-1 0,27 0,-26 0,25 0,1 0,0 0,27-26,-54 26,1 0,-54 0,27 26</inkml:trace>
  <inkml:trace contextRef="#ctx0" brushRef="#br1" timeOffset="117191.557">27040 6852,'0'-53,"-26"53,26 53,0-26,0-1,0 27,0-26,0-1,0 27,0-26,0-1,0 27,0 0,53-53</inkml:trace>
  <inkml:trace contextRef="#ctx0" brushRef="#br1" timeOffset="118998.1956">28787 6138,'0'-53,"-27"53,1 0,-27 0,-53 53,27 0,-1-27,-52 27,53 0,-27 0,53-26,26 26,27-1,0-25,53-27,27 53,26-53,-1 0,1 26,-26-26,-28 53,1-26,-53 26,-26-27,-27 27,-53 26,27 1,-27-54,27 54,-1-28,54-52,26 27,0-1,79-26,1 0,-1 0,27 53,0-53,-1 0,1 0,-26 0,-1 27,-53-27,1 53</inkml:trace>
  <inkml:trace contextRef="#ctx0" brushRef="#br1" timeOffset="119795.0361">27570 7726,'26'0,"-26"52,0 28,0 26,0-1,0 1,0-26,0-54,-53 1,53-54,27 1,-27-27,26-27,-26 27,53-26,-53 26,26 53,-26-53,53 53,-26 53,26-26,-53 26,53 26,-53-26,0 0,26 0,-26 0,0-27,0 1,53-27,-53 52</inkml:trace>
  <inkml:trace contextRef="#ctx0" brushRef="#br1" timeOffset="120197.9556">28125 7990,'0'0,"53"0,0 0,-26 0,25 0,-52 27,53-27,-53 79</inkml:trace>
  <inkml:trace contextRef="#ctx0" brushRef="#br1" timeOffset="120371.9208">28125 8413,'80'0,"-54"0,1-26,25 26,1 0,27 0</inkml:trace>
  <inkml:trace contextRef="#ctx0" brushRef="#br1" timeOffset="120669.8612">28972 8175,'0'27,"0"26,0-27,0 1,0 26,53-27,53 27,-80-53,1 0,-27-27,52 1,-52 0,0-54,0 27,-52 0,25 0,-26 27,27 26,-1 0,1 0,-27 0</inkml:trace>
  <inkml:trace contextRef="#ctx0" brushRef="#br1" timeOffset="122229.5492">28813 5238,'0'27,"-53"-1,53 27,-53-26,53-1,-79-26,52 80,-25-80,25 26,-26-26,0 0,27-26,26-27,0 0,0 26,0 1,0-27,53 53,0-27,-27 27,1 0,52 0,-26 53,0 0,0 0,-27-26,54 52,-54-79,0 0,27-26,-53-1,0-26,0-26,-26 26,26 26,-27 27,27-52,-26 52,-27 26,53 0,0 27,0-26,-26 26,26-27,0 27</inkml:trace>
  <inkml:trace contextRef="#ctx0" brushRef="#br1" timeOffset="125400.9147">29792 6826,'53'0,"26"0,-52 0,52-27,-79-25,0 25,0 1,0-54,-53 80,0 0,0 0,1 0,-1 27,0-1,26 27,27-26,0 25,0-25,27-1,26-26,0 80,52-80,-25 0,-1 26,1-26,-54 0</inkml:trace>
  <inkml:trace contextRef="#ctx0" brushRef="#br1" timeOffset="125865.8218">29395 6032,'27'0,"26"0,-27 0,27-26,-27 26,1 0,26 0</inkml:trace>
  <inkml:trace contextRef="#ctx0" brushRef="#br1" timeOffset="126151.7646">29819 5662,'52'0,"-52"26,0 27,0 27,0 25,0-25,27 26,-27-27,0-26,0 0,0-27,-27 27,1-53,-27 0,27 0,-1-26</inkml:trace>
  <inkml:trace contextRef="#ctx0" brushRef="#br1" timeOffset="126325.7298">29924 5635,'0'-26,"27"26</inkml:trace>
  <inkml:trace contextRef="#ctx0" brushRef="#br1" timeOffset="126750.6448">30163 6032,'0'27,"0"52,0-53,0 1,0 26,0-27,0 1,0 26,0-53,26 0,53 0,-79-53,53 0,-53 0,0 0,0 27,27 52,-27 27,53-27,-27 27,27-53,-27-26,-26-27,53-26,-53-1,0 1,0-1,0 54,0-27,-53 53</inkml:trace>
  <inkml:trace contextRef="#ctx0" brushRef="#br1" timeOffset="127439.507">30930 6297,'0'-27,"26"27,27 0,0 0,0 0,0 27,0-1,26 27,-52-26,-27-1,0 53,0-52,0 26,-27 0,-26-27,27 27,-27 26,53-52,26 26,1-53,26 0,53 53,-27-53,-26 0,0 0</inkml:trace>
  <inkml:trace contextRef="#ctx0" brushRef="#br1" timeOffset="127651.4646">30983 6667,'26'0,"27"0,-26 0,52 0,0 27,1-27,-1 0</inkml:trace>
  <inkml:trace contextRef="#ctx0" brushRef="#br1" timeOffset="128574.28">31115 6006,'0'0,"26"0,27 0,-26 0,26 0,0 0,0 0,-27 0,53 0</inkml:trace>
  <inkml:trace contextRef="#ctx0" brushRef="#br1" timeOffset="128806.2336">31697 5556,'0'-27,"0"107,0-1,0 1,0-1,0 0,0 1,0-1,27 0,-27-26</inkml:trace>
  <inkml:trace contextRef="#ctx0" brushRef="#br1" timeOffset="129115.1718">32226 5926,'0'0,"0"53,53 27,-53 52,53-26,-53 53,0-54,0 1,0 0,0 0,-53-27,27-26,-54 27,27-54,-26-26,26 53</inkml:trace>
  <inkml:trace contextRef="#ctx0" brushRef="#br1" timeOffset="129758.0431">32094 5873,'26'0,"27"0,0 0,-53 53,0 0,0-26,0-54,0 1,0-27,27 26,-27 1,53 26,-53-53,26 53,1 0,25 0,-52 27,27-1,-27 27,0 26,0-26,0 0,0 26,0 1</inkml:trace>
  <inkml:trace contextRef="#ctx0" brushRef="#br1" timeOffset="130703.854">29104 5926,'0'27,"-53"79,0-1,0 54,1 26,52-26,0-27,0 1,0-27,79-1,27-52,-27 0,80 0,105-53,-25 53</inkml:trace>
  <inkml:trace contextRef="#ctx0" brushRef="#br1" timeOffset="132189.5568">32306 5450,'0'-53,"53"133,-53-1,0 0,0 27,0-26,0-1,0 0,0-26,52 0,-52 0,0-27,0 1,0-54,0 1,0-27,0 0,27-53,-27 27,79 26,-79 0,53-26,-53 26,80 0,-54 53,-26-53,53 53,-27 0,-26 26,53 1,-53-1,0 27,0 0,0 0,0 0,0 0,0 26,0-26,27 0,-27 0,0 0,0-27,0 27,0-26,0-27</inkml:trace>
  <inkml:trace contextRef="#ctx0" brushRef="#br1" timeOffset="132877.4192">33020 5635,'53'-53,"-27"27,27 26,-53 26,80 27,-80 27,26 26,-26 52,0 1,0-27,-26 1,26-1,-53 27,53-54,-53 28,53 26,0-54,-53 28,53-28,0-25,0-1,0-26,0 0,0 0,-53-79,0-27,0 0,53 0,0 26</inkml:trace>
  <inkml:trace contextRef="#ctx0" brushRef="#br1" timeOffset="133066.381">33390 7170,'27'0,"-27"0,0 0</inkml:trace>
  <inkml:trace contextRef="#ctx0" brushRef="#br1" timeOffset="136553.6838">5318 10213,'27'-53,"52"53,-53 0,27 0,-53 26</inkml:trace>
  <inkml:trace contextRef="#ctx0" brushRef="#br1" timeOffset="136719.6506">5424 10583,'79'0,"-26"0,0 0,27-53,-54 53,0 0,27 0</inkml:trace>
  <inkml:trace contextRef="#ctx0" brushRef="#br1" timeOffset="137192.5559">7276 9154,'0'-26,"0"26,0 53,0 26,-26 53,26 1,0-1,0-26,0 0,0-27</inkml:trace>
  <inkml:trace contextRef="#ctx0" brushRef="#br1" timeOffset="137409.5126">6853 10530,'158'-53,"54"-26,26-1,-53 28,1-1,-80 53,-27 0,-26 0</inkml:trace>
  <inkml:trace contextRef="#ctx0" brushRef="#br1" timeOffset="137814.4313">7329 10927,'26'0,"27"0,-53 0,27 0,-27 53,0-27,0 27,0-26,0-1,0 27,0-26,53-27,0 0,52 0,81-80,-80 1,26-1,0 1</inkml:trace>
  <inkml:trace contextRef="#ctx0" brushRef="#br1" timeOffset="138978.1988">9287 9551,'0'-53,"-27"27,1 26,26-53,-26 53,-1 0,-26 0,0 0,27 26,26 1,-53-27,53 53,0-27,0 1,0 26,0 26,0-26,26 0,-26 26,0 0,27 27,-27 27,53-28,-53 28,0-27,0-1,53-25,-53-1,0 1,0 25,53-25,-53 26,0-27,26 0,-26 1,53-1,-53 0,26 1,-26-1,0-26,53 26,-53-26,0 0,53 0,-53 0,27-26,-27-1,26 27,-26-27,79-26,-79 53,53-53,-26 0,26 53,-27-53,27 0,0 0,0 0,-27-26,1 26,26-27,-27 27,-26-53</inkml:trace>
  <inkml:trace contextRef="#ctx0" brushRef="#br1" timeOffset="139667.0609">12250 9075,'0'-27,"0"54,0 52,0 1,0-1,0 0,0 1,53 26,-53-1,0-52</inkml:trace>
  <inkml:trace contextRef="#ctx0" brushRef="#br1" timeOffset="140236.947">11113 10239,'26'0,"27"0,26 0,27 0,26 0,54 0,78 0,54-53,79 53,-1 0,54-53,-53 53,0 0,-80-79,27 79,-53 0,-52 0,25-53,-52 53,-27 0,-26 0,-53-53,-27 53,-26 0,-27 0,-52 26,-1-26,27 53,-26-53,26 27</inkml:trace>
  <inkml:trace contextRef="#ctx0" brushRef="#br1" timeOffset="141647.6648">11456 11192,'0'-80,"0"133,0 0,0 0,0 26,0 27,0 0,0-27,53 27,-53-53,0 0,53 0,-53 26,0-52</inkml:trace>
  <inkml:trace contextRef="#ctx0" brushRef="#br1" timeOffset="141899.6144">12065 11827,'53'-27,"0"27,-27 0,27 0,-26 0,26 0,-27 0,1 0,25 0,-25 0,-1 0,27 0</inkml:trace>
  <inkml:trace contextRef="#ctx0" brushRef="#br1" timeOffset="142313.5313">13309 11879,'26'0,"-26"53,26-53,-26-26,53-1,-53-25,27-1,-27 0,0 0,0 0,0 0,-27 0,1 53,-80 53,106 26,-26 1,26-27,0 26,0 0,0 1,53-1,-27-52,27 26,-27-53,27 0,0 0,0 0,27 0,-54-27</inkml:trace>
  <inkml:trace contextRef="#ctx0" brushRef="#br1" timeOffset="142891.416">12779 10557,'0'0,"0"26,0 27,27 26,-27-26,0 27,0-1,0-26,0 0,0 26,0-52,-27-1,-26-26,27 0,0 0,-1 0</inkml:trace>
  <inkml:trace contextRef="#ctx0" brushRef="#br1" timeOffset="143077.3788">12779 10451,'53'0,"-26"26</inkml:trace>
  <inkml:trace contextRef="#ctx0" brushRef="#br1" timeOffset="143588.2766">13203 11139,'53'0,"-27"0,1 0,-27-27,52 27,-52-53,27 27,-27-27,53 26,0 27,-27 0,-26 27,27 26,-27-27,53-26,-53 27,26-27,1 0,25 0,-52-53,0 0,27 26,-27-25,0 78,53-26,-27 0,-26-53,0-26,0 26,0 0</inkml:trace>
  <inkml:trace contextRef="#ctx0" brushRef="#br1" timeOffset="144376.119">14420 11086,'26'0,"27"0,0 0,0 0,26 0,-26 0,27 53,-54-27,-26 27,0 0,0 26,-26 1,-54 26,27-27,53 0,0-26,0 0,0 26,0-52,53-27,0 26,0-26,27 0,-1 0,0 0,1 0,-27 0,-53 0</inkml:trace>
  <inkml:trace contextRef="#ctx0" brushRef="#br1" timeOffset="144570.0802">14393 11615,'53'-27,"0"27,0 0,26 0,1 0,26 0,-27 0,-26 0,0 0,0 0</inkml:trace>
  <inkml:trace contextRef="#ctx0" brushRef="#br1" timeOffset="145155.963">14473 10715,'0'-53,"79"53,0 27,1-27,-1 0,27 0,0 0,-27 0,-26 0</inkml:trace>
  <inkml:trace contextRef="#ctx0" brushRef="#br1" timeOffset="145387.9166">15293 10504,'0'-53,"0"26,-53 27,53 53,0-26,0 26,0-1,0 28,0-1</inkml:trace>
  <inkml:trace contextRef="#ctx0" brushRef="#br1" timeOffset="146758.6424">13256 10715,'0'-26,"0"-27,0 79,0 27,0-26,-53-1,53 54,0-27,0-1,0-25,0 26,0-27,0 1,26 26,27-27,0-26,0 0,-53-26,79-1,-79-26,53 0,-53 27,27-27,-27 0,53 0,-53 133,0-54,0 0,0 1,0 26,26-53,-26 26,27-26,25 0,-25 0,26-26,-53-27,26 0,-26 0,53 0,-53 0,0-26,27 52,-27 1,0-27,0 27,0 26,0-27,0 54,0-1,0 27</inkml:trace>
  <inkml:trace contextRef="#ctx0" brushRef="#br1" timeOffset="148416.3108">17383 10530,'0'0,"0"0,53 0,0 0,-27 0,27-26,0 26,27 0,-1 0,-26 0,-27 0,27-53</inkml:trace>
  <inkml:trace contextRef="#ctx0" brushRef="#br1" timeOffset="148636.2668">17568 10213,'0'0,"0"-80,53 80,-53 80,53 52,-53-26,0 26,0-26,0 0,0-27,0 0,0-52</inkml:trace>
  <inkml:trace contextRef="#ctx0" brushRef="#br1" timeOffset="149407.1126">20108 9022,'0'-26,"0"-27,0 26,-26 80,26 26,0 1,0-1,0 27,0-27,0 1,0-1,0-26</inkml:trace>
  <inkml:trace contextRef="#ctx0" brushRef="#br1" timeOffset="150073.9792">18680 10186,'79'0,"-26"0,0 0,53 0,-1 0,1 0,80 27,25-27,54 53,-54-53,28 52,-1-52,26 0,1 53,-27-53,-26 0,26 0,-27 80,-25-80,-28 0,-25 0,-1 26,-53-26,-26 0,0 53,0-53,-26 0,-1 27,27-27,-27 0,1 0,26 0,-53 52,53-52,-27 0,-26 0,-53 0,0 0</inkml:trace>
  <inkml:trace contextRef="#ctx0" brushRef="#br1" timeOffset="151121.7696">19076 11271,'53'0,"-53"-27,0 54,0 26,0 53,-26 0,26-1,0-25,0-1,0 0,0 1,0-1,0-26,0-26</inkml:trace>
  <inkml:trace contextRef="#ctx0" brushRef="#br1" timeOffset="151355.7228">19420 11959,'27'0,"-1"0,27 0,0 0,-26 0,26 0,-1 0,-25 0,26 26</inkml:trace>
  <inkml:trace contextRef="#ctx0" brushRef="#br1" timeOffset="151789.636">20267 12091,'27'27,"25"-27,-25 0,26 0,0-27,26-26,-52 0,26 0,-27 0,-26-26,0 53,0-1,0 27,-79 0,26 53,-27 0,27 53,53-27,0 1,0-27,0-1,27 1,26-26,0-27,26 0,0 53,1-53,-27 0,-53-27</inkml:trace>
  <inkml:trace contextRef="#ctx0" brushRef="#br1" timeOffset="152411.5116">19711 11033,'-52'-27,"78"27,53 0,1 0,-27 0,0 0,0 0,-1 0</inkml:trace>
  <inkml:trace contextRef="#ctx0" brushRef="#br1" timeOffset="152793.4352">20214 10901,'0'52,"27"-25,-27 26,0 26,53 27,-53-27,0 1,0-27,-27 0,-26 0,27-27,-1-26,-26 0,27 0</inkml:trace>
  <inkml:trace contextRef="#ctx0" brushRef="#br1" timeOffset="152951.4036">20188 10795,'26'0,"27"0,-53 26,27 27</inkml:trace>
  <inkml:trace contextRef="#ctx0" brushRef="#br1" timeOffset="153379.318">20426 11271,'26'26,"-26"27,0 0,0-26,0-1,53 54,-26-80,-27-53,0 26,26 1,-26-27,0 26,80 54,-28-1,1 27,0-53,-53-26,0-54,0 54,0-1,0-26,-26 53,26-26</inkml:trace>
  <inkml:trace contextRef="#ctx0" brushRef="#br1" timeOffset="154812.0313">21564 11721,'0'-53,"52"53,28 0,-54 0,1 53,26-53,-53 53,53-53,-53 53,0-27,0 27,0 26,-27-26,-26 0,0 27,53-54,-26 0,26 27,0-53,53 53,0-53,0 0,26 0,0 0,1-26,-54 26,-52-53</inkml:trace>
  <inkml:trace contextRef="#ctx0" brushRef="#br1" timeOffset="155006.9924">21537 12038,'27'0,"-1"0,27 0,26 0,1 0,-1 0,0 27,-26-27,0 0</inkml:trace>
  <inkml:trace contextRef="#ctx0" brushRef="#br1" timeOffset="155624.8688">21325 11112,'27'0,"26"0,0 0,0 0,0 0,-1 0,28 0,-54 0,1 0</inkml:trace>
  <inkml:trace contextRef="#ctx0" brushRef="#br1" timeOffset="155838.8259">21855 10901,'26'0,"-26"26,0 53,0 1,0-1,0 0,0-26</inkml:trace>
  <inkml:trace contextRef="#ctx0" brushRef="#br1" timeOffset="156815.6306">23521 9974,'27'0,"52"-52,-26 52,-26 0,-1 0,27 0,0 26,-53 27,53 26,-53 1,0-1,0 27,0 0,0 0,0 26,0 27,0 26,0 26,-27-52,27 26,0 1,0-54,0 27,0-53,0-27,0-26,0 26,0-52,0-1,-79-26,26 0,27-26</inkml:trace>
  <inkml:trace contextRef="#ctx0" brushRef="#br1" timeOffset="163002.3929">6244 13493,'0'-26,"0"52,-53 27,0 53,-26 26,0-26,-27 27,0-28,53 1,0-53,53-26,-26 26,26-27</inkml:trace>
  <inkml:trace contextRef="#ctx0" brushRef="#br1" timeOffset="163265.3403">5636 13890,'-53'-26,"53"-27,26 79,27 54,0 26,26 26,1-26,-1 0,1-1,-28-52,28 0,-27 0,0-53,-27 0</inkml:trace>
  <inkml:trace contextRef="#ctx0" brushRef="#br1" timeOffset="163653.2628">7011 13784,'-26'0,"0"53,26 0,0 53,0-26,0 25,0 1,0 26,0-26,79-26,-26-1,-27-26,1-53</inkml:trace>
  <inkml:trace contextRef="#ctx0" brushRef="#br1" timeOffset="164150.1634">7673 14234,'0'-53,"53"0,0 53,26-52,27 52,26 0,-52 52,-27-25,-1 26,-52 0,0 0,0 26,-26 27,0-27,-54 27,27-53,53 0,-26-27,26 54,0-80,53 0,53 0,-27 0,0 0,-26-27,-26 27</inkml:trace>
  <inkml:trace contextRef="#ctx0" brushRef="#br1" timeOffset="164547.0839">7805 14499,'0'-27,"0"27,53 0,-26 27,26-27,26 0,27 0,52 0,-25 0,-1 0,-53 0,1-53,-1 53</inkml:trace>
  <inkml:trace contextRef="#ctx0" brushRef="#br1" timeOffset="164967">9075 13943,'27'0,"26"27,-27 52,27 53,0-52,-27 52,-26-53,53 1,-53 52,-26-53,-27 27,-26-53,-1 0,27-26,-26-27,79 26,-27-26</inkml:trace>
  <inkml:trace contextRef="#ctx0" brushRef="#br1" timeOffset="165941.805">10821 14340,'53'0,"-53"-26,27 26,-1 0,27 0,0 0,0 0,0 0,-27 0,-26 0</inkml:trace>
  <inkml:trace contextRef="#ctx0" brushRef="#br1" timeOffset="166105.7722">10954 14816,'26'0,"27"0,0 0,-26 0</inkml:trace>
  <inkml:trace contextRef="#ctx0" brushRef="#br1" timeOffset="167224.5484">14764 13546,'26'-53,"1"53,26 0,26 0,0 0,1 0,-27 0,-27 27,27 26,-53 0,0 0,0 26,0 0,-79 27,52-53,-26 0,53 0,0-27,0 27,53-53,27 0,25 0,-25 0,-27-79,0 79</inkml:trace>
  <inkml:trace contextRef="#ctx0" brushRef="#br1" timeOffset="167433.5066">14949 13837,'106'-26,"-27"26,1 0,-1 0,0 0,1 0,-27 0,0 0</inkml:trace>
  <inkml:trace contextRef="#ctx0" brushRef="#br1" timeOffset="168093.3743">15690 12885,'79'0,"-52"-27,-1 27,-26 0,0 80,0-54,0 54,-26-54,-1 27,27-27,-53 1,53 52,27-52,52-27,-26 0,0 0,26 0,1 53,-1-53,0 0,-52 26</inkml:trace>
  <inkml:trace contextRef="#ctx0" brushRef="#br1" timeOffset="168881.217">16616 14023,'-27'0,"27"-27,0 27,53 0,-26 0,-1 0,54 0,-1 0,0 0,1 0,-27 0,-27 0,27 0,-53 0</inkml:trace>
  <inkml:trace contextRef="#ctx0" brushRef="#br1" timeOffset="170244.9442">17912 13176,'0'-27,"0"-25,27 52,26 0,0 0,0 0,-27 0,27 26,-53 27,53-27,-53 27,0 0,0 0,0 0,-27 26,27-26,-53-26,53-1,0 27,0-26,27-27,-1 53,27-53,27 0,-1 0,-26 0,-27 0</inkml:trace>
  <inkml:trace contextRef="#ctx0" brushRef="#br1" timeOffset="170485.8959">17806 13520,'0'0,"53"0,0 0,0 0,27 0,-1 26,0-26,27 0,-26 0,-1 0</inkml:trace>
  <inkml:trace contextRef="#ctx0" brushRef="#br1" timeOffset="171115.77">19473 13229,'0'-27,"0"1,0-27,-53 53,27-26,0 26,-54 0,54 26,-27 27,53 0,-80-27,54 54,26-27,-79 0,79-1,-53 28,53-27,-53 0,53-27,0 27,0-27,0 1,26 26,1-53,52 53,0-53,1 0,-1 0,1 0,-1 0,-26 0</inkml:trace>
  <inkml:trace contextRef="#ctx0" brushRef="#br1" timeOffset="171654.6622">19606 13784,'0'-52,"-27"52,-26 0,0 0,53 26,0 0,27-26,26 0,-27 0,1 0,26 0,-53 0,0-52,0 25,0 1,-27-27,1 53,-1 0,-26 26,53 27,0-53,80 53,-1-53,0 0,27 0,0 0,0 0,0 0,-80 0,-26-79,0 26,0 26,0 1,-79 26,52-80,1 80,-27 0,53 27,0-1,0 1,53 52,0-26,26 26,-26 1,0-27,-53 0,26 0,-26-27,0 1,-52 25,-1-52,-27 53,1-53,0 0,26 0,26-26</inkml:trace>
  <inkml:trace contextRef="#ctx0" brushRef="#br1" timeOffset="172233.5464">20690 13652,'0'27,"0"26,0-1,0-25,0-1,0 27,0-26,0-1,27-26,26 0,0 0,0-53,52-53,-25 1,-54 25,-26 27,0 0,0 133,0-27,53-27,-53 1,53 26,27-1,-54-52,0-26,-26-27,53-26,-53-1,0 1,0 26,53 0,-53 27,0-27,0 26,-26 27,-1 0,-26 0</inkml:trace>
  <inkml:trace contextRef="#ctx0" brushRef="#br1" timeOffset="173476.2978">14764 14631,'0'0,"79"0,-52-26,52 26,-26 0,53 0,79 0,0 0,27 0,-1 0,54 0,26 0,-53 0,53 0,0 0,0 0,0 0,-26 0,26 0,53 0,-106 0,53 0,-26 0,-27 0,26 0,-52 26,0-26,26 0,-79 0,-1 0,1 0,-27 0,-26 0,27 0,-54 0,0 27,1-27,-27 0,-27 0,27 0,-27 0,-26 0,-79 0,26 0</inkml:trace>
  <inkml:trace contextRef="#ctx0" brushRef="#br1" timeOffset="176295.7338">14870 15107,'26'-26,"27"26,0 0,-27 0,1 0,26 0,-53 0,53 26,-53 27,0-26,0 26,0 0,-27 52,-26-52,0 0,27 27,26-54,-53 1,53 52,26-79,1 26,52-26,1 0,-1 0,0-26,-26 26,-53-53</inkml:trace>
  <inkml:trace contextRef="#ctx0" brushRef="#br1" timeOffset="176543.6842">14923 15425,'26'0,"27"0,0 26,0-26,-27 27,27-27,-26 0,-1 0</inkml:trace>
  <inkml:trace contextRef="#ctx0" brushRef="#br1" timeOffset="176933.6062">15531 14896,'53'26,"-53"54,0-54,26 0,-26 27,0-26,53-27,-53 26,0 27,53-53,-26 0,26 27,-27-27</inkml:trace>
  <inkml:trace contextRef="#ctx0" brushRef="#br1" timeOffset="177360.5208">16060 15478,'53'0,"27"0,-28 0,28 0,-1 0,1 0,-28 0,-25 0,26 0</inkml:trace>
  <inkml:trace contextRef="#ctx0" brushRef="#br1" timeOffset="177953.4022">17013 15266,'0'0,"-27"0,-26 0,27 0,-1 0,-25 0,25 0,27-79,-26 79,26-53,0 0,26 53,-26-27,53 27,-27 0,27 0,-26 0,-1 0,27 53,-53-26,27 52,-27-26,0 27,0-1,-53 0,26 1,-26-54,27-26,-27 53,27-53,-1 0,27-26,0-27,0 26,53 27,0 0,0 0,0 0,0 0,0 0,-27 80,27-80,-27 26,27-26</inkml:trace>
  <inkml:trace contextRef="#ctx0" brushRef="#br1" timeOffset="178590.2748">17515 15187,'0'-27,"80"27,-27 0,-27 0,27 0,0 0,-27 27,-26-1,53 27,-53 0,0 26,0-26,-53 0,27 0,26-26,-79-1,79 27,0 0,53-27,-1-26,28 0,-1 0,-26 0,0 0</inkml:trace>
  <inkml:trace contextRef="#ctx0" brushRef="#br1" timeOffset="178792.2343">17595 15372,'26'0,"1"0,52 0,-26 26,26-26,1 53,-1-53,27 27,-53-27,-27 0</inkml:trace>
  <inkml:trace contextRef="#ctx0" brushRef="#br1" timeOffset="180005.9913">18891 15266,'0'0,"0"-26,-26-27,-54 53,54-27,0 27,-27 0,26 0,-26 0,0 27,27-1,-27 27,26-26,-25 52,25-26,27 0,-53-27,53 27,0-26,0 26,80 26,-28-79,1 26,27-26,-1 0,27 53,-53-53,-27 0,1 0</inkml:trace>
  <inkml:trace contextRef="#ctx0" brushRef="#br1" timeOffset="180853.8216">19103 15584,'0'0,"0"26,-27-26,27 53,-52 0,52 0,0-27,26-26,0 0,1 0,26 0,0 0,-53-53,0 27,0-1,0-25,-27 25,-26 27,27 0,-1 0,27 27,0-1,53-26,27 53,26-53,26 0,-26 0,0 0,-27 0,-26 0,0-79,-53 26,-27 53,-52-53,52 53,1-53,26 79,0 1,0-1,53 54,-27-28,27 1,-53 0,27-26,-27-1,0 27,-27-53,-26 80,0-80,1 52,-1-52</inkml:trace>
  <inkml:trace contextRef="#ctx0" brushRef="#br1" timeOffset="181710.6506">19976 15398,'0'27,"0"26,0 0,0 26,0 0,0 1,0-27,0 0,27-27,25 27,-25-53,26 0,-27-26,1-1,26-52,-53 26,53 0,-53 26,0-25,0 78,0 27,0 0,0 0,0 0,0 0,26-27,0 27,27-53,-53-26,27-27,-27-27,79-26,-79-26,53 26,-53 27,27 0,-27 26,0 26,0 1,0 26,0 53,53-53</inkml:trace>
  <inkml:trace contextRef="#ctx0" brushRef="#br1" timeOffset="182203.552">20929 15557,'52'0,"-25"0,-1 0,27 0,0 0,27 0,-1 0,-26 0,0 0,0 53</inkml:trace>
  <inkml:trace contextRef="#ctx0" brushRef="#br1" timeOffset="182443.5039">21167 15425,'0'-53,"26"53,-26 26,0 54,0-1,0 1,-26-1,26-26,0 26,0-26,0-26,0-1,0-26</inkml:trace>
  <inkml:trace contextRef="#ctx0" brushRef="#br1" timeOffset="182782.4362">22013 15372,'0'-26,"0"-1,0 54,0 25,0 28,0-1,0 1,0-1,0 27,0-27,0 1,0-1,0 27,-26-80</inkml:trace>
  <inkml:trace contextRef="#ctx0" brushRef="#br1" timeOffset="187391.5142">15769 14869,'-26'0,"-1"0,1 0,26 27,-53-27,26 0,1 0,-27 0,27 0,26-27,0-26,26 0,80 1,-80 52,27-27,0 27,0 0,-26 0,-1 0,53 0,-79 27,27-1,-27 27,0-27,0 27,0 0,0 27,0-54,0 0,-53 54,0-27,-26 0,-1 26,1-26,52-53,1 0,26-26,0-1,0 1,53 26,-53-53,53 53,-27 0,1-27,52 27,-52 0,25 0,1 0,27 0,-27 0,-27 53,27-53,-53 27,53-27,-27 0,-26-27,53-26,-53 27,27 26,-27-27,-27 80,1 0</inkml:trace>
  <inkml:trace contextRef="#ctx0" brushRef="#br0" timeOffset="199292.1336">953 16007,'0'79,"0"-26,0 27,0-1,-53 27,53-27,0 1,-27-27,27-1,0 28,0-54,0-26,80 0</inkml:trace>
  <inkml:trace contextRef="#ctx0" brushRef="#br0" timeOffset="199533.0853">1376 16060,'0'-53,"0"27,0 26,0 52,0 28,0 26,0 26,0-26,0 0,0-1,0 28,-27-54,27-26,0 0,-26-53</inkml:trace>
  <inkml:trace contextRef="#ctx0" brushRef="#br0" timeOffset="200160.9594">1005 16589,'0'-53,"27"53,52-53,1 53,25-53,1 53,27-26,-54 26,-26-53,26 53,-26 0,-26 0,-1 0,-26 0,0 79,0-26,0-26,0-1,0 27,0-26,53-27,-53 52,79-52,-52 0,-1 0,27 0,0 0,-53-52,0-1,0 26,0-26,27 106,26-26,-27-27,27 53,-27-53,1 0,26 0,-53-27,-27-26,27 27,-26 26,26-80,-27 80,27-26,0-54</inkml:trace>
  <inkml:trace contextRef="#ctx0" brushRef="#br0" timeOffset="200319.9279">2619 16086,'0'27,"27"26,-27 0</inkml:trace>
  <inkml:trace contextRef="#ctx0" brushRef="#br0" timeOffset="200468.8982">2725 16801,'53'0,"-106"0</inkml:trace>
  <inkml:trace contextRef="#ctx0" brushRef="#br0" timeOffset="200725.8468">900 17886,'0'-27,"26"27,-26-26,27 26,-1 0,27 0,0 0,26 0,27 0,53 0,0 53,26-53,0 0</inkml:trace>
  <inkml:trace contextRef="#ctx0" brushRef="#br0" timeOffset="201864.619">6694 16589,'-53'-26,"53"-27,0 0,0 26,27-26,52 53,-26 0,0-26,26 26,27 0,53 0,26 0,53 0,53 0,106 0,0 0,79 0,-79 0,0 0,-53-53,-27-26,-52 26,-80 0,-53 0,-79 26,-53-25,-53-1,-79 53,-53 26,0 53,-53 80,-1 0,1 132,-79 0,-80 27,53-27,79-53,54-27,25 27,-52-26,80-106,25-27,80-79,53 27,-53-27,53 0,27 0,26-80,79 54,53-53,106-1,-79 27,26 53,-53-53,-52 53,-1 0,-53 0,-52 0,-27 27,0 26,0 0</inkml:trace>
  <inkml:trace contextRef="#ctx0" brushRef="#br0" timeOffset="202148.5622">8705 17727,'79'0,"1"-53,-1 53,27 0,0 0,52 0,-25 0,25 53,-25-53,-27 53,52-53,-52 0</inkml:trace>
  <inkml:trace contextRef="#ctx0" brushRef="#br0" timeOffset="203140.3638">12277 16245,'-27'-26,"1"-1,-1 27,-26-53,27 53,-27-26,27 26,-1 0,27-27,-53 27,0 0,27 27,26-1,0 27,-53 27,53-1,0 0,-27 27,27 0,0 26,0 27,0 79,0-26,0-1,0 1,0 26,0-79,0 0,0-27,0-53,0-26,0-26,53-27,-53 53,53-53,-26-27,26-26</inkml:trace>
  <inkml:trace contextRef="#ctx0" brushRef="#br0" timeOffset="205035.9842">13547 17489,'0'-27,"0"-26,0 0,0 53,-80 0,1 0,26 27,0-1,0 27,0-26,53 26,0-27,0 27,27 0,52-53,0 53,-26-53,0 79,0-52,-26-1,-27 27,0-27,-53-26,26 0,1 0,-27 0,26 0</inkml:trace>
  <inkml:trace contextRef="#ctx0" brushRef="#br0" timeOffset="205529.8858">13864 17303,'27'27,"-27"26,0 0,0 0,0 0,0 26,0-26,0-27,0 1,0 26,53-53,-53 26,26-26</inkml:trace>
  <inkml:trace contextRef="#ctx0" brushRef="#br0" timeOffset="205733.845">14076 17224,'0'-79,"0"26,0 53,0 53,0 53,0 52</inkml:trace>
  <inkml:trace contextRef="#ctx0" brushRef="#br0" timeOffset="206002.7912">14182 18018,'53'0,"-53"0,53-53,-53 0,52 27,-52-1,53-26,0-26,0 26,-26 26,26 27,-53-53,52 53,-25 0,-27 27,53-27,-53 79,53-52,-53 26,0 26,0-26,0 26,0-26</inkml:trace>
  <inkml:trace contextRef="#ctx0" brushRef="#br0" timeOffset="206548.682">15478 17171,'0'53,"0"0,0 0,0 26,0 1,0-1,0 0,0 1,27-1,-27-26,53-26</inkml:trace>
  <inkml:trace contextRef="#ctx0" brushRef="#br0" timeOffset="206844.6228">15690 17489,'0'0,"-27"0,27 79,-79-53,79 27,0-26,53-27,0 0,0 0,26 0,0 0,1 0,-27 0,0 0,-27 0</inkml:trace>
  <inkml:trace contextRef="#ctx0" brushRef="#br0" timeOffset="207276.5363">16140 17647,'79'0,"-26"0,-53 80,53-27,-53 0,26 26,-26-53,0 1,0 26,53-80,-53 1,0-27,27-26,-27 26,0 26,53-26,-27 53,27 53,-27-26,27 26,0-27,-26-26,26 0,-53-79,0-1,0 1,0 26,0 27,0-1,0-52</inkml:trace>
  <inkml:trace contextRef="#ctx0" brushRef="#br0" timeOffset="207696.4523">18045 17462,'0'-26,"0"26,0 79,0 0,0 27,0 0,0 0,0-27,0 1,0-27</inkml:trace>
  <inkml:trace contextRef="#ctx0" brushRef="#br0" timeOffset="207929.4058">17780 17489,'26'0,"27"0,-26 0,26 0,26 0,27 0,0 0,0 0,-27 0,-26 0,0 0,-27 0</inkml:trace>
  <inkml:trace contextRef="#ctx0" brushRef="#br0" timeOffset="208544.2828">19526 16854,'53'-53,"0"0,0 26,0 27,-53-26,53 26,0 0,-27 26,27 1,-53 52,53 1,-53-1,79 0,-79 54,53-28,-53 1,0 27,0-28,0 1,0 53,53 0,-53-53,0-54,0 1,-26 0,-1-53,1 0,-27 0,27-79,26 26,0-26</inkml:trace>
  <inkml:trace contextRef="#ctx0" brushRef="#br0" timeOffset="210202.9509">22172 16827,'0'-26,"27"26,25 0,-25 0,26 0,0 0,-27 0,1 0,-27 0</inkml:trace>
  <inkml:trace contextRef="#ctx0" brushRef="#br0" timeOffset="210365.9184">22225 17224,'26'0,"27"0,0 0,0 0,-26 0,-1 0,-26 27,80-1</inkml:trace>
  <inkml:trace contextRef="#ctx0" brushRef="#br0" timeOffset="213000.3913">24553 15663,'0'-26,"27"-27,-1 53,1 0,26 0,26 0,-26 0,-27 53,27-27,-53 0,0 27,0-26,-26 26,-1 26,-26-26,27-26,26 25,-53-52,53 27,27-27,25 26,28-26,26 0,0 0,52 0,-52 0,-27 0,1 0</inkml:trace>
  <inkml:trace contextRef="#ctx0" brushRef="#br0" timeOffset="213740.2434">26220 15398,'0'-26,"-26"-27,-1 53,-26 0,27 0,-27 0,27 0,-27 0,26 53,27 0,0-27,0 1,0 26,0-27,27 1,-1-27,27 79,-27-79,-26 53,27-53,-27 53,0-27,0 27,-27-26,1-27,-27 79,27-79,26 27,-27-27</inkml:trace>
  <inkml:trace contextRef="#ctx0" brushRef="#br0" timeOffset="214087.174">26379 15478,'26'0,"-26"0,0 26,0 54,0-27,0-27,0 0,0 27,0-26,0-1,53 54</inkml:trace>
  <inkml:trace contextRef="#ctx0" brushRef="#br0" timeOffset="214282.135">26670 15240,'0'-27,"26"27,-26 27,0 52,0 53,0 27</inkml:trace>
  <inkml:trace contextRef="#ctx0" brushRef="#br0" timeOffset="214552.0809">26723 15928,'26'-27,"-26"1,53-1,-53-26,0 27,27 26,-27-53,53 53,0 0,-27 0,1 0,-27 53,79-53,-53 26,1-26,-27 27,0 52,-27-79</inkml:trace>
  <inkml:trace contextRef="#ctx0" brushRef="#br0" timeOffset="215256.94">27437 15372,'0'0,"0"26,0 27,0 53,0-26,27-28,-27 1,79 0,-79 0,27-53,-27 27,26-27,-26-27,53-26,-53 0,0 27,26 26,-26-27,0 80,0-26,53 26,0-53,-26 53,-1-53,54 0,-54-27,-26 1,0-27,0 0,0-26,0 52,0 1,0-1,0 27</inkml:trace>
  <inkml:trace contextRef="#ctx0" brushRef="#br0" timeOffset="215518.8876">28549 15451,'26'0,"-26"27,0 52,0 1,0-1,0 0,0-26,0 0,0 0,0-26,0-1</inkml:trace>
  <inkml:trace contextRef="#ctx0" brushRef="#br0" timeOffset="215744.8424">28390 15398,'53'0,"0"0,0 0,-1 0,28 0,52 27,-26-27,-27 0</inkml:trace>
  <inkml:trace contextRef="#ctx0" brushRef="#br0" timeOffset="217341.523">24686 16536,'26'0,"1"0,-1 0,27 0,0 0,0 0,26 0,1 0,-28 0,28 0,-1 0,27 0,0 27,-27-27,1 0,-1 0,27 53,-27-53,1 0,-1 0,0 0,27 0,0 0,26 0,1 0,25 0,-25 0,25 0,-52 0,0 0,0 0,-27 0,1 0,-27 0,-27 0,0 0,54-27,-54 27,1 0,26 0,-27 0,27 0,0 0,0 0,0 0,-27 0,27 0,27 0,52 0,0 0,-26 0,-27 0,1 0,-1 0,-105 0,-1 0,1 27,-54-27</inkml:trace>
  <inkml:trace contextRef="#ctx0" brushRef="#br0" timeOffset="219531.085">24289 17277,'0'-26,"0"-1,26 27,27 0,0 0,0 0,0 27,26-1,-52 27,-27-27,53 27,-53-26,0-1,0 27,-27-26,27-1,-53 27,53-27,0 27,53-53,27 0,-1 27,0-27,1 0,-54 0</inkml:trace>
  <inkml:trace contextRef="#ctx0" brushRef="#br0" timeOffset="219740.0432">24421 17515,'0'0,"53"0,0 0,26 0,1 0,-1 0,-26 0</inkml:trace>
  <inkml:trace contextRef="#ctx0" brushRef="#br0" timeOffset="220624.8662">24897 17065,'0'-26,"0"26,80-53,-54 53,1 0,26 0,-27 0,27 79,-53-52,0 26,0 0,-27-53,27 53,-26-53,26 26,-26-26,26 26,26-26,0 0,27 53,27-53,-27 0,0 0,-27 0,-26 27,53-27</inkml:trace>
  <inkml:trace contextRef="#ctx0" brushRef="#br0" timeOffset="220961.7988">25479 17753,'27'0,"26"-26,-27 26,1 0,26 0,-27 0,53 0,-26 0,0 0,0 0,-26 0</inkml:trace>
  <inkml:trace contextRef="#ctx0" brushRef="#br0" timeOffset="222536.4838">26591 17330,'0'-27,"-27"27,-52 0,52 0,-26 0,27 0,26-26,-26 26,26-79,0 26,0 26,26 27,53 0,-26 0,-26 80,26-1,-53 0,26 1,-26-1,0 0,0 1,0-1,0-52,-53-27,53 26,-53-26,53 0,-26-26,26-27,0 26,0-26,53 53,0 0,-27 0,27 27,-27-1,27 27,-26-26,26 26,-27-53,-26 26</inkml:trace>
  <inkml:trace contextRef="#ctx0" brushRef="#br0" timeOffset="223046.3814">26855 17145,'0'-27,"27"27,-1 0,27 0,-26 27,25-1,-52 27,53-26,-53 25,0-25,0 26,0-27,-26 27,26-26,-53 26,53-1,0 1,26-26,1-27,26 0,-27 0,27 53</inkml:trace>
  <inkml:trace contextRef="#ctx0" brushRef="#br0" timeOffset="223241.3428">26749 17489,'53'0,"27"0,-27 0,0 0,-1 0,1 0,27 26,-54-26</inkml:trace>
  <inkml:trace contextRef="#ctx0" brushRef="#br0" timeOffset="224590.073">27834 17277,'0'-26,"0"-27,0 0,0 26,0 27,0-26,-53-27,0 53,0 0,27 0,-27 0,27 26,-1-26,-26 106,27-79,-27 26,26-27,27 0,-105 27,105-26,-27 26,27-27,0 1,-26-27,26 79,0-26,0-27,53 27,-1-53,-25 27,26-27,0 0,26 53,-26-53,-26 0,25 0,-25-53,-27 26,53 1,-53-27,-53 0,26 53,1 0,-27 0,53 0,-26 53,26-27,26-26,1 0,25 0,-25 0,-27-26,53 26,-53-53,0 0,-27 53,1 0,26 27,0-27,53 26,26-26,1 0,-1 0,27 0,-53-26,-27-27,-26 0,-26 53,-27-27,0 27,0 0,0 0,53 0,0 27,0 26,26 0,1-27,26 27,-27-27,27 54,-53-54,-26-26,-1 27,-26-27,0 0,27 0</inkml:trace>
  <inkml:trace contextRef="#ctx0" brushRef="#br0" timeOffset="225031.9843">28310 17462,'0'0,"0"80,0-28,0 1,0 0,0 0,0 0,27-53,-1 0,-26-26,53 26,-53-53,0 79,0 27,0-26,53-27,-53 26,53-26,-26 0,-27 0,79-53,-79-26,26-27,-26 27,0 52,0 1,0-27,0 53,0 53,-53-27</inkml:trace>
  <inkml:trace contextRef="#ctx0" brushRef="#br0" timeOffset="225729.845">28945 17409,'0'53,"0"0,27 0,-27 0,0 0,0 0,0 26,0-52,0-1,0 27</inkml:trace>
  <inkml:trace contextRef="#ctx0" brushRef="#br0" timeOffset="225963.7982">28787 17462,'0'0,"53"0,0 0,26 0,0 0,1 0,-27 0,-1 0</inkml:trace>
  <inkml:trace contextRef="#ctx0" brushRef="#br0" timeOffset="226900.6108">28813 16616,'0'-53,"-26"53,26-27,26 27,54 0,-1 0,53 0,-26 0,0 27,53-27,-27 0,0 0,-79 26,-26-26,25 0,-52 53,27-53,-27 26,0 27,0 0,-53 0</inkml:trace>
  <inkml:trace contextRef="#ctx0" brushRef="#br0" timeOffset="228227.3454">29475 17647,'26'0,"1"-53,25 53,54 0,-26 0,-1 0,-26 0,-27 0,1 0,-54 0</inkml:trace>
  <inkml:trace contextRef="#ctx0" brushRef="#br0" timeOffset="228483.2942">29686 17436,'0'-27,"27"27,-1 0,-26 27,53 52,-53-52,0 52,0-26,0 0,0 0,0 0,0 26,0-53</inkml:trace>
  <inkml:trace contextRef="#ctx0" brushRef="#br0" timeOffset="228746.2416">30454 17171,'26'0,"27"53,-53 0,0 0,0 26,0 1,0-1,0 0,-27 27,27-53</inkml:trace>
  <inkml:trace contextRef="#ctx0" brushRef="#br0" timeOffset="229929.005">31247 15531,'0'0,"-53"79,0 53,1 1,25-27,27-1,-53 28,53-28,0 1,0 0,53-53,-26 0,52-53,0 53,-26-53</inkml:trace>
  <inkml:trace contextRef="#ctx0" brushRef="#br0" timeOffset="230564.8778">31962 15769,'0'-27,"0"27,79 0,-26 0,0 0,26 53,-52-26,-27-1,79 27,-79-26,0-1,0 27,-53-27,27 27,-27-26,53-1,-27 27,27-26,0 26,0-27,27 0,26-26,26 53,0-53,1 0,-27 0</inkml:trace>
  <inkml:trace contextRef="#ctx0" brushRef="#br0" timeOffset="230782.8342">31962 16033,'26'0,"27"27,0-27,26 53,-26-53,0 53,0-53,0 0,0 0</inkml:trace>
  <inkml:trace contextRef="#ctx0" brushRef="#br0" timeOffset="231183.754">31697 15663,'0'-26,"0"26,0 0,79 52,-79 1,27 80,-27-27,0-1,0-25,0-1,53 27,-53-27,53-26,-27-26</inkml:trace>
  <inkml:trace contextRef="#ctx0" brushRef="#br0" timeOffset="231546.6813">32650 15769,'0'26,"0"54,0-1,0 0,0 1,0-1,0 1,53-28,-53 1,0 27,52-27,-52-27,0 27</inkml:trace>
  <inkml:trace contextRef="#ctx0" brushRef="#br0" timeOffset="232334.5238">32808 16060,'0'0,"53"0,-53 53,53-53,-26 26,52-26,-53 53,1-53,52 27,-79-1,-53 53,27-79,-27 53,-26-53,52 53,1-53,26 53,-53-53,53 27</inkml:trace>
  <inkml:trace contextRef="#ctx0" brushRef="#br0" timeOffset="232745.4416">33311 15928,'0'-27,"0"27,0 53,0 0,27 0,-27 0,0-27,0 27,0 0,0 0,0-27,0 27,0 0,-53-26</inkml:trace>
  <inkml:trace contextRef="#ctx0" brushRef="#br0" timeOffset="233054.3798">33443 15689,'0'53,"53"27,-53-1,27 27,-27-27,0 1,0-1,0 0,0 27,0-53,0-26,-27 26,1-27,-27-26,26 53,-25-53,52 53</inkml:trace>
  <inkml:trace contextRef="#ctx0" brushRef="#br0" timeOffset="233795.2316">33655 16430,'0'0,"0"53</inkml:trace>
  <inkml:trace contextRef="#ctx0" brushRef="#br0" timeOffset="234531.0843">31724 17012,'79'0,"27"0,53 0,52 0,1 27,26-27,-26 0,-54 53,-78-53,-54 0,-26 53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1024" units="cm"/>
        </inkml:traceFormat>
        <inkml:channelProperties>
          <inkml:channelProperty channel="X" name="resolution" value="28.31858" units="1/cm"/>
          <inkml:channelProperty channel="Y" name="resolution" value="28.36565" units="1/cm"/>
        </inkml:channelProperties>
      </inkml:inkSource>
      <inkml:timestamp xml:id="ts0" timeString="2022-05-26T04:09:24.30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27437 9842,'-53'0,"0"27,-26-27,26 53,27-53,-27 52,26 1,-52 0,79-26,-26-27,26 53,-27-27,27 1,27-27,25 0,-25 0,52 53,-26-53,-26 0,-27 26,26-26,-26 53,0-27,-53 27,0-26,27-1,-54 27,1 0,26-27,0 27,0-26,27 26,-27 0,53-27,53-26,26 0,1 0,-1 0,27 0,-53 0,-27 0,27-53,-26 53,52 0,-26 0,0 0,0 0,0 0,-27 0,-26 0</inkml:trace>
  <inkml:trace contextRef="#ctx0" brushRef="#br0" timeOffset="1000.0572">26511 11165,'27'27,"-27"25,26 1,-26 0,0-26,0 26,0-106,53-27,-53 27,53 1,-53 25,53 27,-27 0,1 53,-27-27,0 27,0 0,53-53,-53 80,26-27,-26-27</inkml:trace>
  <inkml:trace contextRef="#ctx0" brushRef="#br0" timeOffset="1612.0923">27040 11297,'0'-26,"53"26,27 0,-27 0,-53 26</inkml:trace>
  <inkml:trace contextRef="#ctx0" brushRef="#br0" timeOffset="1826.1045">26988 11615,'79'0,"-26"0,-27-27,27 27,27 0,-28 0,-25-26</inkml:trace>
  <inkml:trace contextRef="#ctx0" brushRef="#br0" timeOffset="2304.1318">27596 11350,'-26'0,"26"27,-80-1,80 27,0-26,0-1,0 27,27-53,-1 0,27-26,-26-1,-27-52,52 26,-52 26,0 1,0-27,-26 26,0-25,-27 52,53 26,-53-26,53 26</inkml:trace>
  <inkml:trace contextRef="#ctx0" brushRef="#br0" timeOffset="3682.2107">27543 9339,'-26'0,"26"0,-27 27,27 26,-53-27,53 1,-79 26,52-27,1-26,-27 0,27 0,-1 0,27-53,0 27,0 26,27 0,-1 0,27 0,-27 0,27 0,0 79,-26-79,-27 53,79-53,-52 0,-1 0,-26 0,0-26,0-27,0 0,0 0,0 26,0-26,0 1,-53 52,53 26,-26 27,26-27</inkml:trace>
  <inkml:trace contextRef="#ctx0" brushRef="#br0" timeOffset="5123.2931">28337 10160,'0'-27,"0"-26,0 27,0-1,-27 27,27-53,-26 53,0 0,-27 0,0 0,26 53,27-26,0-1,-53 27,53-26,0-1,0 27,0 0,0-53,53 0,-26 0,-1 0,27 0,-53-26,53 26,-53-53,26 53,-26-80,0 54,0 52,0 27,0 27,0-54,53 27,-53 0,27-53,26 0,0 0,-27-27</inkml:trace>
  <inkml:trace contextRef="#ctx0" brushRef="#br0" timeOffset="5730.3278">28284 9895,'0'27,"0"-1,26-26,1 0,-27-26,53-1,-53-26,26 0,-26 27,53-27,-26 53,-27 26,26 54,-26-54,0 1,0 26,0-27</inkml:trace>
  <inkml:trace contextRef="#ctx0" brushRef="#br0" timeOffset="6368.3643">28893 10054,'52'0,"-25"0,26 0,-27 0,1 0,-27 26</inkml:trace>
  <inkml:trace contextRef="#ctx0" brushRef="#br0" timeOffset="6526.3733">28945 10371,'53'0,"-53"-26,80 26,-54 0,27 0,-26 0</inkml:trace>
  <inkml:trace contextRef="#ctx0" brushRef="#br0" timeOffset="7365.4213">30401 8996,'0'-53,"0"132,0 0,0 27,0-26,-27-1,27 27,0 0,0-27</inkml:trace>
  <inkml:trace contextRef="#ctx0" brushRef="#br0" timeOffset="7958.4552">29845 10001,'26'0,"27"0,-26 0,26 0,26 0,27 0,26 0,1 0,25 0,-52 0,26 0,-52-53,-27 53,-27 0,27-53,-26 53,-27 53</inkml:trace>
  <inkml:trace contextRef="#ctx0" brushRef="#br0" timeOffset="8700.4977">30057 10318,'0'-52,"0"104,0 1,0-26,0-1,0 27,0-26,0-1,0 27,0-27,0 1</inkml:trace>
  <inkml:trace contextRef="#ctx0" brushRef="#br0" timeOffset="8965.5128">30348 10530,'53'0,"-27"0,1 0,-1 0,53 0,-52 0,-1 0,27 0,-53-53</inkml:trace>
  <inkml:trace contextRef="#ctx0" brushRef="#br0" timeOffset="9930.568">30983 10398,'0'-27,"0"1,0-27,-53 53,26 0,27 0,-26 0,26 79,-53-52,53 26,0 0,53-53,-27 0,1 0,-27-27,53 1,-53-27,26 53,-26 26,27 1,26 26</inkml:trace>
  <inkml:trace contextRef="#ctx0" brushRef="#br0" timeOffset="10579.6052">31433 10001,'0'26,"0"1,0-1,0 27,0-26,-53-27</inkml:trace>
  <inkml:trace contextRef="#ctx0" brushRef="#br0" timeOffset="11497.6577">32094 9789,'0'-26,"0"-1,0-26,-53 53,0 0,53 27,-53-1,53 27,0-26,0-1,0 27,0-26,0-27,53 0,0 0,-53 0,27-53,-27 26,0-26,0 106,52-53,-52 80,0-54,0 0,0 27</inkml:trace>
  <inkml:trace contextRef="#ctx0" brushRef="#br0" timeOffset="11971.6848">31776 9657,'0'-26,"0"-27,0 106,0 52,0-25,0-1,0 0,0 1,0-1,0-26,27-53</inkml:trace>
  <inkml:trace contextRef="#ctx0" brushRef="#br0" timeOffset="12531.7168">32464 9736,'-53'0,"53"27,0-1,0 54,0-27,0-1,0 1,-26 27,26-27,0 0</inkml:trace>
  <inkml:trace contextRef="#ctx0" brushRef="#br0" timeOffset="12945.7405">32808 9816,'-26'0,"-27"0,0 79,27-52,-27 25,26-25,-26 26,80-53,26 0,-27 0,27 0,0 26,-27-26,1 27,52 26,-52-27</inkml:trace>
  <inkml:trace contextRef="#ctx0" brushRef="#br0" timeOffset="13349.7636">33285 9736,'0'80,"0"-27,-27 26,27-26,0 0,0 0,0 0,0 26,0-52,0-1</inkml:trace>
  <inkml:trace contextRef="#ctx0" brushRef="#br0" timeOffset="14669.8391">27517 8969,'26'0,"1"0,26 0,26 0,-53 0,1 0,26 0,-27 0</inkml:trace>
  <inkml:trace contextRef="#ctx0" brushRef="#br0" timeOffset="15009.8586">28337 8969,'53'0,"-27"0,-26 0,27 0,52 0,-26 0,-27 0,1 0,26 0,-27 0,1 0,26 0,-27 0,1 0,26 0</inkml:trace>
  <inkml:trace contextRef="#ctx0" brushRef="#br0" timeOffset="15285.8743">29448 8943,'27'-53,"-1"53,27 0,0 0,-27 0,27 0,-53-27,53 27,0 0,0 0</inkml:trace>
  <inkml:trace contextRef="#ctx0" brushRef="#br0" timeOffset="15511.8873">30506 8810,'27'0,"-27"-26,26 26,27 0,0 0,-26 0,26 0,-27 0</inkml:trace>
  <inkml:trace contextRef="#ctx0" brushRef="#br0" timeOffset="15766.9019">31644 8678,'27'0,"26"0,-27 0,0 0,-26 26,53-26</inkml:trace>
  <inkml:trace contextRef="#ctx0" brushRef="#br0" timeOffset="16065.919">32703 8784,'79'53,"0"-53,-52 0,-1 0,27 0,-26 0,-1 0</inkml:trace>
  <inkml:trace contextRef="#ctx0" brushRef="#br0" timeOffset="16260.9301">33443 8863,'53'0,"-26"0</inkml:trace>
  <inkml:trace contextRef="#ctx0" brushRef="#br0" timeOffset="16336.9345">33655 8863,'53'0</inkml:trace>
  <inkml:trace contextRef="#ctx0" brushRef="#br0" timeOffset="17896.0236">26829 12197,'0'-26,"0"26,53 0,-27 0,1 0,52 0,-26 0,-27 0,27 0,0-27,-26 27,-1 0,27 0,0 0</inkml:trace>
  <inkml:trace contextRef="#ctx0" brushRef="#br0" timeOffset="18074.0338">27490 12144,'0'-26,"27"26,26 0,-27 0,1 0</inkml:trace>
  <inkml:trace contextRef="#ctx0" brushRef="#br0" timeOffset="18353.0498">28707 12091,'27'0,"-27"-26,26 26,27 0</inkml:trace>
  <inkml:trace contextRef="#ctx0" brushRef="#br0" timeOffset="18632.0657">29898 12038,'26'0,"27"0,0 0,-26 0,-1 0,27 0,0 0,0 0,0 0,-27 0,27 0</inkml:trace>
  <inkml:trace contextRef="#ctx0" brushRef="#br0" timeOffset="18885.0802">31009 12091,'53'0,"0"0,-27 0,27 0,-26 0,-1 0,27 0</inkml:trace>
  <inkml:trace contextRef="#ctx0" brushRef="#br0" timeOffset="19635.1231">32120 12091,'27'0,"-1"0,1 0,26 0,-27 0,27 0,0 0,0 0,-27 0</inkml:trace>
  <inkml:trace contextRef="#ctx0" brushRef="#br0" timeOffset="19637.1232">33020 12038,'26'0,"1"0,26 0,-27 0,1 0,26 0</inkml:trace>
  <inkml:trace contextRef="#ctx0" brushRef="#br0" timeOffset="20509.1731">31591 12118,'27'0,"26"0,-27 0,27 0,0 0,-27 0</inkml:trace>
  <inkml:trace contextRef="#ctx0" brushRef="#br0" timeOffset="21510.2304">29157 12038,'27'0,"-1"0,27 0,-27 0</inkml:trace>
  <inkml:trace contextRef="#ctx0" brushRef="#br0" timeOffset="21699.2412">29660 12012,'26'0,"27"0</inkml:trace>
  <inkml:trace contextRef="#ctx0" brushRef="#br0" timeOffset="22379.2801">27940 12171,'53'0,"0"0,-27 0,27 0,-26 0,-1 0</inkml:trace>
  <inkml:trace contextRef="#ctx0" brushRef="#br0" timeOffset="22591.2922">28469 12091,'53'0,"0"0,-27 0</inkml:trace>
  <inkml:trace contextRef="#ctx0" brushRef="#br0" timeOffset="23527.3457">26696 9048,'-26'0,"26"53,-26-53,-54 27,27-27,27 0,26 26,-27-26,27 53</inkml:trace>
  <inkml:trace contextRef="#ctx0" brushRef="#br0" timeOffset="23822.3626">26061 9234,'0'26,"0"27,-26-27,26 27,-53-26,53 26,0 0,-26-53</inkml:trace>
  <inkml:trace contextRef="#ctx0" brushRef="#br0" timeOffset="24133.3804">25876 9869,'0'53,"0"-1,0 1,0 0,-53 0,53-26,0-1,0 27,0-26</inkml:trace>
  <inkml:trace contextRef="#ctx0" brushRef="#br0" timeOffset="24404.3959">25797 10689,'0'26,"0"1,0 26,0-27,53-26,-53 53</inkml:trace>
  <inkml:trace contextRef="#ctx0" brushRef="#br0" timeOffset="24577.4058">25929 11271,'27'0,"-27"53</inkml:trace>
  <inkml:trace contextRef="#ctx0" brushRef="#br0" timeOffset="24801.4186">25982 11747,'0'27,"0"-1,0 27</inkml:trace>
  <inkml:trace contextRef="#ctx0" brushRef="#br0" timeOffset="24883.4233">26035 12065,'26'0,"-26"53</inkml:trace>
  <inkml:trace contextRef="#ctx0" brushRef="#br0" timeOffset="25169.4397">26141 12276,'26'0,"1"0,26 0</inkml:trace>
  <inkml:trace contextRef="#ctx0" brushRef="#br0" timeOffset="25306.4475">26273 12329,'27'0,"-27"-26,53 26,-27 0,0 0,1 0</inkml:trace>
  <inkml:trace contextRef="#ctx0" brushRef="#br0" timeOffset="25357.4504">26511 12303,'53'26</inkml:trace>
  <inkml:trace contextRef="#ctx0" brushRef="#br0" timeOffset="25551.4615">26749 12356,'0'0,"53"0,-26 0</inkml:trace>
  <inkml:trace contextRef="#ctx0" brushRef="#br0" timeOffset="26751.5301">26935 9048,'0'0,"79"-26,-26 26,0 0,26 0,-26-26,0 26</inkml:trace>
  <inkml:trace contextRef="#ctx0" brushRef="#br0" timeOffset="48547.7768">15928 17356,'-27'0,"-25"0,25 0,27 0,-26 0,26 27,-27-27,27 53,-53-53,53 26,-26-26,-27 27,26-27,27 53,0-27,-26 0,26 27,-53-53,53 27,27-27,-27 0,52 0,1-53,-26 53,26 0,-27-27,27 27,-53-52,0 25,27 27,-27-26,0-1,0-26,26 53,-26-26,53-27,-106 53,53 26,-26-26,-1 27,-26-27,53 53,-26-27,-27-26,53 27,-53-27,0 0,79 0,1 0,-1 0,27 0,27 0,-54-53,27 53,0-27,-80 27,-25 27,25-27,27 53,-53-53,53 26,-53-26,53 27,-26-27,-1 0,-26 0,53 52</inkml:trace>
  <inkml:trace contextRef="#ctx0" brushRef="#br0" timeOffset="58347.3373">688 9472,'53'-53,"-53"26,0 1,-53 26,26 26,1-26,-53 80,26-27,0-53,53 53,-27-53,27 26,0 27,27-27,-1-26,1 27,26-27,-27 53,1-53,-27 26,0 27,-27 0,-26-53,0 53,0-53,27 0</inkml:trace>
  <inkml:trace contextRef="#ctx0" brushRef="#br0" timeOffset="58955.3721">820 9683,'0'0,"0"80,0-54,0 1,0 26,0-27,0 1,0 25,0-25</inkml:trace>
  <inkml:trace contextRef="#ctx0" brushRef="#br0" timeOffset="59168.3843">926 9604,'53'0,"-53"27</inkml:trace>
  <inkml:trace contextRef="#ctx0" brushRef="#br0" timeOffset="59457.4008">1085 10054,'53'-27,"-27"27,-26-26,53 26,0 0,0 0,-27 0,-26 0,0 53</inkml:trace>
  <inkml:trace contextRef="#ctx0" brushRef="#br0" timeOffset="60193.4429">1561 9551,'27'0,"-27"-26,0 79,0 26,0 0,0 27,0 26,-53-52,53-27,0 0,0 0,0-53,53 0</inkml:trace>
  <inkml:trace contextRef="#ctx0" brushRef="#br0" timeOffset="60531.4622">1879 9789,'-27'0,"1"27,-27-1,53 27,-53-26,0 52,53-53,26-26,27 27,0-27,0 0,0 0,-27 0,27 0,0 0</inkml:trace>
  <inkml:trace contextRef="#ctx0" brushRef="#br0" timeOffset="61055.4922">2275 9922,'0'52,"27"-25,-27-1,53-26,-27 0,1 0,-27-26,53-27,-53 27,26 26,27 0,0 52,-53-25,26-27,-26 53,53-53,-53-27,0-26,0 1,0-28,0 27,0 27,0-1,27-26,-27 80</inkml:trace>
  <inkml:trace contextRef="#ctx0" brushRef="#br0" timeOffset="62501.5749">1085 9816,'0'0,"0"53,0 0,0-1,0 1,0-26,0 26,0-27,0 1,53-27,-27 0,-26 0,27 0,-27-53,53 53,-53-53,52 53,-52-80,27 80,-27-26,26 26,-26-26,0 26,0 26,0 27,0-27,0 27,0 0,53-53,-26 0</inkml:trace>
  <inkml:trace contextRef="#ctx0" brushRef="#br0" timeOffset="63335.6226">635 11483,'53'0,"-27"0,1 0,26 0,0 0,-53 0</inkml:trace>
  <inkml:trace contextRef="#ctx0" brushRef="#br0" timeOffset="63500.6321">714 11800,'27'0,"52"0,-26 0,0 0,-53 0</inkml:trace>
  <inkml:trace contextRef="#ctx0" brushRef="#br0" timeOffset="64619.6961">1720 11827,'0'26,"53"-26,0 0,26 0,-53-26,-26-1,80-52,-80 52,0-26,0 0,0 1,-27 52,-52 0,0 0,52 52,-26 54,0-26,53-1,-26 53,26-52,0-1,0-26,26-27,1-26,52 53,-26-53,0 0,26-53,27 27,-53-80</inkml:trace>
  <inkml:trace contextRef="#ctx0" brushRef="#br0" timeOffset="65450.7436">1455 10901,'0'0,"0"26,0 27,0 26,0-26,0 0,0 0,0 0,0 26,0-52,0-1,0-26,0 27,-53-27,0 0,27 0</inkml:trace>
  <inkml:trace contextRef="#ctx0" brushRef="#br0" timeOffset="65643.7547">1455 10557,'0'0,"0"26</inkml:trace>
  <inkml:trace contextRef="#ctx0" brushRef="#br0" timeOffset="66411.7986">1693 10953,'0'27,"0"52,0-26,0 0,-26 0,26 0,0 0,0-27,0-26</inkml:trace>
  <inkml:trace contextRef="#ctx0" brushRef="#br0" timeOffset="66810.8214">1879 11059,'0'0,"0"27,-53-27,53 26,0 1,26 26,1-27,-1-26,27 53,-27-53,27 0,-26 0,-27-27</inkml:trace>
  <inkml:trace contextRef="#ctx0" brushRef="#br0" timeOffset="67371.8535">2143 11033,'0'53,"0"0,0-27,0 27,0 0,0-53,53 0,-26-53,-27 27,79-27,-79 26,26 27,1 27,-27-1,0 1,53 25,-53-25,26-27,-26-53,0 27,0-27,0 0,53 0,-53 0,0 79</inkml:trace>
  <inkml:trace contextRef="#ctx0" brushRef="#br0" timeOffset="68135.8972">2646 11959,'26'0,"27"0,-26 0,-1 0,27 0,-26 0,-1 0</inkml:trace>
  <inkml:trace contextRef="#ctx0" brushRef="#br0" timeOffset="68682.9285">3122 11932,'27'0,"-1"0,27 0,0 0,0 0,0 0,0-26,-27-1,-26-25,53 25,-53-26,0 27,-53 26,0 0,27 0,-27 26,26 54,-26-28,27 28,26-1,0 1,0-1,0-53,0 1,26-27,54 53,-27-53,26 0,0 0,1 0,-27-27,0 1</inkml:trace>
  <inkml:trace contextRef="#ctx0" brushRef="#br0" timeOffset="69318.9649">3016 11324,'0'0,"53"0,0 0,0 0</inkml:trace>
  <inkml:trace contextRef="#ctx0" brushRef="#br0" timeOffset="69793.992">3307 11139,'0'0,"27"26,-27 27,0-27,53 1,-53 26,0-27,26 27,-26-26,0-1,0 27,-26-53,-54 0,54 0,-1 0</inkml:trace>
  <inkml:trace contextRef="#ctx0" brushRef="#br0" timeOffset="70001.0039">3387 10742,'0'53</inkml:trace>
  <inkml:trace contextRef="#ctx0" brushRef="#br0" timeOffset="70473.0309">3625 11112,'0'0,"0"106,0-80,0 27,-53 27,53-27,0-27,0 1,0 52</inkml:trace>
  <inkml:trace contextRef="#ctx0" brushRef="#br0" timeOffset="70871.0536">3757 11244,'0'0,"-26"0,26 27,0-1,-53-26,53 27,0 26,26-53,27 0,0 0,0 0</inkml:trace>
  <inkml:trace contextRef="#ctx0" brushRef="#br0" timeOffset="71392.0834">3942 11218,'0'26,"0"1,0 26,0-27,0 1,0 26,0-27,0 27,27-53,-27-26,0-1,53-26,-53 27,26 26,1 0,-27 0,53 0,-27 0,-26-27,0 1,0-27,0 0,0 27,0 26</inkml:trace>
  <inkml:trace contextRef="#ctx0" brushRef="#br0" timeOffset="72807.1644">1535 12753,'53'0,"-1"0,-25 0,26 0,0 0,0 0,26 0,0 0,1 0,-1 0,1 0,-28 0,1 0,0 0,0 0,0 0,26 53,-52-53,-1 0,27 0,0 26,-26-26,26 0,-27 0,1 0,25 0,1 0,-26 0,-1 0,27 0,-53-53,27 53,-1 0,27 0,-27 0,1 0,26 0,-27 0,1 0,26 0,-27 0,-26 27</inkml:trace>
  <inkml:trace contextRef="#ctx0" brushRef="#br0" timeOffset="73453.2013">1746 13044,'53'53,"-26"-53,-1 0,27 0,-27 0,1 0,-27 26,0 27,0 0,-27 0,-25 0,52 0,-27-27,27 1,0 25,27-52,25 0,1-26,27 26,-27-53,-27 53,-26-53,53 53</inkml:trace>
  <inkml:trace contextRef="#ctx0" brushRef="#br0" timeOffset="73957.2302">2328 13123,'0'53,"0"-27,0 27,0 27,0 26,0-1,0 1,0-53,0-26,0-1,0-26,0 0,-26 0,26-26,-53 26,53-53,0 26</inkml:trace>
  <inkml:trace contextRef="#ctx0" brushRef="#br0" timeOffset="74441.2578">2593 13017,'0'53</inkml:trace>
  <inkml:trace contextRef="#ctx0" brushRef="#br0" timeOffset="85644.8987">22913 12779,'0'-53,"-27"53,27 27,0 26,0 26,-52 27,52 0,0 26,0-26,-27 0,27-1,0-25,0-27</inkml:trace>
  <inkml:trace contextRef="#ctx0" brushRef="#br0" timeOffset="85900.9133">22807 14076,'0'52,"0"-25,0 26,0-27,0 27,0-26,0-1,0 27,0 0,0-27</inkml:trace>
  <inkml:trace contextRef="#ctx0" brushRef="#br0" timeOffset="86148.9275">22860 14869,'0'27,"0"26,26 0,-26-27,27-26,52 0,-52 0</inkml:trace>
  <inkml:trace contextRef="#ctx0" brushRef="#br0" timeOffset="86351.9391">23442 15107,'27'0,"25"0,1 0,-53 53,53-53</inkml:trace>
  <inkml:trace contextRef="#ctx0" brushRef="#br0" timeOffset="86448.9446">23786 15187,'27'0,"25"0,1 0,27 0,-1 0,27-27,-27 27</inkml:trace>
  <inkml:trace contextRef="#ctx0" brushRef="#br0" timeOffset="86735.9611">24844 15081,'27'0,"26"0,-27 0,27 0,0 0,0 0,-27 0,1 0,52 0,1 0,-27 0,-1 0,28 0,-1 0,1 0,-1 0</inkml:trace>
  <inkml:trace contextRef="#ctx0" brushRef="#br0" timeOffset="87010.9768">26405 15002,'27'0,"26"0,0 0,-27 0,1 0,26 0,26 0,0 0,1 0,26 0,-1 0,1 0,53 0,0-53,-27 53,27 0,-27 0,27 0,-53 0,-27 0,0 0,1 0,52 0</inkml:trace>
  <inkml:trace contextRef="#ctx0" brushRef="#br0" timeOffset="87429.0007">29819 14896,'79'0,"27"0,26 0,-26 0,0 0,26-53,-26 53,0 0,0 0,26 0,-26 0,-1 0,1 0,27 0,-54 0,27 0,26 0,27 0,-53 26,26-26,0 0,-26 0,26 53,-26-53,27 0,-28 0,1 0,0 0,-27 0,27 0,27 0,-28 0,-25 0,-1 0,-26 0,-27 0,27 0,-26 0</inkml:trace>
  <inkml:trace contextRef="#ctx0" brushRef="#br0" timeOffset="88506.0623">23098 12726,'53'0,"0"0,-27 0,27 0,0 0,0 0,27 0,-1 0,0-53,-26 53,27 0,-54 0</inkml:trace>
  <inkml:trace contextRef="#ctx0" brushRef="#br0" timeOffset="88805.0794">24262 12726,'53'-26,"0"26,0 0,0 0,26 0,-52 0,-1 0,1 0,52 0,-26 26,0-26,0 0,0 0,-27 0,1 0,26 0,-27 0,1 0,-1 0</inkml:trace>
  <inkml:trace contextRef="#ctx0" brushRef="#br0" timeOffset="89097.0961">25718 12806,'52'0,"1"0,0-27,0 27,27-26,-28 26,1 0,0 0,27-53,-27 53,0 0,-1 0,1 0,27 0,-27 0,0 0,-1 0,1 0,27 0,-1 0,1 0,25 0,1 0,0 0,26-53</inkml:trace>
  <inkml:trace contextRef="#ctx0" brushRef="#br0" timeOffset="89345.1103">28310 12620,'27'0,"26"0,0 0,-27 0,1 0,52 0,0 0,-26 0,0 0,0 0,0 0,53-53,-27 53,1 0,-1 0</inkml:trace>
  <inkml:trace contextRef="#ctx0" brushRef="#br0" timeOffset="89621.1261">30268 12567,'53'0,"27"0,-27 0,-1 0,-25 0,26 0,-27 0,1 0,26 0,-27 0,1 0,26 0,-27 0,0 0,27 0,27 0,-27 0,0 0,26 0,0 0,27 0</inkml:trace>
  <inkml:trace contextRef="#ctx0" brushRef="#br0" timeOffset="90129.1551">32464 12567,'27'0,"26"0,-27 0,27 0,-26 0,-1 0,27 0,-27 53,1-53,52 0,-52 0,-1 0,27 0,-26 0,-1 0,0 0,27 0,0 0,-26 0,26 0,-27 0,1 0,26 0,26 0,-26 0,0 0,-27 0,27 0,-53 27,0 26</inkml:trace>
  <inkml:trace contextRef="#ctx0" brushRef="#br0" timeOffset="91835.2527">23760 13070,'26'53,"-26"-27,53 27,-53 27,53-27,-53 0,0-27,0 27,0-27,-53 27,53-79,0-1,26 1,-26-53,53-1,-53 27,53 0,-53 27,0 26,0 53,0-27,0 1,0 26,0-27,0 1,53 26,0-27</inkml:trace>
  <inkml:trace contextRef="#ctx0" brushRef="#br0" timeOffset="92537.2929">24659 12911,'0'-26,"0"26,0-53,-53 53,27 0,-1 0,-26 0,27 26,-27 27,53-26,0 26,0-27,0 1,0 26,0-27,0 0,0 27,0-26,0-1,0 27,0-26,0-1,0 27,0 26,0-52,27-27,-1 0,0 0,27 0,-26 0</inkml:trace>
  <inkml:trace contextRef="#ctx0" brushRef="#br0" timeOffset="92927.3152">24739 13361,'0'53,"0"0,0 0,0 0,0-80,0 1,52-27,-52 0,53-26,-53 52,27 27,-27-26,53 26,-53 26,0 1,0 26,26-27,-26 1,0 25,0-25,0 26</inkml:trace>
  <inkml:trace contextRef="#ctx0" brushRef="#br0" timeOffset="93497.3478">25135 12885,'0'-27,"27"27,-1 0,27 27,-53 52,0-26,0-26,0-1,0 27,0-27,0 1,0 26,0-27,0 1,0-1,0 27,27-26,-27 26,0-27,0 0,0 1,0 26,-27-53,27 53,-53-53,0 53,27-53</inkml:trace>
  <inkml:trace contextRef="#ctx0" brushRef="#br0" timeOffset="93849.3679">25559 13229,'26'-27,"27"27,0 0,-26 0,-27 0</inkml:trace>
  <inkml:trace contextRef="#ctx0" brushRef="#br0" timeOffset="94015.3774">25585 13493,'53'0,"-26"0,26 0,-1 0</inkml:trace>
  <inkml:trace contextRef="#ctx0" brushRef="#br0" timeOffset="95067.4376">26829 12991,'0'-53,"0"53,0-27,-53 27,26 0,-26 0,53 0,-52 0,52 53,-53-53,53 27,-53-27,53 26,-27 27,27-26,0-1,0 53,0-26,0-53,0 53,27-53,-27 53,53-53,26 53,-53-53,54 0,-54 0</inkml:trace>
  <inkml:trace contextRef="#ctx0" brushRef="#br0" timeOffset="95658.4714">26935 13282,'-80'0,"54"0,-1 0,27 0,-53 0,53 26,0 27,27-53,-1 0,1 0,26-53,-53 27,53-27,-53 26,53-26,-80 53,27 0,0 53,0 0,53-53,26 0,-26 0,-26-26,26-1,0-26,-53 1,0 25,-27-26,1 53,26 27,-27-1,27 1,0 52,0-26,0 0,27-27,-1 27,-26-26,79-27,-79 26,27-26,-27 53,-27-53,-25 0,25 0,-26 0</inkml:trace>
  <inkml:trace contextRef="#ctx0" brushRef="#br0" timeOffset="96999.5481">27570 13044,'0'0,"53"0,-27 0,-26 0,0 26,0 27,0 0,0-53,0 26,-26 1,26 26,-53-53,53 26,0 1,53-27,26 0,-26 0,26-27,-26 27,53-53,-53 53,-27 0,1 0,-27 27,0 26,-27-27,1 27,-27-26,79-54,27-26,0 27,0-27,-26 53,26-53,-27 53,0 0,-26 26,0 27,0 0,0 0,53-26</inkml:trace>
  <inkml:trace contextRef="#ctx0" brushRef="#br0" timeOffset="97301.5654">28654 12964,'0'0,"0"53,0-26,0-1,-53 27,53-27,0 27,0 0,0 0,-26 27,26-27,-106-1,53 28,-53-1,54-79</inkml:trace>
  <inkml:trace contextRef="#ctx0" brushRef="#br0" timeOffset="98081.61">26432 12806,'0'0,"-27"52,27-25,-52 26,52-27,-27 27,27 0,-53 26,53-26,0 0,0 0,27 27,52-54,0 27,1-53,-1 0</inkml:trace>
  <inkml:trace contextRef="#ctx0" brushRef="#br0" timeOffset="99199.6739">29104 12991,'-53'53,"53"0,-26-27,26 0,0 27,0-26,0 26,0-53,53 0,0 0,-53-27,53-26,-53 27,0-1,26 27,-26-26,0 26,0 26,0 1,0 52,0-26,53-26,0-27,-27 0</inkml:trace>
  <inkml:trace contextRef="#ctx0" brushRef="#br0" timeOffset="99774.7068">29580 12885,'-79'0,"79"53,-26-27,26 54,0-27,-53-1,53 1,0 0,0-26,0-1,0 27,26-53,27 0</inkml:trace>
  <inkml:trace contextRef="#ctx0" brushRef="#br0" timeOffset="100089.7248">29580 13361,'27'53,"-27"-26,0 25,0-52,0-26,0 0,0-27,79 0,1 0,-54 53,27 0,-53 53,0-27,26-26,-26 80</inkml:trace>
  <inkml:trace contextRef="#ctx0" brushRef="#br0" timeOffset="100360.7404">30004 13017,'0'27,"0"-1,0 1,0 25,0 28,0-54,0 27,0-26,0 26,0-27,-27 27,1-53,-27 53,26-53,1 0</inkml:trace>
  <inkml:trace contextRef="#ctx0" brushRef="#br0" timeOffset="100923.7726">30533 13335,'0'26,"0"1,0 26,-79-53,52 52</inkml:trace>
  <inkml:trace contextRef="#ctx0" brushRef="#br0" timeOffset="102344.8538">30930 13097,'0'26,"0"27,0-27,0 54,0-54,0-26,26 0,54 0,-54-53,-26 0,0 80,53 26,0-53,0 0,-27 0,-26-27,0-52,0 26,0 27,53 26</inkml:trace>
  <inkml:trace contextRef="#ctx0" brushRef="#br0" timeOffset="102726.8757">31538 13070,'27'27,"26"-27,0 0,-27 0,1 0,-27 26</inkml:trace>
  <inkml:trace contextRef="#ctx0" brushRef="#br0" timeOffset="102891.8851">31565 13335,'53'0,"-27"0,1 0</inkml:trace>
  <inkml:trace contextRef="#ctx0" brushRef="#br0" timeOffset="103590.9251">32253 13044,'26'0,"27"0,0 0,-27 0,-26 26,0 53,0-26,-52 0,52-26,26 26,27-53,-27 0,1 0,26 0,-53 26,26-26</inkml:trace>
  <inkml:trace contextRef="#ctx0" brushRef="#br0" timeOffset="106731.1047">23760 14102,'0'-26,"0"26,-53 0,0 0,26 52,-26 28,27-27,-27 0,0 26,27 27,-27-27,53-26,-53-26,53-1</inkml:trace>
  <inkml:trace contextRef="#ctx0" brushRef="#br0" timeOffset="107018.1211">23310 14208,'53'-27,"-53"54,26-1,-26 27,0-26,80 26,-80-1,52 28,-25-27,26 0,-27 0,27-53,-26 26</inkml:trace>
  <inkml:trace contextRef="#ctx0" brushRef="#br0" timeOffset="107440.1453">23998 14128,'-27'27,"1"-1,-27 27,26 0,27 0,-52 26,52 1,0-1,0 1,26-27,-26-27,79-26,-52 53</inkml:trace>
  <inkml:trace contextRef="#ctx0" brushRef="#br0" timeOffset="107926.1731">24183 14287,'26'0,"1"0,26 0,-27 0,1 0,-27 27,0-1,0 1,-27 25,-26-25,27 26,26-27,-53 27,53-26,0-1,26 54,27-80,27 0,-1 0,-26 0,0 0,-53-53</inkml:trace>
  <inkml:trace contextRef="#ctx0" brushRef="#br0" timeOffset="108203.1889">24156 14446,'0'0,"27"0,26 0,0 0,0 0,26 0,-26-27</inkml:trace>
  <inkml:trace contextRef="#ctx0" brushRef="#br0" timeOffset="108795.2228">24739 14208,'0'26,"0"27,26 0,-26 0,53 0,-53 26,0-26,0 0,0 0,-53 0,-26 0,52-53</inkml:trace>
  <inkml:trace contextRef="#ctx0" brushRef="#br0" timeOffset="109267.2498">25215 14393,'53'-53,"0"53,-27 0,27 0</inkml:trace>
  <inkml:trace contextRef="#ctx0" brushRef="#br0" timeOffset="109432.2592">25241 14578,'27'0,"26"0,-27 0,1 0,-1 0</inkml:trace>
  <inkml:trace contextRef="#ctx0" brushRef="#br0" timeOffset="110363.3125">26167 14023,'0'-27,"0"27,53 0,0-26,-26 26,26 0,-53 0,0 26,0 27,0-26,0-1,0 0,-27 27,27 0,0 0,53 27,0-80,0 0,0 0,0 0,0 0</inkml:trace>
  <inkml:trace contextRef="#ctx0" brushRef="#br0" timeOffset="110639.3283">26114 14181,'0'27,"0"-27,53 0,0 0,0 0,0 0,0-27,0 27,-27 0</inkml:trace>
  <inkml:trace contextRef="#ctx0" brushRef="#br0" timeOffset="111367.3699">26564 13837,'53'0,"-26"0,-1 0,-26 0,0 27,0-1,0-26,0 53,0-26,0-1,26-26,27 0,0 0,0 0</inkml:trace>
  <inkml:trace contextRef="#ctx0" brushRef="#br0" timeOffset="111915.4012">26908 14287,'27'0,"-1"27,53-27,-52 0,26 0,0 0,-53-27</inkml:trace>
  <inkml:trace contextRef="#ctx0" brushRef="#br0" timeOffset="112731.4479">27437 13864,'0'-27,"27"27,-1 0,27 0,-26 0,-27 27,26-27,-26 53,0 0,0-27,0 1,0 26,0-27,-53-26,53 53,0 0,0 26,27-52,26-27,-27 0,27 0,-27 0</inkml:trace>
  <inkml:trace contextRef="#ctx0" brushRef="#br0" timeOffset="113033.4652">27279 14049,'0'0,"79"0,-26 0,26 0,1 0,-1 0,-26 0,0 0,26 27,-52-27</inkml:trace>
  <inkml:trace contextRef="#ctx0" brushRef="#br0" timeOffset="113876.5134">28363 13917,'0'-27,"0"-26,-26 53,-27 0,27 0,-27 0,0 0,26 27,1-27,26 26,-53-26,53 53,-27-26,27 26,0-27,0 27,0-27,0 1,0 26,0-27,0 1,80-27,-54 53,1-53,26 0,-27 0,1 0</inkml:trace>
  <inkml:trace contextRef="#ctx0" brushRef="#br0" timeOffset="114458.5467">28390 14208,'-27'0,"54"0,-1 0,-26-53,53 53,-53-53,0 27,-26 26,-1 0,27 26,0 0,53-26,0 0,26 0,-26 0,0 0,-26 0,26-52,-53-1,0 0,0 26,0-26,0 53,0 53,0-26,26-1,1 27,-27-26,79 25,-79 1,0 0,0 0,-53-53,27 53,-1-53,-26 27,27-27</inkml:trace>
  <inkml:trace contextRef="#ctx0" brushRef="#br0" timeOffset="115441.6029">28813 13890,'0'27,"0"-1,27-26,26 0,-27 0,-26-53,26 53,-26-26,0-1,0 27,-52 0,25 0,-52 0,79 0,-27 0,27 27,-26-27,26 0,26 0,27 0</inkml:trace>
  <inkml:trace contextRef="#ctx0" brushRef="#br0" timeOffset="116098.6405">29184 13890,'52'0,"1"27,0-1,-53 54,0-27,0-27,0 27,-53-53,53 26,-53-26,53 27,-26-27,26 53,26-27,54-26,-27 0,-27 0,1 0,-1 0</inkml:trace>
  <inkml:trace contextRef="#ctx0" brushRef="#br0" timeOffset="118632.7855">30083 13837,'0'-26,"-26"26,-27 53,26 0,-26 0,-26 53,-27-1,53-25,-53 26,27-27,0 0,-1-26,27 0,27-26,-27-27,53 53,-26-53,26 0</inkml:trace>
  <inkml:trace contextRef="#ctx0" brushRef="#br0" timeOffset="121844.9692">30057 14208,'0'-27,"0"27,0 0,53 0,-53 27,26-27,-26 26,27-26,-27 80,52-27,-52-27,0 53,-26-26,-27-26,27 26,-54 0,80-27,0 27,27-53,26 0,0 0,-1 0,-25 0,26-26,-53-1</inkml:trace>
  <inkml:trace contextRef="#ctx0" brushRef="#br0" timeOffset="122130.9855">30057 14446,'-27'0,"80"0,0 0,26 0,1 0,-27-53,26 53</inkml:trace>
  <inkml:trace contextRef="#ctx0" brushRef="#br0" timeOffset="122701.0181">30454 13943,'0'0,"26"0,-26 0,0 53,0 0,0 0,0-27,0 1,26-27,1 0,-1 0,27 0,0 0</inkml:trace>
  <inkml:trace contextRef="#ctx0" brushRef="#br0" timeOffset="123231.0485">30612 14605,'27'0,"-27"26,26-26</inkml:trace>
  <inkml:trace contextRef="#ctx0" brushRef="#br0" timeOffset="123729.0769">30771 14314,'0'-53,"53"53,-27 0,-26 26,27-26,-27 27,0 52,0-26,0 0,0-53,0 26,0 1,0 26,26-53,27 0,27 0,-27 0</inkml:trace>
  <inkml:trace contextRef="#ctx0" brushRef="#br0" timeOffset="124213.1046">31141 14208,'27'0,"26"0,0 0,0 26,-53 27,0-26,0 26,-27-27,27 0,-53-26,53 80,-26-54,26 27,53-53,0 0,0 0,-27 0,27 0,-27 0</inkml:trace>
  <inkml:trace contextRef="#ctx0" brushRef="#br0" timeOffset="124484.1201">31141 14367,'0'26,"53"-26,0 0,27 0,-1 0,0 0,-26-53</inkml:trace>
  <inkml:trace contextRef="#ctx0" brushRef="#br0" timeOffset="125241.1634">30639 14658,'53'0,"0"0,0 0,-27 0</inkml:trace>
  <inkml:trace contextRef="#ctx0" brushRef="#br0" timeOffset="127814.3106">31988 14287,'0'-53,"0"27,0-1,0 27,-26 0,-54 0,54 0,-1 0,27 27,-53-27,53 53,-52-53,52 53,-27 0,-26-1,53 1,0-26,-26-27,26 53,0-27,0-26,0 27,53-27,-27 0,-26 53,53-53,-27 0</inkml:trace>
  <inkml:trace contextRef="#ctx0" brushRef="#br0" timeOffset="128421.3453">31882 14578,'0'0,"0"0,53 0,-53-53,53 53,-53-26,0 26,27 0,26 0,-1 0,1-27,0-26,0 27,-26-27,-27 0,53 53,-53-26,-27 26,1 0,-1 0,-26 0,53 0,-53 53,53-27,0 1,0 25,0-25,27-1,-1 54,-26-54,-26-26,-1 53,-26-53</inkml:trace>
  <inkml:trace contextRef="#ctx0" brushRef="#br0" timeOffset="129209.3904">32491 14261,'53'0,"-27"0,27 0,-53 26,27-26,-27 53,0-26,0 25,-27-25,27-1,-53-26,53 80,-26-80,26 26,0 1,26 26,1-53,26 0,-27 0,1 0</inkml:trace>
  <inkml:trace contextRef="#ctx0" brushRef="#br0" timeOffset="129575.4113">32808 14499,'53'0,"-26"0,52 0,-52 0,25 0,1 0,-53 0</inkml:trace>
  <inkml:trace contextRef="#ctx0" brushRef="#br0" timeOffset="129845.4268">32967 14393,'0'26,"0"27,-53 0,53-26,0-1,-26 27,26-26,0 26,-53-53</inkml:trace>
  <inkml:trace contextRef="#ctx0" brushRef="#br0" timeOffset="130169.4453">33205 14367,'0'-27,"0"27,0 53,0 0,0-27,0 27,0 0,0 27,0-27,0-27</inkml:trace>
  <inkml:trace contextRef="#ctx0" brushRef="#br0" timeOffset="131309.5105">32015 14499,'-27'0,"1"0,-27 0,26 0,27 0,0 0,0 26</inkml:trace>
  <inkml:trace contextRef="#ctx0" brushRef="#br0" timeOffset="132544.5812">33046 14393,'0'-26,"0"26,0 26,-26 27,26-27</inkml:trace>
  <inkml:trace contextRef="#ctx0" brushRef="#br0" timeOffset="133861.6565">31935 14499,'0'26,"0"-26,0 53,-53-26,53 26,0-53,53 0,-26-27,26 1,-53-27,0 26,-27 27,27 0,-26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1024" units="cm"/>
        </inkml:traceFormat>
        <inkml:channelProperties>
          <inkml:channelProperty channel="X" name="resolution" value="28.31858" units="1/cm"/>
          <inkml:channelProperty channel="Y" name="resolution" value="28.36565" units="1/cm"/>
        </inkml:channelProperties>
      </inkml:inkSource>
      <inkml:timestamp xml:id="ts0" timeString="2021-06-02T05:33:36.320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1402 555,'0'-53,"0"80,-53 52,53-26,0 0,-26 0,26 26,0-26,-53-26,53 26,0 0,26-53,27 26,-26-26,26 0,26 0,-26 0,-26 0,25 0,-25 0,26 0</inkml:trace>
  <inkml:trace contextRef="#ctx0" brushRef="#br0" timeOffset="343.9656">1402 767,'27'0,"26"0,-27 0,27 0,0 0,26 0,-26 0,-26 0</inkml:trace>
  <inkml:trace contextRef="#ctx0" brushRef="#br0" timeOffset="681.9317">1482 476,'0'-27,"0"27,26 0,54 0,-28 0,28 0,-1 0,-26 0,0 0,0 0</inkml:trace>
  <inkml:trace contextRef="#ctx0" brushRef="#br0" timeOffset="1417.8581">2566 582,'-26'0,"26"-27,-26 27,-54 0,54 0,-27 53,0 27,0-27,27-1,26 1,-53 0,53-26,-27 26,27-27,0 27,-26-53</inkml:trace>
  <inkml:trace contextRef="#ctx0" brushRef="#br0" timeOffset="1739.826">2090 635,'0'-27,"27"27,-1 27,54 26,-54-53,27 79,-27-53,27 27,-26-26,-1 26,27-53,-26 53</inkml:trace>
  <inkml:trace contextRef="#ctx0" brushRef="#br0" timeOffset="2047.7952">2831 608,'-26'-26,"26"26,0 53,0-27</inkml:trace>
  <inkml:trace contextRef="#ctx0" brushRef="#br0" timeOffset="2219.7779">2752 1164,'26'0</inkml:trace>
  <inkml:trace contextRef="#ctx0" brushRef="#br0" timeOffset="2406.7593">3096 793,'26'0,"-26"-26,53 52,-53 27,0-26,0-1</inkml:trace>
  <inkml:trace contextRef="#ctx0" brushRef="#br0" timeOffset="2953.7045">1640 1508,'-26'0,"26"0,79 0,27 0,53 0,0 0,-27 0,-26 0,-27 0,1 0,-28 0,-25 0,-1 0,54 0,-54 0,54 0,-54 0,27 0,-53 26,53-26</inkml:trace>
  <inkml:trace contextRef="#ctx0" brushRef="#br0" timeOffset="3575.6424">3149 873,'0'0,"26"0,-26 53,53-53,-53 26</inkml:trace>
  <inkml:trace contextRef="#ctx0" brushRef="#br0" timeOffset="8111.1888">4974 608,'0'-26,"0"-1,-53 27,0 0,0 0,1 53,-28-53,54 27,-1-27,-26 0,0 0,53 0,0 26,0 27,0-26,27 25,-27 1,26 27,-26-27,53 0,-53-1,27 28,-27-27,0-27,53 27,-53 0,0-26</inkml:trace>
  <inkml:trace contextRef="#ctx0" brushRef="#br0" timeOffset="8383.1616">4577 1111,'0'-53,"27"53,-1 0,1 0,26 0,52 26,-52-26,0 0,0 0</inkml:trace>
  <inkml:trace contextRef="#ctx0" brushRef="#br0" timeOffset="8635.1364">5239 926,'0'-27,"0"54,0 26,0 26,0-53,0 27,0-26,0 26</inkml:trace>
  <inkml:trace contextRef="#ctx0" brushRef="#br0" timeOffset="9109.089">5318 873,'0'-80,"27"80,26 80,-53-27,0 0,26-27,-26 27,53-27,0 27,-53-26,26-27,-26 53,0 0,27-53,26-53,-27 26,27-26,-27-26,27 53,-53-27,53 106,-53-1,80 1,-80 27,53-27,-53 0,53 0,-53-27,79-26,0 0,-26 0</inkml:trace>
  <inkml:trace contextRef="#ctx0" brushRef="#br0" timeOffset="9702.0297">6879 1032,'0'-53,"0"0,-26 26,-54 27,54 0,-27 0,-53 0,27 53,26 0,0 0,53 0,-27 0,27-27,27 1,-1-27,54 0,-27 0,0 0,26-53,-53 0,27-26,-53-1,0 1,27-1,-27 1,0 0,0 26,0 0,0 26,-53 1,53 79,0 26,0 1,0-1,26 0,-26 1,0-1,53 0,-53 1,53 26,0-53,53 0,0-53</inkml:trace>
  <inkml:trace contextRef="#ctx0" brushRef="#br0" timeOffset="10360.9638">7964 502,'0'-26,"-53"26,53-27,0 27,0 27,0 26,0 26,0 1,0 25,0-25,0-1,0 1,0-28,0 1,0-26</inkml:trace>
  <inkml:trace contextRef="#ctx0" brushRef="#br0" timeOffset="10881.9117">8361 555,'0'53,"0"53,0 0,-27 26,27-52,0-28,0 1,0-26,0 26,80-53,-80 0,26 0,1 0,26 53,-27-27,53 54,1-54,-1-26,-26 53,26-53,-52 0,-1 0,-26-27,53-25,-53 25,0-26,-26 0,-27 27,26 26,-52 0,79 0,27 53,-1-27,53 1,-26 26,0-53,0 52,27-52,-54 0</inkml:trace>
  <inkml:trace contextRef="#ctx0" brushRef="#br0" timeOffset="11224.8774">7699 714,'53'-26,"-26"26,26 0,0 0,52 0,-25 0,-1 0,1 0,25 0,28 53,-27-53,26 52,-26-52</inkml:trace>
  <inkml:trace contextRef="#ctx0" brushRef="#br0" timeOffset="12024.7974">10636 873,'-53'0,"0"0,-52 0,25 0,1 0,-1 0,1 0,26 0,0-53,0 53,53-27,-26 27,26-26,26-27,1 53,26 0,0 0,26 0,-26 0,0 0,-27 27,27-1,-53 27,27 0,-27 0,0 0,0 0,0-1,0-25,0-1,-80-26,27 53,27-53,-1 0,-25 0</inkml:trace>
  <inkml:trace contextRef="#ctx0" brushRef="#br0" timeOffset="12362.7636">10636 1032,'80'0,"-54"0,1 52,25 54,-52-79,0-1,0 54,27-80,26-27,-53 1,53-54,0 54,0-27,-27 53,27 0,-27 26,-26 1,53 26,-53-27,0 1,27 26,-27 0</inkml:trace>
  <inkml:trace contextRef="#ctx0" brushRef="#br0" timeOffset="13036.6962">11377 926,'-26'0,"26"-27,0 80,0 0,53 26,-53-26,52 0,-52 0,53 0,0 0,-26-79,-27-27,53-53,-53 26,0 1,0 26,0 27,0-27,26 53,-26 0,80 0,-28 26</inkml:trace>
  <inkml:trace contextRef="#ctx0" brushRef="#br0" timeOffset="14274.5724">11880 1111,'-53'0,"53"26,26-26,1 0,-1 0,27 0,0 0,0 0,0 0,0 0,0-53,-53 27,26 26,-26-26,0-27,0 26,0 27,0-26,-26 26,-27 0,26 0,1 0,26 0,0 53,-53-53,53 53,0-27,0 0,0 27,0-26,26-1,1-26,26 53,-27-53,27 0,0 0,0 0,26 0,-52 0,-1 0,-26-26,53 26,-53 26,0 1,0-1,0 27,0 0,0-27,0 27,27-106,-27-26,0 26,53 0,-53 0,0 27,26 26,-26-27,27 27,52 0,-26 0,-27 0,27 53,-26 0,-1-53,27 0</inkml:trace>
  <inkml:trace contextRef="#ctx0" brushRef="#br0" timeOffset="14897.5101">13414 1005,'0'-79,"0"52,0 27,-26 0,-27 0,-26 27,26-1,26 27,27-26,-53-1,53 27,0-27,27 27,-1-53,1 27,52-27,-26 0,-53 26,53-26,-53 53,-27-26,-52-27,53 0,-1 53,27-53,106 0,53-27,26 27,27-106,-54 106,-52-53,-79 53,-27-53,0 27,-53 26,0 0,-27 0,54 0,0 26,26 27,0-26,26 26,0-27,54 27,-1-26,1 25,25 1,1-26,-26-27</inkml:trace>
  <inkml:trace contextRef="#ctx0" brushRef="#br0" timeOffset="17050.2948">15108 793,'0'-79,"0"53,26-27,54 53,-1 0,0 0,-26 26,-26 1,-27 26,53-1,-53 1,-27 27,1-1,-27-26,26 0,27 0,0-27,0 27,0 0,27-26,26-27,53 79,-1-79,1 0,-26 0,-28 0,-52-26</inkml:trace>
  <inkml:trace contextRef="#ctx0" brushRef="#br0" timeOffset="17335.2663">15108 1058,'0'-53,"0"53,53 0,26 0,27 0,26 0,-26 0,0 0,-27 0,1 0,-28 0,1 0</inkml:trace>
  <inkml:trace contextRef="#ctx0" brushRef="#br0" timeOffset="17544.2454">16060 1084,'27'0,"26"0,26 0,-26 0,-27 0,1 0,26 0,0 0</inkml:trace>
  <inkml:trace contextRef="#ctx0" brushRef="#br0" timeOffset="17874.2124">16933 449,'0'-26,"0"-27,0 80,0 25,0 1,0 27,0-1,0 1,0-1,0 27,0 0,53-27,-53-26,53-53</inkml:trace>
  <inkml:trace contextRef="#ctx0" brushRef="#br0" timeOffset="18181.1817">17304 1005,'0'-53,"53"53,-53 53,26-26,-26-1,0 27,0-27,0 1,0-80,0 26,53 1,-53-27,27 27,25-27,1 53,-26 0,-1 0,54 0,-54 0,1 26</inkml:trace>
  <inkml:trace contextRef="#ctx0" brushRef="#br0" timeOffset="18446.1551">16563 635,'26'0,"54"0,-54 0,1 0,52 0,-26 53,26-53,1 53,26-53</inkml:trace>
  <inkml:trace contextRef="#ctx0" brushRef="#br0" timeOffset="19725.0273">18283 820,'0'-27,"0"1,0-27,0 53,-80 0,27 0,27 0,-27 27,0 25,53 1,-26-53,26 53,0-26,0-1,0-26,53 53,0-53,-1 0,-52 0,53 0,-53-79,53 52,-53 1,27 52,-27 1,53 26,-53 26,26-53,-26 1,53-27,0 0,-27 0,-26-27,0-25,0 25,0 54,53 52,-53-26,27 26,-27 1,79-27,-79-1,53-52,0 0,0-79,-27 0,-26-1,53 27,-53 0,27 53,26 27,-53-1,53 27,-27-26,-26-1</inkml:trace>
  <inkml:trace contextRef="#ctx0" brushRef="#br0" timeOffset="20115.9882">19341 873,'-53'0,"27"0,-27 0,0 0,26 53,-52-27,79 27,0 0,26-27,1 27,52-26,-26 52,0-52,0 26,-53-27,-53-26,-26 53,-1-53,-25 26,25-26</inkml:trace>
  <inkml:trace contextRef="#ctx0" brushRef="#br0" timeOffset="20865.9132">19923 767,'0'-53,"0"27,0-1,0-26,0 0,0 27,-26 26,26-53,-53 53,53-53,-27 53,27 26,-53 54,53-27,0 26,0 27,0 0,0 26,0-26,27-27,-27 1,0-1,0-26,0 26,0-26,0-26,-27-27</inkml:trace>
  <inkml:trace contextRef="#ctx0" brushRef="#br0" timeOffset="21097.89">19632 1084,'0'-26,"27"26,-1 0,0 0,54 0,-80 0,53 0,-27 0,27 79,27-79,-1 0</inkml:trace>
  <inkml:trace contextRef="#ctx0" brushRef="#br0" timeOffset="21993.8004">20267 1084,'-26'0,"-1"0,1 27,26 26,0 0,0-53,0 26,26-26,1 0,26 0,-53-53,26 53,-26-26,53 26,0 0,-27 0,27 26,0 54,-53-27,0-27,0-79,0 27,53-27,26 0,-26 53,0-53,-26 53,26 0,-53 26,0 54,0-54,0 27,0 0,0-26,0-1,26 27,27-53,0 0,-27-53,-26 0,53 27,-53-1,27 54,-27-1,79-26,-79 53,27-53,-1 0,1 0,25 0,1-53,27 0,-54 27,-26-27,27 53,26 26,-53 1,26-1,-26 27,53 0,0 0,26-53</inkml:trace>
  <inkml:trace contextRef="#ctx0" brushRef="#br0" timeOffset="22986.7011">22516 1032,'0'-27,"-26"27,-27 0,26 0,1 0,-27 0,53 53,-27-27,27 27,0-26,80-27,-27 0,0 0,-27 0,-26 0,53-53,-53 0,0 0,0 0,-26 53,26-26,-53 26,26 0,27 0,0 53,0-27,80 27,52 0,0-53,53 0,1 0,-28-27,-78-25,-1-1,-53-53,-26 26,0 28,0-1,0 0,0 26,-52 27,52-26,-53 26,53 53,0 26,0 27,0 0,53 26,-1 27,1 0,0-54,-53 28,53-54,-53 0,0 1,-53-27,27 26,-27-52</inkml:trace>
  <inkml:trace contextRef="#ctx0" brushRef="#br0" timeOffset="23197.68">23363 1428,'26'0,"27"0,0 0,26 0,27 0,27 0,-28 27,-25-27,-1 0,0 53</inkml:trace>
  <inkml:trace contextRef="#ctx0" brushRef="#br0" timeOffset="26622.3374">25479 846,'0'-53,"-26"53,-1 80,-52-1,0 27,26-27,-27 27,28-53,25 0,27 26,-53-52,53-1,-53-26,53 80</inkml:trace>
  <inkml:trace contextRef="#ctx0" brushRef="#br0" timeOffset="26876.3121">25003 873,'0'-53,"0"106,0-27,53 27,-53 0,53 53,0-53,0 0,53 26,-27 1,27-54,-27 27,-26-53</inkml:trace>
  <inkml:trace contextRef="#ctx0" brushRef="#br0" timeOffset="27308.2689">25850 767,'-27'53,"27"0,-26 0,26 0,-53 79,53-26,0 0,0-1,26 1,1-26,26-27,-27-1,54-52,-27 27,-27-27</inkml:trace>
  <inkml:trace contextRef="#ctx0" brushRef="#br0" timeOffset="27753.2244">25982 1058,'0'-26,"27"26,25 0,1 0,0 0,0 26,-26-26,-27 53,26-27,-26 27,0-26,0 26,0 0,0-27,-53 1,53 52,0-26,0-53,27 26,52-26,0 0,27 0,-26 0,-54 0</inkml:trace>
  <inkml:trace contextRef="#ctx0" brushRef="#br0" timeOffset="27994.2003">26009 1376,'-27'0,"80"0,0 0,53 0,-27 0,1 0,-1 0,-26-53,0 53</inkml:trace>
  <inkml:trace contextRef="#ctx0" brushRef="#br0" timeOffset="28346.1651">26644 873,'26'0,"-26"26,0 27,79 27,-79-1,53 0,-53 1,53 26,-53-1,0-25,0-27,0-27,-26 27,-27-53,53 26,-53-26,26 0,27-26</inkml:trace>
  <inkml:trace contextRef="#ctx0" brushRef="#br0" timeOffset="29125.0872">27173 1243,'0'0,"26"0,80 0,-80 0,1 0,-27 0</inkml:trace>
  <inkml:trace contextRef="#ctx0" brushRef="#br0" timeOffset="29291.0706">27146 1561,'53'0,"-26"0,26 0,-1 0,1 0</inkml:trace>
  <inkml:trace contextRef="#ctx0" brushRef="#br0" timeOffset="31135.8861">28760 741,'-53'0,"27"-27,26 1,-27 26,27-53,-53 26,53-26,-26 0,26 27,0-1,0-25,0 52,0-27,53 27,-27 0,27 0,0 0,-26 0,-27 0,53 0,-53 53,0 0,0 0,0 0,0 0,-53 26,53-26,-27 0,27 0,0 0,0-27,53-26,0 27,0-27,0 0,0-27,-27 1,-26-27,0 0,0 0,-26 0,-1 27,-26 26,27-27,0 27,26 27,26-1</inkml:trace>
  <inkml:trace contextRef="#ctx0" brushRef="#br0" timeOffset="31705.8291">29316 476,'0'-53,"26"53,1 0,-1 0,27 53,-53-27,53 1,-53 26,0-27,0 1,0 26,0-27,0 1,0 52,-53-79,53 53,53 0,-26-53,25 53,28-53,-27 0,-27 0,1 0</inkml:trace>
  <inkml:trace contextRef="#ctx0" brushRef="#br0" timeOffset="32005.7991">29316 767,'53'0,"-27"0,1 0,26 0,52 0,-25 26,-27-26,0 0</inkml:trace>
  <inkml:trace contextRef="#ctx0" brushRef="#br0" timeOffset="32267.7729">30057 793,'79'0,"0"27,-26-27,0 0,-26 0</inkml:trace>
  <inkml:trace contextRef="#ctx0" brushRef="#br0" timeOffset="32582.7414">30718 502,'0'-53,"0"80,0-1,0 27,0 0,0 27,0-27,0-1,0 1,0 0,0 0</inkml:trace>
  <inkml:trace contextRef="#ctx0" brushRef="#br0" timeOffset="33175.6821">31300 529,'0'-53,"0"26,0-25,0 25,0-26,-53 53,0 0,27 0,-1 0,-25 80,52-54,-53 0,53 27,0 0,53-53,-1 0,1 0,0 0,-53-79,27 79,-27 26,0 1,26-1,-26 27,0-26,0 26,0 0,-26 26,-27 0,0 27,0-79</inkml:trace>
  <inkml:trace contextRef="#ctx0" brushRef="#br0" timeOffset="35074.4922">28099 1217,'26'0,"1"0,-1 0,27 0,-26 0,25 0,28 0,52 0,-26 0,0 0,0 0,-1 0,-25 0,52 0,-53 0,27 0,-26 0,26 0,-1 0,28 0,-54 0,0 0,27 0,0 0,0 0,-27 0,1 0,-1 0,0 0,-26 0,0 0,0 0,0 0,0 0,26 0,-26 0,27 0,-1 0,0 0,-26 0,27-53,-27 53,0 0,-1 0,1 0,0 0,53 0,-53 0,0 0,0 0,-27 0,27 0,0 0,0 0,-53-27,53 27,0 0,-27 0,1 0,26 0,-27 0,27 0,-26 0,25 0,-25 0,26 0,0 0,-27 0,-26 53,0 0,-26-26,-1-27</inkml:trace>
  <inkml:trace contextRef="#ctx0" brushRef="#br0" timeOffset="36672.3324">28046 1746,'-27'0,"27"-27,27 27,26 0,0 0,0 0,0 0,-1 27,-25 26,-27-27,0 27,-27 27,-25-1,25-26,27-27,-26-26,26 53,0-26,26-27,53 0,1 0,-1 0,1 0,-28 0</inkml:trace>
  <inkml:trace contextRef="#ctx0" brushRef="#br0" timeOffset="36943.3053">28152 2011,'-27'0,"27"0,53 0,27 0,-1 0,0 0,27 26</inkml:trace>
  <inkml:trace contextRef="#ctx0" brushRef="#br0" timeOffset="37192.2803">28707 2063,'27'0,"-1"0,54 0,-27 0,-27 0</inkml:trace>
  <inkml:trace contextRef="#ctx0" brushRef="#br0" timeOffset="37618.2374">29078 1878,'26'0,"80"0,-106 0,53 0,-53 27,26 52,-26-52,0-1,-26 27,26 0,0-27,26-26,27 0,0 0,27 0,-1 0,-26 0,-27 0,-26-79</inkml:trace>
  <inkml:trace contextRef="#ctx0" brushRef="#br0" timeOffset="37836.216">29660 1772,'0'53,"26"0,-26 27,0 25,0 1,0-26,-26-1,-1 0,-52 1,53-80</inkml:trace>
  <inkml:trace contextRef="#ctx0" brushRef="#br0" timeOffset="38600.1395">27834 1693,'0'-53,"0"80,0-1,-26 27,26 26,-53-26,53 0,0 27,0 25,0-25,26-1,54-26,52 0,-26-53</inkml:trace>
  <inkml:trace contextRef="#ctx0" brushRef="#br0" timeOffset="39312.0683">30083 1693,'-53'-53,"27"53,-1 27,27-1,-53 27,53 0,0 26,0-26,0 53,0 0,0-27,53 27,0-27,53 1,-53-80</inkml:trace>
  <inkml:trace contextRef="#ctx0" brushRef="#br0" timeOffset="39762.023">30401 1693,'0'26,"53"-26,-1 53,-25 0,-1-26,-26-1,53 27,-53-26,0-1,0 27,0-27,-26 27,-27-53,26 80,-25-54,52 1,26-27,80 0,0 0,0 0,-1 0,-52 0</inkml:trace>
  <inkml:trace contextRef="#ctx0" brushRef="#br0" timeOffset="40069.9926">30401 2037,'53'0,"26"0,0 0,1 0,-27 0,0 26,-1-26,1 0</inkml:trace>
  <inkml:trace contextRef="#ctx0" brushRef="#br0" timeOffset="40288.9707">31009 2063,'53'0,"-26"0,52 0,-53 0,54 0,-27 0,0 0,0 0,-27 0</inkml:trace>
  <inkml:trace contextRef="#ctx0" brushRef="#br0" timeOffset="40707.9288">31724 1772,'79'0,"-26"0,0 27,-53-1,0 27,-27-53,27 53,-53-53,53 27,0 26,53-53,0 52,27-52,-27 0,52 27,-78-27,-54 53,-78-53,25 26,1-26,-1 53,54-53</inkml:trace>
  <inkml:trace contextRef="#ctx0" brushRef="#br0" timeOffset="41050.8945">32464 1534,'27'27,"26"-1,-27 27,27 0,-53 0,53 26,-53 1,0-1,0 27,0-27,-26-52,26 26,-80-53,107-53</inkml:trace>
  <inkml:trace contextRef="#ctx0" brushRef="#br0" timeOffset="41411.8584">32994 1296,'-27'0,"27"27,0 26</inkml:trace>
  <inkml:trace contextRef="#ctx0" brushRef="#br0" timeOffset="45611.4384">1931 2884,'-26'0,"0"0,-27 0,0 0,-27 26,27-26,27 27,-27 25,53-25,27 26,-27 0,79-53,-53 79,27-52,-26 26,-27-1,0 1,0 27,-27-1,-26-26,-26 0,26-27,27-26,26 27,-53-27,79 0,27-27</inkml:trace>
  <inkml:trace contextRef="#ctx0" brushRef="#br0" timeOffset="45917.4078">2143 3333,'0'0,"0"80,80-1,-28-79,-25 0,-1 0,27 0,-26-26,-27-54,-27 54,1 26,-27-53,26 53,-25 0,-1 0,53 0,0 53</inkml:trace>
  <inkml:trace contextRef="#ctx0" brushRef="#br0" timeOffset="46315.368">2752 3677,'53'-53,"-53"1,79-81,-79 27,53-26,-53 53,0 26,0 26,0-26,-53 27,27 26,26 0,-80 79,80-26,-26 0,26 27,0-1,0 0,26 54,1-54,26-26,-1 26,1-52,27-27</inkml:trace>
  <inkml:trace contextRef="#ctx0" brushRef="#br0" timeOffset="46525.347">3281 2963,'0'26,"0"27,0 0,0 27,0-27</inkml:trace>
  <inkml:trace contextRef="#ctx0" brushRef="#br0" timeOffset="46697.3298">3281 3810,'26'0,"27"0,-26 0</inkml:trace>
  <inkml:trace contextRef="#ctx0" brushRef="#br0" timeOffset="46863.3132">3572 3201,'0'0,"-27"53,27 26,-79 54,26-1,-79-26</inkml:trace>
  <inkml:trace contextRef="#ctx0" brushRef="#br0" timeOffset="47065.2926">1773 4445,'0'0,"79"0,-52 0,52-80,27 80,53-53,-27 53,27 0,-54-53,1 53,-53 0,-26 0</inkml:trace>
  <inkml:trace contextRef="#ctx0" brushRef="#br1" timeOffset="61938.8055">26538 3889,'0'-26,"0"-1,0 27,0-53,0 27,-27 26,27-27,-26 27,26-53,-53 53,0 0,27 0,-27 53,26-26,-26 26,27 0,26 0,-80-1,80 1,0-26,0 26,53-53,-26 53,-1-53,27 0,0 0,-26-27,25 27,-52-26,53-27,-53 26,0 1,27-27,-27 27,0-1,0-26,0 80,0 26,0-1,0 1,0 0,0-26,0-1,0 27,0 0,0-53,0 26,79-26,-26 0,26 53,-26-53,0 0</inkml:trace>
  <inkml:trace contextRef="#ctx0" brushRef="#br1" timeOffset="62440.7553">26591 3201,'0'106,"0"-27,0 1,0-27,0-27,0 27,53-53,-53 26,26-26,0-26,-26 0,53-1,-53-26,27-26,-27 26,53 0,-53 0,26 53,1 0,26 27,-53-1,53 27,-53-27,52 1,-52 26,0 0,27 0,-27 26,0 0</inkml:trace>
  <inkml:trace contextRef="#ctx0" brushRef="#br1" timeOffset="63279.6713">27384 3730,'0'0,"-26"80,26-1,0 0,0-26,0 0,0 0,0 0,26-26,1-27,-1 26,54-26,-27 0,-53-26,26-27,-26 0,0 0,0 0,0 26,0 80,0 0,0 27,0-54,0 1,53 25,-53-25,0-1,0 27,26-26,-26-1</inkml:trace>
  <inkml:trace contextRef="#ctx0" brushRef="#br1" timeOffset="63888.6105">28152 3545,'0'-26,"0"-54,0 27,-27 53,27-26,-53 26,27 0,26 26,-53 54,53-27,-27 26,27 0,-52 1,52-1,-53 53,53-52,0-1,-27-26,27 0,0 26,0-52,0-1,0 27,0-26,0-1,53-26,-53 53,53-53,0 0,-27 0,27 0,-26-53</inkml:trace>
  <inkml:trace contextRef="#ctx0" brushRef="#br1" timeOffset="64239.5754">28231 4048,'0'53,"0"26,0-26,0 0,0-27,0 27,27-26,25-27,-25-53,-27 0,0-26,0 26,53 26,-53-26,0 106,53-26,-53-1,53 27,-53-27,53 54,-53-54</inkml:trace>
  <inkml:trace contextRef="#ctx0" brushRef="#br1" timeOffset="64673.532">28601 3281,'0'-53,"27"53,-1 26,-26 27,80 26,-80 1,26-1,-26 0,0 1,53 26,-53-27,0 0,0 1,0-1,0-26,0 0,0-27,0 27,0-26,-26 26,-27 0,0-27,0-26</inkml:trace>
  <inkml:trace contextRef="#ctx0" brushRef="#br1" timeOffset="65576.4417">29078 4048,'-53'-27,"106"27,0 0,26 0,0 0,1 0,-1 0,1 0,25 0,-25 0,-1 0,0 0,1 0,-54 0,1 0,-54-79</inkml:trace>
  <inkml:trace contextRef="#ctx0" brushRef="#br1" timeOffset="65763.423">29871 3810,'0'0,"27"0,-27 53,79 0,-79-1,0 28,0-27,-26 0,-54 26,-52-26,53-53</inkml:trace>
  <inkml:trace contextRef="#ctx0" brushRef="#br1" timeOffset="66550.3443">29131 3783,'-27'27,"27"26,-26-53,26 26,-27 27,27-27,0 1,0 26,0 0,53-27,0 27,0-26,0 25,26-52</inkml:trace>
  <inkml:trace contextRef="#ctx0" brushRef="#br1" timeOffset="67561.2428">30877 3042,'0'-53,"53"1,0 52,0 0,-27 0,27 0,-27 52,-26-25,53 26,-53 0,0 26,-26-26,-1-26,-25 25,52-25,-27-27,27 53,0 0,53-53,26 53,27-53,27 0,-28 0,-25 0,-54 0</inkml:trace>
  <inkml:trace contextRef="#ctx0" brushRef="#br1" timeOffset="67847.2144">31062 3281,'0'0,"53"0,53 0,26 0,-26 0,0 0,-27 0,-26 0,-53 26</inkml:trace>
  <inkml:trace contextRef="#ctx0" brushRef="#br1" timeOffset="68425.1568">30612 3863,'27'0,"52"0,53 0,107 0,-28 0,1 0,79 0,-26 0,-54 0,-79 0,-52 0,-54 0,-26 26</inkml:trace>
  <inkml:trace contextRef="#ctx0" brushRef="#br1" timeOffset="69204.0789">30824 3254,'26'0,"27"0,0 0,-26 0,-1 0,27 0,0 0,0 0,-27 0</inkml:trace>
  <inkml:trace contextRef="#ctx0" brushRef="#br1" timeOffset="70456.9534">30718 4180,'0'-26,"27"26,26-27,-1 27,28 0,-27 0,0 27,-53 26,26-27,-26 27,0-27,0 27,0 0,0 27,-79-27,79-27,-53 27,53 0,0-27,26-26,27 0,27 0,25 53,-25-53,-27 0</inkml:trace>
  <inkml:trace contextRef="#ctx0" brushRef="#br1" timeOffset="70764.9227">30824 4498,'0'-27,"0"27,79 0,-26 0,0 0,27 27,-54-27,27 53,-27-53,1 52</inkml:trace>
  <inkml:trace contextRef="#ctx0" brushRef="#br1" timeOffset="70988.9004">31433 4630,'26'0,"27"0,-27 0,1 0,26 0,-27 0,27 0,0 0,-53 0,26 0</inkml:trace>
  <inkml:trace contextRef="#ctx0" brushRef="#br1" timeOffset="71635.8357">32226 4551,'0'-53,"0"0,0 0,0 53,0-53,-53 53,0 0,-52 26,78 1,27 26,-26-27,26 1,0 26,0-27,0-26,26 26,27-26,-26 0,-1 0,53-26,-79-53,27 52,-27-26,0 27,0 26,0 53,0 0,53 0,-53-27,0 27,0-27,0 27,26 0,27-53</inkml:trace>
  <inkml:trace contextRef="#ctx0" brushRef="#br1" timeOffset="72848.7144">32279 4365,'-26'0,"26"0,0 27,-27-27,27 53,53-53</inkml:trace>
  <inkml:trace contextRef="#ctx0" brushRef="#br1" timeOffset="119851.0137">4921 3175,'0'26,"-26"-26,26 53,-53-53,53 53,-53-53,53 53,-79-53,79 53,-27 0,27-27,-26 1,26 26,-53-27,53 0,-27 27,27-26,-53-27,53 53,0-53,0-27</inkml:trace>
  <inkml:trace contextRef="#ctx0" brushRef="#br1" timeOffset="120156.9831">4577 3175,'0'-27,"0"80,0 27,27-1,-27-26,53 0,0 0,0 26,-1-53,1 27,0-26,27-27,-27 53,-1-53,-25 0</inkml:trace>
  <inkml:trace contextRef="#ctx0" brushRef="#br1" timeOffset="120529.9457">5424 3228,'-79'0,"-1"0,54 0,-27 53,53-1,-53 1,53 27,0-27,0 0,0 26,0-26,26 26,27-26,0-26,27 26,-27-53,-27 52</inkml:trace>
  <inkml:trace contextRef="#ctx0" brushRef="#br1" timeOffset="121055.8932">5715 3201,'0'-53,"26"53,1-26,26 26,-27 0,1 0,26 0,-53 26,26 27,-26 0,0 0,0 26,-26 1,26-1,-80-26,80-27,-26 27,26 0,26-53,27 0,27 0,25 0,-25 0,-1 0,-52 0</inkml:trace>
  <inkml:trace contextRef="#ctx0" brushRef="#br1" timeOffset="121288.8699">5583 3572,'0'-27,"26"27,1 0,52 0,0 0,27 0,-26-53,25 53,-52-79</inkml:trace>
  <inkml:trace contextRef="#ctx0" brushRef="#br1" timeOffset="121490.8497">6376 3095,'0'-26,"27"26,52 0,-79 26,53 54,-53-1,0 80,-26 52,-54 28,-52-54,53-53</inkml:trace>
  <inkml:trace contextRef="#ctx0" brushRef="#br1" timeOffset="122204.7783">4630 4498,'0'-53,"80"53,-27-53,79 0,53 53,0-53,27 53,0 0,79-79,0 79,-80 0,27 0,-132 0,-53 0,-26 0,-27 26,0-26</inkml:trace>
  <inkml:trace contextRef="#ctx0" brushRef="#br1" timeOffset="122779.7208">5556 4418,'80'-53,"-27"27,26-27,27 26,-27 27,1 0,-28 0,-25 0,-27 27,53 52,-53 27,-27 26,-26 1,1-27,25 26,27-79,-53 0,53 0,0-27,0 1,53-27,0 0,26 0,1 0,-27 0,0 0,-27 0</inkml:trace>
  <inkml:trace contextRef="#ctx0" brushRef="#br1" timeOffset="123020.6967">5689 5000,'0'-26,"52"26,28 0,26 0,52-53,-25 53,52 0,-26-79,-27 79</inkml:trace>
  <inkml:trace contextRef="#ctx0" brushRef="#br1" timeOffset="128397.159">7382 3757,'26'0,"-26"-27,53 27,-26 0,-27-53,26 53,1 0,-27 27</inkml:trace>
  <inkml:trace contextRef="#ctx0" brushRef="#br1" timeOffset="128578.1409">7408 4021,'80'0,"-54"0,27-26,0 26,0 0,26 0,-26-27,-26 27</inkml:trace>
  <inkml:trace contextRef="#ctx0" brushRef="#br1" timeOffset="130054.9931">8705 2963,'0'-26,"-27"26,27-27,-26 27,26-53,-79 53,52-26,-26-54,53 27,0 1,53-1,-26 53,25-53,1 53,0 0,-26 26,-27 27,53 26,-53 27,0 27,-53-28,0 28,53-54,-27-26,27 0,0-53,27 0,26 0,0 0,-27-27,27-25,-53-1,0 0,0-27,0 54,-26 26,-1-27,1 27,-27 0,-27 0,54 27,26-1,-53 27,53-26,53-27</inkml:trace>
  <inkml:trace contextRef="#ctx0" brushRef="#br1" timeOffset="130549.9437">9419 2725,'0'-79,"0"52,53 27,0 0,0 0,0 27,0-27,-53 79,53-53,-53 27,0 27,-27-1,1-26,-54 0,27 26,53-52,-26-27,26 53,53 0,26-53,27 0,0 0,26-27,-79 27,0-53</inkml:trace>
  <inkml:trace contextRef="#ctx0" brushRef="#br1" timeOffset="130835.9151">9419 3016,'-26'0,"26"0,53 0,26 0,27 0,26 0,-26 0,-27 0,-26 0,-26 0</inkml:trace>
  <inkml:trace contextRef="#ctx0" brushRef="#br1" timeOffset="131082.8903">10186 2989,'53'0,"-26"0,52 0,-52 0,26 0,-27 0,1 0,25 0</inkml:trace>
  <inkml:trace contextRef="#ctx0" brushRef="#br1" timeOffset="131396.8589">10795 2646,'0'-27,"0"54,0-1,0 27,-26 26,26-26,0 0,0 0,0 0,0 0,0 26,0-52,52 26,-25-27</inkml:trace>
  <inkml:trace contextRef="#ctx0" brushRef="#br1" timeOffset="132188.7798">11377 2619,'0'-53,"0"27,0-27,-79 53,52 26,-26 1,27 26,26-27,-53 27,53 0,0 0,0-53,26 0,27 0,-26 0,-1 0,54-53,-80 0,0 27,0-1,53 54,-1 52,-52-26,27-27,-27 1,0 52,0-26,-53 26,27-26</inkml:trace>
  <inkml:trace contextRef="#ctx0" brushRef="#br1" timeOffset="133128.6858">8520 3783,'53'0,"-27"0,53 0,54 0,52 0,53-79,27 79,105-80,80 80,-27-105,80 25,-159 80,-27-53,-26 53,-105 0,-1 0,-27 0,-105 0,-26 0,-1 0,-26-26,0 26</inkml:trace>
  <inkml:trace contextRef="#ctx0" brushRef="#br1" timeOffset="134495.5491">8202 4471,'0'-26,"27"26,-1 0,27 0,0 0,0 0,-27 0,27 0,-53 26,0 1,0 26,0 26,-26 27,-27-27,26 0,27 27,-79-53,79-26,0 26,53 0,26-53,27 0,0 0,0-53,-53 26</inkml:trace>
  <inkml:trace contextRef="#ctx0" brushRef="#br1" timeOffset="134718.5268">8202 4868,'27'0,"-27"-26,26 26,0 0,27-53,0 53,0 0,0 0,0 0,26 0,-26 0</inkml:trace>
  <inkml:trace contextRef="#ctx0" brushRef="#br1" timeOffset="135048.4938">9102 4286,'-27'0,"-26"0,0 26,27 27,26 27,-79-1,79 0,0 1,0-1,52 27,28-53,52 0,0 0,-52-53,-1 53,-26-53</inkml:trace>
  <inkml:trace contextRef="#ctx0" brushRef="#br1" timeOffset="135889.4097">9366 4418,'0'-26,"0"26,80 0,-54 0,27 0,-27 0,27 79,-53-26,27-26,-27 25,0-25,0-1,0 1,0 26,0 0,-27-53,27 26,0 27,27-53,52 0,-26 0,-26 0</inkml:trace>
  <inkml:trace contextRef="#ctx0" brushRef="#br1" timeOffset="136150.3832">9393 4709,'0'-26,"26"26,1 0,52 0,-26 0,0 0,0 0,-27 0,27 0,-26 0</inkml:trace>
  <inkml:trace contextRef="#ctx0" brushRef="#br1" timeOffset="136330.3656">9816 4683,'53'-27,"0"27,0 0,-27 0,54 0</inkml:trace>
  <inkml:trace contextRef="#ctx0" brushRef="#br1" timeOffset="136654.3332">10134 4365,'105'0,"-52"0,-26 0,-1 27,-26-1,0 27,0 0,-26 26,-1-26,-26-26,27 52,26-52,53-27,26 0,54-53,-28 53,-25-53,-1 53,-52-80,-27 28,0 25</inkml:trace>
  <inkml:trace contextRef="#ctx0" brushRef="#br1" timeOffset="136854.3132">10663 4286,'0'0,"79"53,-79-27,27 1,-27 52,0-26,0 26,0 1,0-1,-27 1,27-1,-53-53</inkml:trace>
  <inkml:trace contextRef="#ctx0" brushRef="#br1" timeOffset="137525.2461">11245 4154,'-27'26,"27"1,-53 25,53 1,-52 53,52-26,0-1,0 0,0 1,0-27,52 0,-25-53,26 52,-27-52</inkml:trace>
  <inkml:trace contextRef="#ctx0" brushRef="#br1" timeOffset="137944.2042">11377 4180,'0'0,"53"0,-27 0,27 0,-53 53,27 0,-27 0,0 0,0 26,0 1,0-28,-53 1,53 0,0-26,0 26,0-53,53 0,0 53,0-53,-27 0</inkml:trace>
  <inkml:trace contextRef="#ctx0" brushRef="#br1" timeOffset="138214.1772">11377 4551,'27'0,"25"0,28 0,26 0,0 0,-1 0,-52 0,-26-53</inkml:trace>
  <inkml:trace contextRef="#ctx0" brushRef="#br1" timeOffset="138407.1579">11906 4471,'53'0,"-53"-53,27 53,26 0,-27 0</inkml:trace>
  <inkml:trace contextRef="#ctx0" brushRef="#br1" timeOffset="138737.1249">12171 4154,'53'-27,"-27"27,27 27,-53-1,0 1,0 25,0-25,0-1,-26 27,-1 0,27-26,0-27,53 0,0 0,26 0,-26 0,-26 53,-27 0,-80-1,-25 1,52-26,0-27</inkml:trace>
  <inkml:trace contextRef="#ctx0" brushRef="#br1" timeOffset="138970.1016">12753 3863,'0'0,"0"53,0 26,0 0,53 1,-53-1,0 0,0 1,0-1,-27 27,-52-27,-27 1,53-54,27-26</inkml:trace>
  <inkml:trace contextRef="#ctx0" brushRef="#br1" timeOffset="139608.0378">11853 4577,'0'-26,"27"26,-1 0,-26-53,27 53,26 0,-27-27,1 27</inkml:trace>
  <inkml:trace contextRef="#ctx0" brushRef="#br1" timeOffset="141968.8013">13414 3466,'27'0,"26"0,-27 0,1-27,26 27,0 0</inkml:trace>
  <inkml:trace contextRef="#ctx0" brushRef="#br1" timeOffset="142142.7843">13600 3651,'79'0,"-53"0,1 0,26 0</inkml:trace>
  <inkml:trace contextRef="#ctx0" brushRef="#br1" timeOffset="146070.3913">15425 2381,'-53'26,"53"1,-53 52,0 1,53-1,-52-26,52 26,-27-52,27-1,0-52,0-1,27-26,-27 0,26 1,-26-1,79-27,-79 27,27 27,-27-27,53 26,-53-25,26-1,1 53,26 53,-53-1,53 1,-53 27,0-1,0-26,0 26,0-26,0 0,0-26,0 26,26-27</inkml:trace>
  <inkml:trace contextRef="#ctx0" brushRef="#br1" timeOffset="146335.365">15319 2778,'0'0,"53"0,0 0,-26 0,-27 0,26 0,-26 53,53-53,0 0</inkml:trace>
  <inkml:trace contextRef="#ctx0" brushRef="#br1" timeOffset="146730.3253">14658 3439,'0'0,"26"0,27 0,53-53,-26 53,25 0,54-53,-27 53,27 0,26-52,-26 52,-80 0,-26 0,-26 0,52 26</inkml:trace>
  <inkml:trace contextRef="#ctx0" brushRef="#br1" timeOffset="147204.2781">14896 3942,'27'-53,"-1"53,27 0,0 0,0 0,-27 27,27 25,-53-25,0 26,-26 26,-27-26,0 0,-27 26,54-52,26-1,-26-26,26 53,26-53,53 0,27 0,0 0,0 0,0-26,-53 26</inkml:trace>
  <inkml:trace contextRef="#ctx0" brushRef="#br1" timeOffset="147407.2578">14790 4207,'27'-53,"26"53,0 0,-1 0,1 0,0 0,0 0,27 0,-54 0</inkml:trace>
  <inkml:trace contextRef="#ctx0" brushRef="#br1" timeOffset="148778.1207">16695 3307,'27'-26,"26"26,0 0,-1 0,28-53,-54 53,27 0</inkml:trace>
  <inkml:trace contextRef="#ctx0" brushRef="#br1" timeOffset="148988.0997">16880 3042,'0'-26,"0"26,0 53,0 0,27 0,-27 0,26 26,-26-26,0 0,53-27</inkml:trace>
  <inkml:trace contextRef="#ctx0" brushRef="#br1" timeOffset="150413.9571">17727 2381,'27'0,"-27"79,0-52,0 26,0 0,0 0,0-27,0 27,0 0,0-27,0-26,0-53,0 0,0 1,0-28,0 27,0 0,0 0,52-52,-52 52,27 0,-27 26,53 27,-53-79,53 79,-27 0,27 0,-53 26,0 27,0 27,-26-1,-27 27,26-53,-26 0,53-27,-26-26,26 53,53-26,0-27,26 0,-26 52,-26-52,25 27,-78 52,0-79,-54 27,27-27,0 0,0 53,0-53,1 0</inkml:trace>
  <inkml:trace contextRef="#ctx0" brushRef="#br1" timeOffset="150870.9113">17410 3016,'26'0,"27"0,-27 0,27 0,53 0,-26 0,-1 0,27 0,53 0,-27 0,-26 0,-27 0,0 0,-26 0,-26 0,26 53,-80-53</inkml:trace>
  <inkml:trace contextRef="#ctx0" brushRef="#br1" timeOffset="151807.8177">17463 3598,'0'-53,"0"53,79 0,-53 0,27 0,-26 0,26 53,-53 26,26-26,-26 0,0 0,-26 27,-27-28,26 1,-26 0,27 0,26-26,0 26,0-53,53 0,26 0,27 26,-53-26</inkml:trace>
  <inkml:trace contextRef="#ctx0" brushRef="#br1" timeOffset="152063.7921">17410 4048,'0'-27,"26"27,1 0,-1 0,27 0,-27 0,27 0,0 53,0-53</inkml:trace>
  <inkml:trace contextRef="#ctx0" brushRef="#br1" timeOffset="152245.7739">17833 4101,'26'0,"-26"0,106 0,-79 0,26 0,-27 0,-26-27</inkml:trace>
  <inkml:trace contextRef="#ctx0" brushRef="#br1" timeOffset="152535.7449">18256 3836,'80'0,"-27"0,-27 0,-26 0,0 53,0-26,0 25,-26 1,-27 0,53-26,-27-27,27 26,0-26,53 0,0 0,26 0,27 0,-26 0,-54 0,-26 0</inkml:trace>
  <inkml:trace contextRef="#ctx0" brushRef="#br1" timeOffset="153366.6618">19129 2910,'27'0,"-1"0,54 0,26 0,-27 0,-26 0,-27 0,1 0</inkml:trace>
  <inkml:trace contextRef="#ctx0" brushRef="#br1" timeOffset="153577.6407">19341 2751,'0'-53,"0"80,0 26,0 53,0-27,27 0,-27 1,0-1,52-26</inkml:trace>
  <inkml:trace contextRef="#ctx0" brushRef="#br1" timeOffset="154327.5657">21431 2116,'-53'-26,"27"-1,-27 27,-26 0,52 53,27-26,-79 26,79 26,0-26,0 0,26-27,27 27,27 0,-1-53,53 27,-26-27,-27 0</inkml:trace>
  <inkml:trace contextRef="#ctx0" brushRef="#br1" timeOffset="154764.522">20214 3281,'53'0,"53"-53,26 53,53 0,54-53,-1 53,26 0,27 0,0 0,-53 0,27 26,-80-26,-79 0,-53 53</inkml:trace>
  <inkml:trace contextRef="#ctx0" brushRef="#br1" timeOffset="156893.3089">20532 3704,'0'-27,"0"27,79 0,-52 0,25 0,-25 0,-1 0,-26 53,53 0,-53-26,0-1,0 54,-26-28,-1 1,-26 0,27 0,-27-26,53 52,0-26,79-53,54 0,-27 0,-1 0,-52 0</inkml:trace>
  <inkml:trace contextRef="#ctx0" brushRef="#br1" timeOffset="157177.2807">20532 4074,'53'0,"-27"0,27 0,0 0,53 27,0-27,-27 0,0 0</inkml:trace>
  <inkml:trace contextRef="#ctx0" brushRef="#br1" timeOffset="157378.2606">21325 4101,'27'-27,"26"27,-27 0,1 0,26 0,0 0,-27 0,0 0</inkml:trace>
  <inkml:trace contextRef="#ctx0" brushRef="#br1" timeOffset="157738.2243">21881 3757,'53'-53,"-27"53,-26 26,0 27,0-26,0-1,0 1,0 26,0-27,0 27,0-27,53-26,0 0,27 27,-54-27,-26 79,-26-52,-54 26,1-53,0 52,-1-52,1 80,52-80</inkml:trace>
  <inkml:trace contextRef="#ctx0" brushRef="#br1" timeOffset="158407.1577">21987 3704,'-27'0,"-25"0,25 0,1 0,26 0,-53 0,53 26,-27-26,27 53,-26-53,26 27,-27-27,27 53,-53-53</inkml:trace>
  <inkml:trace contextRef="#ctx0" brushRef="#br1" timeOffset="160663.932">6747 7117,'26'0,"27"0,-26 0,26 0,26 0</inkml:trace>
  <inkml:trace contextRef="#ctx0" brushRef="#br1" timeOffset="160836.9147">6800 7434,'26'0,"1"0,52 0,-79-26,53 26,-27 0</inkml:trace>
  <inkml:trace contextRef="#ctx0" brushRef="#br1" timeOffset="162973.701">9763 6641,'0'-27,"0"-26,27 53,-1 0,53-26,-26 26,0 0,0 0,0 0,26 0,-26 0,-26 0</inkml:trace>
  <inkml:trace contextRef="#ctx0" brushRef="#br1" timeOffset="163303.668">10530 6085,'0'0,"0"0,0 79,0-26,0 0,0 0,80 0,-80 27,53-28,-53 1,53 0</inkml:trace>
  <inkml:trace contextRef="#ctx0" brushRef="#br1" timeOffset="163859.6124">11192 6244,'0'-53,"0"53,0-53,-53 53,53-26,-26 26,-1 0,-26 0,0 26,0 0,27 27,26-26,-27-27,27 53,0 0,27-53,52 0,-26 0,0-27,0 27,26-53,-52 53,-27-26,-27 52,27 27,0-26,0 26,0-27,0 1,0 25,0 28,0-54</inkml:trace>
  <inkml:trace contextRef="#ctx0" brushRef="#br1" timeOffset="164173.5809">11562 6112,'0'-53,"0"0,0 53,0 79,-26-26,26 0,0 0,-27 26,27 1,-53-27,53-1,0 1,0 0,-26 0,26-26,0 26,0-53</inkml:trace>
  <inkml:trace contextRef="#ctx0" brushRef="#br1" timeOffset="164495.5488">11959 6112,'0'0,"0"52,0 54,-53 27,53-28,0 28,0-54,0-26,27-27,-1-26,1 0,-1 0,27 0,-53-52,0-1,-53 26,-26-26,26 53,26-26,-26 26,27 0,0 0</inkml:trace>
  <inkml:trace contextRef="#ctx0" brushRef="#br1" timeOffset="165267.4716">10319 7170,'53'0,"53"0,52 0,54 0,53 0,26 0,0 0,53-53,-53 53,-27 0,-79-53,-105 53,-54 0,-26 0,0 79,-53-79</inkml:trace>
  <inkml:trace contextRef="#ctx0" brushRef="#br1" timeOffset="166842.3141">11245 7805,'0'-53,"26"53,1-26,52 26,0 0,1 0,-27 0,-27 0,27 26,-53 0,0 54,-26-27,-1 0,-26 0,27 26,26-26,-53-27,53 27,26-53,27 0,53 0,-26 0,-1-26,0 26,-52-27</inkml:trace>
  <inkml:trace contextRef="#ctx0" brushRef="#br1" timeOffset="167059.2924">11377 7990,'79'0,"27"0,0 0,26 0,-26 0,0 0,-27-53</inkml:trace>
  <inkml:trace contextRef="#ctx0" brushRef="#br1" timeOffset="167778.2205">13441 6747,'0'0,"53"-27,26 27,-26 0,26 0,-26 0,-26 0,26 0,-27 0</inkml:trace>
  <inkml:trace contextRef="#ctx0" brushRef="#br1" timeOffset="168006.1977">13653 6508,'-27'0,"27"-52,0 104,0 1,0 0,0 0,0 27,53 25,-53-25,26-54</inkml:trace>
  <inkml:trace contextRef="#ctx0" brushRef="#br1" timeOffset="168822.1161">15266 5477,'0'-53,"80"53,-27 0,0 0,0 0,-27 0,-26 26,53-26,-53 79,-26-26,-1-53,-26 53,0-53,53 27,0 26,53-53,27 26,-54-26,0 53,-26-26,0-1,-52-26,-28 53,27-53,0 0</inkml:trace>
  <inkml:trace contextRef="#ctx0" brushRef="#br1" timeOffset="169098.0883">16060 5265,'0'-53,"0"79,0 27,0 0,0 27,0-1,0 0,0 54,-53-54,53 0,-53 1,53-1,0-52</inkml:trace>
  <inkml:trace contextRef="#ctx0" brushRef="#br1" timeOffset="169428.0553">16351 5662,'27'0,"-1"0,27 26,-53 1,0-1,0 27,-26 0,-1 0,-26 0,53-27,-26-26,26 27,0 26,26-53,27 0,27 0,-1 0,0 0,-26 0</inkml:trace>
  <inkml:trace contextRef="#ctx0" brushRef="#br1" timeOffset="170118.9863">15028 6561,'53'-53,"-26"53,26 0,26 0,80 0,52 0,1 0,106 0,52 0,-52 0,-1 0,-105 0,-27 0,-53-26,-105 26,-54 0,-52 53,-1-53</inkml:trace>
  <inkml:trace contextRef="#ctx0" brushRef="#br1" timeOffset="170854.9128">15214 7038,'0'-27,"0"1,52 26,-25 0,-1 0,27 0,-53 0,27 26,-27 54,0-28,0 1,0 0,0-26,0 52,0-52,0-1,0 27,53-27,0-26,26 53,0-53,1 0,-27 0</inkml:trace>
  <inkml:trace contextRef="#ctx0" brushRef="#br1" timeOffset="171108.8873">15240 7276,'-53'0,"53"26,27-26,52 0,0 0,54 53,25-53,-25 0</inkml:trace>
  <inkml:trace contextRef="#ctx0" brushRef="#br1" timeOffset="171288.8693">16113 7382,'53'0,"0"0,-27 0,1 0,26 0</inkml:trace>
  <inkml:trace contextRef="#ctx0" brushRef="#br1" timeOffset="171588.8393">16828 7170,'52'0,"-25"0,26 0,-53 0,26 0,-26 53,0 0,0-27,-26 1,-1 26,-26-1,80 1,26-53,26 0,1 0,25 0,1 0,-26 0,-27-26</inkml:trace>
  <inkml:trace contextRef="#ctx0" brushRef="#br1" timeOffset="173163.6819">18336 6376,'0'-26,"26"26,1-53,52 53,27 0,0 0,-1-53,1 53,-26 0,-54 0</inkml:trace>
  <inkml:trace contextRef="#ctx0" brushRef="#br1" timeOffset="173369.6613">18653 5953,'0'53,"0"0,0 26,0-26,0 0,0 26,0-26,0 27</inkml:trace>
  <inkml:trace contextRef="#ctx0" brushRef="#br1" timeOffset="174377.5605">20003 5477,'0'52,"26"1,0-53,54 53,-27-53,0 80,26-27,-79 0,0-1,-53 1,27-53,-1 0,-26 0,27 0,-1 0</inkml:trace>
  <inkml:trace contextRef="#ctx0" brushRef="#br1" timeOffset="174595.5387">20108 5477,'0'-27,"0"27,53 0,0 0,0 0,0 0,26 0,-26 0,-26 53,26-53</inkml:trace>
  <inkml:trace contextRef="#ctx0" brushRef="#br1" timeOffset="174851.5131">20849 5212,'0'-26,"0"78,0 28,-26 26,26-27,-53 53,53-26,-53 0,53-27,0 27,0-26,0-28</inkml:trace>
  <inkml:trace contextRef="#ctx0" brushRef="#br1" timeOffset="175226.4756">21087 5662,'80'0,"-27"0,-27 0,27 0,-53 0,0 53,0 0,-26-27,-27 27,0-27,26-26,27 53,0-26,27-27,-1 0,54 26,-28-26,-25 0,-27 53,0 0,-79-53,-1 79,-52-52,0 26,26-53</inkml:trace>
  <inkml:trace contextRef="#ctx0" brushRef="#br1" timeOffset="175916.4063">19659 6561,'0'-26,"26"26,80 0,132 0,0 0,53 0,0 0,53 0,0 0,-26 0,-1 0,-52 0,-54 0,-105 0,-79 0,-27 26,-80 1,-52-27</inkml:trace>
  <inkml:trace contextRef="#ctx0" brushRef="#br1" timeOffset="176696.3283">20003 7143,'79'-26,"-53"26,1 0,26 0,-27 26,-26 1,0 26,0-27,0 27,0 0,0 0,0-27,-53 27,53 0,0-26,0-27,106 0,0 0,0 0,0 0</inkml:trace>
  <inkml:trace contextRef="#ctx0" brushRef="#br1" timeOffset="176958.3023">20003 7329,'26'0,"0"0,54 26,-27-26,26 0,27 0,0 0,0 0,-27 0</inkml:trace>
  <inkml:trace contextRef="#ctx0" brushRef="#br1" timeOffset="177146.2836">20902 7382,'53'0,"26"0,-52 0,-1 0,27 0,-26 0,-1 0</inkml:trace>
  <inkml:trace contextRef="#ctx0" brushRef="#br1" timeOffset="177490.2492">21696 7064,'79'0,"-52"0,-1 0,1 0,-27 27,0-1,0 27,0-27,-27 27,-52 0,79-26,26-27,1 0,26 0,0 53,-1-53,1 0,-53 26,0 27,-53 0,-52 0,-1-27,-27 27,54 0,0-53</inkml:trace>
  <inkml:trace contextRef="#ctx0" brushRef="#br1" timeOffset="181322.8659">3545 6164,'-26'0,"-27"0,53 106,-53 0,53 0,-26 26,26-26,-53-53,53 0,-27 0,27-27,-53-26</inkml:trace>
  <inkml:trace contextRef="#ctx0" brushRef="#br1" timeOffset="181554.8427">3175 6429,'0'-26,"26"26,-26 79,27-26,-27 0,79 0,-52 53,26-80,0 27,0-53,52 53,-25-53</inkml:trace>
  <inkml:trace contextRef="#ctx0" brushRef="#br1" timeOffset="181857.8124">4022 6270,'-27'0,"-52"27,79-1,-27 1,27 52,0-26,0 26,0 27,27 26,-27-52,53-1,0-26,-27 0,27-53</inkml:trace>
  <inkml:trace contextRef="#ctx0" brushRef="#br1" timeOffset="182245.7736">4339 6350,'-26'0,"26"-53,0 53,53 0,-27 0,1 0,25 26,-25-26,-27 53,26-26,-26 26,0-27,0 0,0 27,0-53,0 53,0-26,0-27,80 0,-27 0,26 0,0 0,-26 0</inkml:trace>
  <inkml:trace contextRef="#ctx0" brushRef="#br1" timeOffset="182476.7505">4419 6641,'0'-27,"26"27,27 0,26 0,27 0,0-79</inkml:trace>
  <inkml:trace contextRef="#ctx0" brushRef="#br1" timeOffset="182697.7284">4895 6164,'0'0,"53"0,-53 0,26 80,-26-27,0 26,0 27,-53 53,0-1,0 28,53-107</inkml:trace>
  <inkml:trace contextRef="#ctx0" brushRef="#br1" timeOffset="183166.6813">3440 7408,'79'-53,"53"0,1 0,25 53,80-79,-79 79,-53 0,26 0,1 0,-80 0,-1 26,-25-26,26 0</inkml:trace>
  <inkml:trace contextRef="#ctx0" brushRef="#br1" timeOffset="184028.5953">4498 6614,'0'-53,"-27"53,-25 0,52 53,-53 0,0-26,26 26,-26-27,27 27,26-27,-53-26,53 27,0-27,26 0,27 53,27-53,-27 0,26 0,0 0,1 0,26-27,-27 27,-53-26,1 26,-27 0</inkml:trace>
  <inkml:trace contextRef="#ctx0" brushRef="#br1" timeOffset="185184.4797">4101 6694,'0'-27,"27"27,-27-26,52 26,1 0,-26 0,26-53,-27 53,27 0,0-27,26 27,-26 0,0-53,0 53,0 0</inkml:trace>
  <inkml:trace contextRef="#ctx0" brushRef="#br1" timeOffset="186239.3742">4022 7593,'26'-53,"27"53,-26 0,-1 0,27 0,-27 0,-26 0,27 53,-27 0,0 0,0 26,0-26,0 0,0-26,-53-27,53 53,53 0,-27-53,27 0,0 0,26-27,-26 27,0 0</inkml:trace>
  <inkml:trace contextRef="#ctx0" brushRef="#br1" timeOffset="186464.3513">4128 7858,'26'0,"0"0,27 0,0 0,0 0,27 0,-28 0,-25 0</inkml:trace>
  <inkml:trace contextRef="#ctx0" brushRef="#br1" timeOffset="187732.2249">4101 9710,'27'0,"-1"0,27 0,-27 0,1 0,26 0,-27 0,1 0,-27 26,53-26</inkml:trace>
  <inkml:trace contextRef="#ctx0" brushRef="#br1" timeOffset="187904.2077">4180 10054,'80'0,"-54"0,1 0,52 0,-26-53</inkml:trace>
  <inkml:trace contextRef="#ctx0" brushRef="#br1" timeOffset="188099.1882">4710 9657,'26'0,"-26"26,27 27,-27-26,0 26,0 0,0 26,0 0,0 1,0-54</inkml:trace>
  <inkml:trace contextRef="#ctx0" brushRef="#br1" timeOffset="188702.1279">6959 9366,'-53'53,"53"0,-80 0,27 26,-26-26,26 0,0 0,0-53</inkml:trace>
  <inkml:trace contextRef="#ctx0" brushRef="#br1" timeOffset="188932.1049">6562 9498,'53'0,"0"0,-1 0,1 0,0 0,53 80,0-80,26 53,-52-53</inkml:trace>
  <inkml:trace contextRef="#ctx0" brushRef="#br1" timeOffset="189240.0741">7752 9154,'0'0,"-26"27,26 26,-53 0,53-1,0 1,0 27,0-1,53 53,0-52,0-1,0-26,26-26,-53-27</inkml:trace>
  <inkml:trace contextRef="#ctx0" brushRef="#br1" timeOffset="189690.0289">8334 9287,'53'-53,"0"53,0 0,0 0,26 0,-26 26,-53 1,27 25,-27 1,0 0,0 0,-53 27,26-27,-25-27,52 27,0-27,79-26,0 0,27 0,-27 0,-26 0,-26 0</inkml:trace>
  <inkml:trace contextRef="#ctx0" brushRef="#br1" timeOffset="189927.0054">8387 9551,'0'0,"53"0,27 0,25 0,28 0,-27 0,-1 0,-25-53</inkml:trace>
  <inkml:trace contextRef="#ctx0" brushRef="#br1" timeOffset="190153.9827">9340 9234,'53'0,"0"0,-53 0,53 79,-53-26,52 26,-52 27,-26 26,-27 1,-26-54,26 27,-27-53,80-27,-26-26</inkml:trace>
  <inkml:trace contextRef="#ctx0" brushRef="#br1" timeOffset="190459.9521">9790 9631,'53'0,"-53"-53,52 53,-25 0,26 0,-27 0,1 0</inkml:trace>
  <inkml:trace contextRef="#ctx0" brushRef="#br1" timeOffset="190602.9378">9975 9922,'26'-27,"1"27,26-26,-27 26</inkml:trace>
  <inkml:trace contextRef="#ctx0" brushRef="#br1" timeOffset="192401.7579">11827 9075,'0'-53,"53"53,0 0,-27 0,27 0,0 0,0 0,0-26,-27 26,27 0,-26-53,-1 53</inkml:trace>
  <inkml:trace contextRef="#ctx0" brushRef="#br1" timeOffset="193008.6972">12700 8572,'0'-53,"-53"53,53 53,0 27,0-28,0 1,0 0,0 0,0 0,27 27,-27-54,52 27</inkml:trace>
  <inkml:trace contextRef="#ctx0" brushRef="#br1" timeOffset="193578.6402">13150 8387,'0'0,"0"-26,-53 26,0 0,27 26,-27 27,26-27,27 27,0-26,0-1,27-26,-1 0,27 0,0 0,-27-79,-26 26,53 53,-53-53,-26 106,26 26,0-26,0 0,0 0,26 0,-26 0,0-27,0 1,0 26</inkml:trace>
  <inkml:trace contextRef="#ctx0" brushRef="#br1" timeOffset="194148.5832">12383 9287,'26'0,"27"0,26 0,27 0,53 0,26-80,0 27,0 0,1 53,-28-53,-78 53,-27 0,0 0</inkml:trace>
  <inkml:trace contextRef="#ctx0" brushRef="#br1" timeOffset="194642.5338">13520 9366,'-26'0,"-27"106,26 0,-26 52,1 1,52 0,0-53,0-27,52-26,1-53,0 0,27 0,-27-53,0 0,-53 0,0-26,0 52,0 1,-80 26,27-53,0 53,0 0,-26 53,26-27,27 27,26-26</inkml:trace>
  <inkml:trace contextRef="#ctx0" brushRef="#br1" timeOffset="197282.2698">14817 9260,'0'-26,"53"-27,-27 53,27 0,26-53,27 53,-26-80,-28 80,1-26,0 26,-26 0,-1 0,54 0</inkml:trace>
  <inkml:trace contextRef="#ctx0" brushRef="#br1" timeOffset="197560.242">15214 8863,'0'-26,"0"79,0 0,0 0,0-1,26 1,-26 0,53 0,-53-26,53 26,-53-27</inkml:trace>
  <inkml:trace contextRef="#ctx0" brushRef="#br1" timeOffset="200921.9058">16298 8281,'0'-53,"27"53,-27-53,79 53,-52 0,-1-26,27 26,-27 0,1 0,26 26,-53 27,0 0,-53 53,26-53,-25 0,52 0,-27-53,27 26,27-26,25 0,28 0,-1 0,1 0,-54 0,-26 53,-26 0,-80 26,0 27,27-26</inkml:trace>
  <inkml:trace contextRef="#ctx0" brushRef="#br1" timeOffset="201257.8722">16007 9419,'27'0,"26"-80,-27 80,54-26,-28 26,28-53,-1 53,1 0,-1 0,-26 0,26 0,-26 0,0 0,-26 0</inkml:trace>
  <inkml:trace contextRef="#ctx0" brushRef="#br1" timeOffset="201617.8362">16245 9710,'80'0,"-54"0,1 0,26 0,-53 26,0 27,0 0,0 0,-27-26,27 25,-26-52,26 27,53-27,0 0,26 0,0-27,54-25,-1-1,-26 0,-27 53</inkml:trace>
  <inkml:trace contextRef="#ctx0" brushRef="#br1" timeOffset="202239.774">17674 8466,'-53'53,"53"27,0 25,0 54,0 26,0 1,53-28,0 1,0-53,26 0,1-27,-1-79,1 27,-28-27</inkml:trace>
  <inkml:trace contextRef="#ctx0" brushRef="#br1" timeOffset="203130.6849">18256 8096,'0'-79,"53"52,0 27,0-53,26 53,-26 0,0 0,-26 53,-27-26,0-1,0 27,0 26,0-26,0 0,0 0,-53 26,53-52,53 26,0-53,26 0,0 0,1 0,-27 0,-27 0</inkml:trace>
  <inkml:trace contextRef="#ctx0" brushRef="#br1" timeOffset="203395.6583">18309 8387,'0'-53,"27"53,-1 0,1 0,25 0,1 0,0 0,0 0,27 0,-1 0,0 0,27-26</inkml:trace>
  <inkml:trace contextRef="#ctx0" brushRef="#br1" timeOffset="203791.6188">18309 8996,'53'-53,"26"53,-26 0,53-27,0 27,26 0,1-53,52 53,-26-53,-1 53,-25 0,-1 0,-79 0,-27 0,-26 53</inkml:trace>
  <inkml:trace contextRef="#ctx0" brushRef="#br1" timeOffset="204214.5765">18283 9419,'79'0,"-26"-27,-27 27,-26 0,0 80,0-27,0-27,-52 27,52-26,-80 25,80 1,0-26,53-27,0 0,0 0,26 0,1 0,-27 0</inkml:trace>
  <inkml:trace contextRef="#ctx0" brushRef="#br1" timeOffset="204476.5503">18256 9657,'27'0,"26"0,0 0,-1 0,28 0,26 0,26-26,-53 26</inkml:trace>
  <inkml:trace contextRef="#ctx0" brushRef="#br1" timeOffset="204670.5309">19050 9551,'53'0,"-27"0,1 0,26 0</inkml:trace>
  <inkml:trace contextRef="#ctx0" brushRef="#br1" timeOffset="204956.5023">19526 9260,'27'0,"26"0,-27 27,-26 25,0 1,0-26,0-1,0 27,0-26,79-80,1 26,26-26,0 0,26-26</inkml:trace>
  <inkml:trace contextRef="#ctx0" brushRef="#br1" timeOffset="205329.465">20426 8678,'0'26,"53"-26,-27 80,27-27,-26 0,-27 26,53 0,-53 1,0-1,-53 1,-27 52,1 0,-1-79</inkml:trace>
  <inkml:trace contextRef="#ctx0" brushRef="#br1" timeOffset="206146.3829">21220 8943,'0'0,"0"0,53 0,-1-53,1 53,27 0,-1-27,0 27,-26 0,-26 0</inkml:trace>
  <inkml:trace contextRef="#ctx0" brushRef="#br1" timeOffset="206349.3629">21378 8652,'0'-27,"0"80,0 26,27 1,-27-1,0 1,79 25,-79-78</inkml:trace>
  <inkml:trace contextRef="#ctx0" brushRef="#br1" timeOffset="207541.2438">22569 7858,'0'26,"0"1,79 26,-26-53,0 26,-26-26,-27 53,53-53,-53 26,-27 27,-26-53,-26 80,26-80,0 26,27-26</inkml:trace>
  <inkml:trace contextRef="#ctx0" brushRef="#br1" timeOffset="207753.2226">22648 7805,'0'-27,"0"-25,53 52,0 0,27 0,-1 0,0 0,1 0</inkml:trace>
  <inkml:trace contextRef="#ctx0" brushRef="#br1" timeOffset="208080.1899">22251 8863,'27'0,"26"-26,26 26,27-53,53 26,26-52,80 26,-27 0,-106 53,-26-53,-80 53</inkml:trace>
  <inkml:trace contextRef="#ctx0" brushRef="#br1" timeOffset="208456.1523">22860 9022,'0'-26,"26"26,27-53,0 53,27-27,52 27,-26 0,-53 0,-27 0,-26 80,0-28,-26-25,-27 26,0-53,0 53,27-53,26 0,79 0,0 0,1 0,-1 0,27 53,-80-53,-26 26,0 27,-53 0,-26-53,-27 79,0-79,-26 53</inkml:trace>
  <inkml:trace contextRef="#ctx0" brushRef="#br1" timeOffset="209649.033">24315 7778,'-53'0,"27"0,-27 53,26 53,27 26,-52 27,52 0,0 26,0-26,79 26,0-105,54-1,25-26,28-53,-1 0,0 0</inkml:trace>
  <inkml:trace contextRef="#ctx0" brushRef="#br1" timeOffset="210338.9639">25241 6879,'53'-53,"0"53,0 0,-27 0,54 53,-80 26,26-26,-26 0,0-26,0 25,0-25,0-1,0 27,0-26,0-1,0 27,53-53,27 0,-1 0,0 0,1 0,-1 0</inkml:trace>
  <inkml:trace contextRef="#ctx0" brushRef="#br1" timeOffset="210622.9356">25400 7143,'0'-26,"0"26,53 26,-27-26,27 0,0 0,27 0,25 0,-52 0,0 0,-26 0</inkml:trace>
  <inkml:trace contextRef="#ctx0" brushRef="#br1" timeOffset="210984.8993">24844 8043,'27'0,"-1"0,54 0,105-53,53 53,27-79,79-1,0 27,-53 53,-27-52,-132 52,-52 0,-80 0,-27 52,-26-25,-26-27</inkml:trace>
  <inkml:trace contextRef="#ctx0" brushRef="#br1" timeOffset="211417.8559">25665 8149,'53'0,"-1"-53,-25 53,26 0,0 0,-27 0,-26 0,27 0,-27 79,0-26,-27 0,1 0,-27 53,0-53,53-27,-27-26,27 53,0-53,80 0,-1 0,27 0,0 0,0 0,0 0,-27 0</inkml:trace>
  <inkml:trace contextRef="#ctx0" brushRef="#br1" timeOffset="211679.8295">25718 8493,'0'-27,"79"27,-53 0,27 0,27 0,25 0,54 0,-53-53</inkml:trace>
  <inkml:trace contextRef="#ctx0" brushRef="#br1" timeOffset="211898.808">26776 8255,'26'0,"27"0,-26 0</inkml:trace>
  <inkml:trace contextRef="#ctx0" brushRef="#br1" timeOffset="212265.7713">27199 8017,'0'0,"53"0,-26 0,25 26,-52 0,0 27,0-26,0 26,-52 0,25-27,1-26,26 53,0-53,53-26,26 26,0 0,27 0,0 0,-80 0,-26 0,0 53,-132-27,53-26,-27 106,0-106,0 53</inkml:trace>
  <inkml:trace contextRef="#ctx0" brushRef="#br1" timeOffset="212815.7163">27834 7355,'27'0,"-1"0,53 79,1 27,-54-26,-26 26,53 26,-53-26,0 26,-53 27,0-53,53-1,-53-25,53-54,0-26,53 0,0 0,-53-53</inkml:trace>
  <inkml:trace contextRef="#ctx0" brushRef="#br1" timeOffset="213015.6963">28681 8069,'53'0</inkml:trace>
  <inkml:trace contextRef="#ctx0" brushRef="#br1" timeOffset="214065.5913">27040 7805,'0'0,"0"-27,53 27,0-26,0 26,-26 0,52 0,-53 0,1 0,26 0,-27 0,27 0,-53 0,0 0</inkml:trace>
  <inkml:trace contextRef="#ctx0" brushRef="#br0" timeOffset="222902.7075">4392 10953,'0'-26,"-26"26,26 26,0 27,0 0,26 27,-26-27,27-1,-27 1,52 0,-25-26,26-27,-27-27,54-79,-80 80,0 0,26-27,-26 26,0 1,0-27,0 26,0 54,0 26,0-27,0 1,0 26,53-27,0 27,-27-53,27 53,-26-53,-27 26,26-26</inkml:trace>
  <inkml:trace contextRef="#ctx0" brushRef="#br0" timeOffset="223305.6672">5318 10901,'-53'0,"27"0,-27 52,0-25,0 26,0-27,53 1,0 26,0 0,53-53,26 52,1-52,-1 0,-26 80,0-80,-27 26,-26 1,0 52,-52-79,-1 53,0-53,0 27,26-27</inkml:trace>
  <inkml:trace contextRef="#ctx0" brushRef="#br0" timeOffset="223575.6402">5530 11112,'26'27,"-26"-1,0 1,0 25,0-25,0-1,0 27,53-53,-53 53,27-53</inkml:trace>
  <inkml:trace contextRef="#ctx0" brushRef="#br0" timeOffset="223766.6211">5662 10927,'0'-26,"0"26,0 26,0 53,0 1</inkml:trace>
  <inkml:trace contextRef="#ctx0" brushRef="#br0" timeOffset="224077.59">5794 11430,'27'0,"-1"0,27 0,-26 0,-1-53,-26 0,53 0,-26 0,25 53,-25 26,-27 27,53-53,-53 53,0-26,26-27</inkml:trace>
  <inkml:trace contextRef="#ctx0" brushRef="#br0" timeOffset="224678.5299">6535 10953,'0'-52,"-26"52,-27 26,0-26,-26 79,79-26,-27-53,27 27,27-27,25 0,-25 0,26 0,0-27,26 27,-52-53,-1 53,-26 27,0 26,0-27,0 1,0 26,0 26,79 27,-79 0,53 26,-53 0,53 53,-53-26,0-53,-26 0,-1-80,-26-26,27 27,0-27,-27 0,26-27,-26-52,53 0,-53-27,53 0,0-26,53 52,0 1,53 52,-27-26,27 1,-26 52,-28 0,1 0</inkml:trace>
  <inkml:trace contextRef="#ctx0" brushRef="#br0" timeOffset="226148.3829">8890 11218,'0'0,"-26"0,-27 0,0 0,0 0,0 0,0 0,-26 0,52 0,1 0,-27-26,53-27,26 26,1 27,-1 0,54-53,-28 53,1 0,0 27,27 26,-54-27,-26 27,53 0,-53 53,0-27,0-26,-79 0,52 26,-52-52,26 26,0-53,27 0,-27-27,53-26,53-26</inkml:trace>
  <inkml:trace contextRef="#ctx0" brushRef="#br0" timeOffset="226469.3508">8864 11350,'79'-53,"-26"53,0 0,0 53,-27-26,-26-1,53 54,-53-27,53-1,-53-25,26-27,-26 53,53-53,-53-27,0-26,27 1,-27-28,53 1,-53-1,26 54,-26-1,53 27,-26 0,-1 0,27 0,-27 80,27-27,-26-27,-27 27,53-26,-53-1,0 27,0-27</inkml:trace>
  <inkml:trace contextRef="#ctx0" brushRef="#br0" timeOffset="226943.3033">9763 11271,'0'26,"27"27,-1 0,27 0,0 27,26-28,-26 1,-26-26,52-27,-53 0,1 0,26 0,-53-27,53-26,-53 1,0-28,0 1,0 26,0 0,-27 0,27 27,-26 26,26-27,0 54</inkml:trace>
  <inkml:trace contextRef="#ctx0" brushRef="#br0" timeOffset="228664.1313">10716 11588,'-27'0,"27"0,80 0,-28 0,1 0,27-52,-54 52,1-27,26-26,-53 27,0-1,0 1,0-27,-27 53,27-27,-26 27,26-26,-27 26,-26 0,53 53,-26 26,26-26,0-26,0-1,53-26,0 0,0 0,0 0,26 0,-26 0,0 0,0 0,0 0,-1 0,1 0,-53 27,0 25,0 1,0-26,0-1,0-26,0-53,0 0,0-26,0 26,0 27,27 26,-27-27,26 27,54 0,-27 0,-27 0,1 0,25 0</inkml:trace>
  <inkml:trace contextRef="#ctx0" brushRef="#br0" timeOffset="229264.0713">12224 11139,'0'-53,"53"53,-80 0,-26 26,27-26,-27 27,0 26,53-1,0-52,53 53,26 0,27 0,-53-26,0 26,0-27,-53 27,0 0,-53-53,-26 0,-27 0,53 0,0-79,0 52,53 1,0-54,26 80,80-26,0 26,79 0,1 0,-54 0,-26 0,-27 0,-52 0,-27-53,0 53,-53-53,26 53,1 0,-27-27,0 27,53 0,0 53,0 0,79-26,1-27,-1 79,27-79,26 53,0-53,27 0</inkml:trace>
  <inkml:trace contextRef="#ctx0" brushRef="#br0" timeOffset="230221.9755">14473 10715,'0'-53,"0"53,53-26,-27 26,1 0,52 0,-26 0,0 26,0 1,-53 26,53 26,-53-26,0 0,0 0,0 26,0-26,0 27,0-28,0-25,0-1,53-26,-1 80,28-80,52 0,-53 0,1 0,-54 0</inkml:trace>
  <inkml:trace contextRef="#ctx0" brushRef="#br0" timeOffset="230426.955">14684 11086,'0'-27,"53"27,-26 0,-1 0,27 0,27 0,-1 0,0 0,1 27,-27-27</inkml:trace>
  <inkml:trace contextRef="#ctx0" brushRef="#br0" timeOffset="234399.5577">16669 10451,'0'-53,"0"79,0 27,0 53,26-27,-26 27,27-26,-27-1,79 0,-52-52,-1 26,53-53,-26 53,0-53,0 0,-26 0,-1 0</inkml:trace>
  <inkml:trace contextRef="#ctx0" brushRef="#br0" timeOffset="234872.5104">16616 10953,'-27'0,"27"-26,0 26,80 0,-27 0,26 0,0 0,1 0,26 0,-27 0,0 0,1 0,-27 0,0 0,0 26,-27 27,-26 0,0 0,0-26,0-1,0 27,0-27,0-26,0-79,0 26,0 0,53 0,-53 0,26 1,-26 25,27 27,-27-26,79 26,-26 0,0 0</inkml:trace>
  <inkml:trace contextRef="#ctx0" brushRef="#br0" timeOffset="235540.4436">18494 10662,'0'-26,"0"26,0-27,-53 27,1 0,-1 0,26 0,1 0,-27 27,26 26,-26 0,27 26,26-26,-53-26,53-1,0 53,27-79,-27 27,79-27,-53 0,1 0,26-27,-27 27,-26-53,53 1,-53 25,0-26,53 53,-53-53,0 27,26 26,1 0,26 0,-27 26,-26 1,0 26,0 0,0-1,0 1,53 27,-53-54,53-26,-26 27,26-27</inkml:trace>
  <inkml:trace contextRef="#ctx0" brushRef="#br0" timeOffset="235848.4128">18785 11139,'0'-27,"53"-52,-53 26,0 26,0-25,0 52,-53 52,53-25,0-1,27 54,26-80,0 0,26-27,-79 1,53-27,-53 26,26 27,-26-26,53 26,0 0,-26 26,-27 1,79 26,-79-27,53-26,-53 53,27-53</inkml:trace>
  <inkml:trace contextRef="#ctx0" brushRef="#br0" timeOffset="237428.2548">19817 10557,'-26'-53,"-27"0,0 53,0 26,53 1,-53 26,53 26,0-53,27 1,26 26,26 0,-26-27,26 27,-52 0,-27-27,0 27,0-26,0-1,-80-26,1 53,0-53,26 0,-27 0,54-26,26-27,0 0</inkml:trace>
  <inkml:trace contextRef="#ctx0" brushRef="#br0" timeOffset="237899.2077">20320 10266,'53'0,"-27"-53,-26 26,0 1,27-27,-27 26,0 1,0-27,-27 53,1-27,-27 27,0 0,27 0,-1 0,27 53,-79-26,79 52,0-26,0 27,0-1,0 0,0 27,79 26,-26 1,0-54,-27 0,-26-26,80 27,-80-27,0 0</inkml:trace>
  <inkml:trace contextRef="#ctx0" brushRef="#br0" timeOffset="238156.182">20003 10795,'0'-53,"79"0,0 53,1-80,-27 80,-1 0,28 0,-54 0,27 0,-53 27,27-27,79 26,-54-26</inkml:trace>
  <inkml:trace contextRef="#ctx0" brushRef="#br0" timeOffset="239211.0765">20955 10557,'-53'0,"53"-27,-53 27,53 0,-53 0,53 53,-53 0,53-27,-53 1,53 52,0-52,0-1,27-26,52 0,-26 0,-26 0,-27 0,26 0,-26-53,0 0,53 0,-53 0,0 27,0-27,0 27,26 26,-26 0,80 0,-27 79,0-53,0 27,-27 0,27-26,-27 52,-26-52,-26-27,0 0,26 0,0-80,26 1,53-27,-26 53,53 0,-27 27,1 26,-27 0,-27 0,-26 53,0 0,0 26,0 0,0 1,0-1,0-52,0-1,0-26,27 0,26 0,0-53,26-53,27 27,-80-27,-26 53,80 0,-80 80,0 26,0-1,26 1,-26 0,53-26,0-27,-53 0,53-53,0-27,-27 1,27 26,-53 0,27 53,25 0,-52 53,53 27,-53-54,53 27,0-27,-26-26</inkml:trace>
  <inkml:trace contextRef="#ctx0" brushRef="#br0" timeOffset="239409.0567">23045 10583,'53'0,"-53"79,-26 1,-1-27,-26 0,0 0</inkml:trace>
  <inkml:trace contextRef="#ctx0" brushRef="#br0" timeOffset="244522.5453">5106 13546,'53'0,"0"0,-26 0,-1 0,27 0,-26 53,26 0,-53 27,0-1,0 0,0 1,-27 26,-26-54,53-25,-26-27,26 26,26-52,27-27,0 0,-27-53,54-26,-27 26,0 0,-53 27,0 26,0 27,-27 26,27 79,0 0,0 1,0-27,0-1,0 1,27 27,-27-54,53 1,26 52,-26-79,-27 27,1-27,26 0</inkml:trace>
  <inkml:trace contextRef="#ctx0" brushRef="#br0" timeOffset="245128.4843">6535 13097,'0'-27,"0"1,0-27,0 26,-79-26,52 53,-26 0,1 27,25-1,-26 54,27-27,26-1,-53 1,53 27,0 26,0-27,53 0,0-26,26 53,-26-53,26 26,-26 1,0 26,0-27,-26 0,-27 1,52-1,-52-52,0-1,0 27,27-106,26 27,-27-27,54 26,-54-26,-26 27,53-27</inkml:trace>
  <inkml:trace contextRef="#ctx0" brushRef="#br0" timeOffset="245504.4471">6879 13599,'27'0,"52"0,-53 53,27 0,-26 26,-27-26,79 0,-79 0,0 0,0-26,27-27,-27 0,0-53,0 0,0 0,-27-27,27 1,0 53,27 26,26 0,-27 53,27-1,-27-25,27 26,-26-27,26 54,-53-27</inkml:trace>
  <inkml:trace contextRef="#ctx0" brushRef="#br0" timeOffset="245990.3985">7488 13044,'0'-27,"0"1,0 26,26 0,54 0,-1 0,0 53,27 26,-53 0,26 54,-26-54,-53 53,0-26,0 26,0 1,0-27,0-27,0-26,0-27,0 27,0-26,-26-27,-1 0,1 0,-27-27</inkml:trace>
  <inkml:trace contextRef="#ctx0" brushRef="#br0" timeOffset="246650.3325">8573 13626,'0'-53,"26"53,53 0,-26 0,-26 0,-1 0,27 0,-26 0,-27 26,0 27</inkml:trace>
  <inkml:trace contextRef="#ctx0" brushRef="#br0" timeOffset="246781.3194">8811 13864,'53'0,"52"-27,-52 27,-26 0,-1 0,-26 0</inkml:trace>
  <inkml:trace contextRef="#ctx0" brushRef="#br0" timeOffset="249418.0557">10160 13123,'0'-26,"26"-27,27 53,27 0,-27-27,0 27,26-53,0 53,27-26,-53 26,0 0,-27 0,27-80</inkml:trace>
  <inkml:trace contextRef="#ctx0" brushRef="#br0" timeOffset="249739.0236">11086 12594,'0'-27,"0"27,0 27,0 26,0-27,0 1,53 26,-53-27,53 27,-53-27,26 1,-26 26,53-53</inkml:trace>
  <inkml:trace contextRef="#ctx0" brushRef="#br0" timeOffset="250214.976">11695 12462,'0'-27,"0"-26,0 0,0 53,0-26,-80 26,1 0,26 0,0 53,0 0,53-27,-26 1,26 25,0 1,53-53,-1 0,1 0,27-26,-27 26,0-79,-53 52,26 27,-26-26,0 26,0 26,0 1,0 25,0 1,0 0,0 0,0 27,0-1,0-26</inkml:trace>
  <inkml:trace contextRef="#ctx0" brushRef="#br0" timeOffset="250565.9409">11060 13493,'0'-52,"0"-1,26 26,27-26,0 53,26-26,27 26,26-53,27 53,-53 0,-27 0,-26 0,0 0,0 0,0 0</inkml:trace>
  <inkml:trace contextRef="#ctx0" brushRef="#br0" timeOffset="251088.8886">11880 13467,'-80'0,"80"53,-26 26,26 1,-53-1,53 0,0-26,27 0,-1-53,27 53,26-53,1 0,25-26,-52-27,-53 26,53-26,-53 27,-53-1,0 27,1-52,-1 52,-27 0,54 0,-1 52,27-25</inkml:trace>
  <inkml:trace contextRef="#ctx0" brushRef="#br0" timeOffset="251944.803">13044 12673,'0'-26,"0"-27,-53 53,27 0,-1 0,-26 0,-53 26,27 1,26 52,0-26,53 0,-53 0,53 26,53-26,27 27,52-54,27-26,-1 106,-25-106,-1 53,-106-53,-26 79,0-52,-53-27,-52 79,-1-79,-26 26,52-26,27 0,0 0,53-26,-26 0,26-27,53 53,0-80,26 54,-26 26,-27-80,27 80,-26 0,-27 27</inkml:trace>
  <inkml:trace contextRef="#ctx0" brushRef="#br0" timeOffset="252447.7527">14049 12382,'0'-26,"0"-27,0 26,-53 27,27 0,0 0,-27 0,26 27,-26 26,53-27,-53 27,53 0,0 26,0 1,0-1,0 1,27-1,-27-26,26 26,-26 1,80-1,-80-26,26 0,-26-27,0 1,53 26,-53-27,0 27,26-53,-26 53,27-53,52 0,-26 0,-26 0,-27-27,53 27,-53-52</inkml:trace>
  <inkml:trace contextRef="#ctx0" brushRef="#br0" timeOffset="252821.7153">14235 12673,'53'27,"-53"26,52 26,-52 0,27 27,-27-26,0-28,53 1,-53-26,26-27,-26 0,0-27,0-52,53 0,-53 26,0 0,0 0,27 53,26 0,-1 79,-52-52,53 26,-53-27,80 1,-80 25,0-25</inkml:trace>
  <inkml:trace contextRef="#ctx0" brushRef="#br0" timeOffset="253766.6208">14975 12435,'0'-53,"0"27,0-1,0 27,53 0,-26 0,-1 0,27 0,-26 53,26-26,-27 26,27 26,-27-26,-26 26,53 1,-53 52,0-53,0-26,0 0,0 0,0 0,0 0,0-27,0-26,0 53,-79-53,52 53</inkml:trace>
  <inkml:trace contextRef="#ctx0" brushRef="#br0" timeOffset="254254.572">15875 12885,'26'-79,"54"52,-54 27,27-53,27 53,25-26,-25 26,-1 0,-26 0</inkml:trace>
  <inkml:trace contextRef="#ctx0" brushRef="#br0" timeOffset="254449.5525">16166 12594,'0'-27,"27"-26,-27 80,0 26,0 26,0 1,0-1,0 0,0-26,26 27,-26-54,26-26</inkml:trace>
  <inkml:trace contextRef="#ctx0" brushRef="#br0" timeOffset="257141.2833">16748 12091,'0'-26,"0"-1,0-26,0 0,53 53,-26 0,-1 0,0 0,27 0,-53 27,53 26,-53-27,0 1,0 26,0-27,0 1,-53-27,53 79,0-53,27-26,26 0,0 53,0-53,-1 0,-52 27,0 26,0-27,-52 27,-1 0,-53 26,26 1,28-54,-28-26</inkml:trace>
  <inkml:trace contextRef="#ctx0" brushRef="#br0" timeOffset="257502.2472">16907 12938,'53'0,"-27"-27,1 27,52 0,-26 0,26 0,27-26,0 26,-27 0,27-53,-53 53,-26 0</inkml:trace>
  <inkml:trace contextRef="#ctx0" brushRef="#br0" timeOffset="258124.185">17066 13388,'53'-53,"-27"53,0 0,27-27,-26 27,-1 0,27 0,-53 0,27 0,-27 53,0 0,0 0,-27-27,27 27,-79-26,79 26,53-53,0 0,0 0,0 0,-1 0,28 0,-54-53,1 53</inkml:trace>
  <inkml:trace contextRef="#ctx0" brushRef="#br0" timeOffset="259360.0614">18336 12567,'26'-26,"1"26,52-53,-26 53,0 0,0 0,0 53,-53-27,26 1,-26 52,0-26,-53 27,0-1,27 0,-27-26,53-26,-27-27,27 53,0-53,53 0,0 0,27 0,-1-27,0 27,27-53,-53 53,-26 0,-27-53</inkml:trace>
  <inkml:trace contextRef="#ctx0" brushRef="#br0" timeOffset="259903.0071">18177 11668,'0'26,"53"27,-53 27,79-1,-79-26,53 0,0 0,-27-80,-26-26,0 0,0-26,0 26,0 0,53 53,-53-26,27 26,26 0,26 79,-79-26,53-27,-53 27,53-26,-53-1,0 27,0 0,-53-26</inkml:trace>
  <inkml:trace contextRef="#ctx0" brushRef="#br0" timeOffset="260966.9007">19341 12462,'0'52,"0"1,0 0,0 27,27-27,-27 0,0-27,52-26,-52 79,53-79,-26 0,26 0,26-26,-26-1,0-52,-53 26,26 0,-26 0,0-26,0 26,0 27,0 26,0 0,0 52,0 1,0-26,0-1,0 27,0-26,0-1,0 27,53-53,-53 27,80-27,-54 0,1 0</inkml:trace>
  <inkml:trace contextRef="#ctx0" brushRef="#br0" timeOffset="261791.8182">20294 11853,'-27'-26,"27"-1,0-26,-53 53,27 0,-27 53,53-26,-53 25,53 1,-27 0,27 0,0 0,0 27,0-1,0 0,27 1,26-1,-53 27,53-27,-53 1,53-27,-53 26,26 0,-26-26,0-26,0-1,53-26,-53 53,26-53,27 0,-26 0,26 0,-27 0,1 0,26-53,-53 27,26-27</inkml:trace>
  <inkml:trace contextRef="#ctx0" brushRef="#br0" timeOffset="262156.7817">20585 12594,'26'0,"1"0,25 53,-52 0,53-27,-53 1,53 26,-53-27,0-52,0-1,0-26,0-26,0-1,0 54,27 26,-1 0,27 0,-26 0,-27 53,52-27,-52 27,53-26,-53-1,0 54</inkml:trace>
  <inkml:trace contextRef="#ctx0" brushRef="#br0" timeOffset="262569.7404">20981 11853,'0'-26,"53"-27,-26 53,26 0,-53 26,26 53,-26-26,0 0,53 53,-53-26,0-1,53 0,-53 1,79 25,-26 1,-26 0,26-26,-53-28,53 1,-53 0,0-26,-27 26,1-53,-27 53,0-53,0 0,27 0</inkml:trace>
  <inkml:trace contextRef="#ctx0" brushRef="#br0" timeOffset="263828.6145">21960 12620,'27'-26,"26"26,0-53,0 53,26 0,27-53,-27 53,-26 0,0-53,0 53</inkml:trace>
  <inkml:trace contextRef="#ctx0" brushRef="#br0" timeOffset="264048.5925">22225 12303,'0'-53,"0"53,0 26,26 1,-26-1,53 54,-53-27,0-1,53 28,-53 26,0 0,0-80</inkml:trace>
  <inkml:trace contextRef="#ctx0" brushRef="#br0" timeOffset="265208.4765">23151 11641,'0'-26,"-26"26,-1 0,27 53,0 0,27-27,-1 27,27-26,-27-1,27 27,-26-53,26 53,-27 0,-26-27,0-26,-53 0,0 0,27 0</inkml:trace>
  <inkml:trace contextRef="#ctx0" brushRef="#br0" timeOffset="265427.4546">23151 11694,'0'-53,"27"53,25 0,54-26,-26 26,-27 0,-1 0,1 0,-26 0,-27 53,0 0</inkml:trace>
  <inkml:trace contextRef="#ctx0" brushRef="#br0" timeOffset="265818.4155">23230 12541,'0'-53,"0"53,27 0,26 0,0-26,26 26,0 0,27-53,-26 53,-1 0,0 0,-52 0,-1 0,-26 53</inkml:trace>
  <inkml:trace contextRef="#ctx0" brushRef="#br0" timeOffset="266167.3806">23336 12806,'0'0,"53"0,27 0,-1-27,0 27,-26 0,-26 0,-27 27,53-27,-53 52,0-25,-53 26,26-27,1-26,26 53,-53-53,53 53,26-53,27 0,0 0,0 0,26 0,-26 0,0 0,-53 27,-26-1,-27 27,-26 0,-27-27,26 27,27-53</inkml:trace>
  <inkml:trace contextRef="#ctx0" brushRef="#br0" timeOffset="267517.2456">25003 12091,'0'-53,"0"0,27 53,-27-53,79 53,-53 0,1 0,-1 0,27 27,-53-1,0 1,0 26,0 0,0-27,-26 27,26-27,-27-26,27 27,27 26,-1-53,27 0,0 0,26 0,1 0,-54 26,-26 27,0 0,-53-26,0 25,1-52,-1 53,26-53,-52 53,52-53</inkml:trace>
  <inkml:trace contextRef="#ctx0" brushRef="#br0" timeOffset="268665.1308">24765 10901,'53'26,"0"27,26 0,-52 0,26 26,-53-26,26 0,-26-27,0 27,0-26,0-54,0 1,0-27,0 0,53-26,-53-1,26 1,-26 52,53 27,0 0,-26 27,-27-1,79 1,-79 26,27-27,-27 1,0 52,0-26,0 0,0-27</inkml:trace>
  <inkml:trace contextRef="#ctx0" brushRef="#br0" timeOffset="269672.0301">25770 11906,'27'79,"-27"-26,0 27,0-27,0-1,0 1,0-26,53-27,-27 53,54-53,-27 0,-1 0,1-53,27 26,-54-52,-26 26,0 0,0 0,0 0,0 0,-26 27,-27 79,53 0,0 0,0 26,26-26,-26-27,53 27,0 0,0-53,-26 53,25-53,-25 0</inkml:trace>
  <inkml:trace contextRef="#ctx0" brushRef="#br0" timeOffset="270194.9778">27067 11377,'0'-27,"-27"-26,27 27,-26 26,26-53,-79 53,52 0,1 0,-27 0,26 26,-26 27,53 0,-26 0,26 27,0-1,0 0,0 27,26 0,-26-27,27 1,-27 26,79-1,-26-25,-53-27,53 26,0-26,-27-27,27 54,0-54,0-26,-26 0,26 0,-27 0,0 0,54 0,-54-79,27 0</inkml:trace>
  <inkml:trace contextRef="#ctx0" brushRef="#br0" timeOffset="270567.9405">27649 11827,'0'52,"53"1,-53-26,53 26,-53-27,53 27,-53-26,0-1,53-26,-53 27,0-27,26-27,-26-52,0 26,0-27,53 1,-53 26,0 0,26 53,27 27,-53 26,80 26,-80-26,53 0,-53 0,53-27,-53 1,0 26,0-27</inkml:trace>
  <inkml:trace contextRef="#ctx0" brushRef="#br0" timeOffset="271282.869">28416 11297,'0'-53,"0"27,0 26,80 0,-54 0,1 0,25 0,-25 53,-1-53,27 106,-53-80,53 27,-53 27,53-1,-53 0,0 1,53-1,-53 0,0 1,0-1,27 27,-27-27,52-26,-52-26,0 26,0 0,-26-53,-27 0,0 0,27 0,-27-27,26 27,27-26,-26-1</inkml:trace>
  <inkml:trace contextRef="#ctx0" brushRef="#br0" timeOffset="271437.8535">29104 12276,'0'-26</inkml:trace>
  <inkml:trace contextRef="#ctx0" brushRef="#br0" timeOffset="272436.7536">26829 13520,'26'-53,"54"53,25 0,81 0,105 0,26 0,133 0,-53 0,0 0,-53 0,-53 0,-80 0,-78 0,-80 0,-80 0,-26 0</inkml:trace>
  <inkml:trace contextRef="#ctx0" brushRef="#br0" timeOffset="274775.5197">26167 12038,'-26'0,"26"-26,0 26,0 53,0 0,26 0,-26-27,0 27,27-53,-27 26,26 27,-26-26,53-27,-53 26,27-26,-1 0,-26 27,53-27,-27 0,1 0,-1 0,27 0,-26 0,-27 0,0 0,-53 0,26 0,27-27,-26 27,26-26,-27 26,27-53,-52 53,52-27,-27 27,27-26,-26 26,26-53,-53 27,53-1,-27 27,27-53,-53 27,53-27,0 79,0 1,0-1</inkml:trace>
  <inkml:trace contextRef="#ctx0" brushRef="#br0" timeOffset="275541.4431">26300 12329,'-27'0,"27"-26,-26 26,-1 0,27-27,0 27,53 53,0-53,-26 0,-1 27,27-27,0 0</inkml:trace>
  <inkml:trace contextRef="#ctx0" brushRef="#br0" timeOffset="276726.3246">29184 12303,'-27'0,"27"26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1024" units="cm"/>
        </inkml:traceFormat>
        <inkml:channelProperties>
          <inkml:channelProperty channel="X" name="resolution" value="28.31858" units="1/cm"/>
          <inkml:channelProperty channel="Y" name="resolution" value="28.36565" units="1/cm"/>
        </inkml:channelProperties>
      </inkml:inkSource>
      <inkml:timestamp xml:id="ts0" timeString="2022-05-25T06:42:04.855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1191 14552,'0'26,"0"1,0-1,0 27,53-53,-53 79,0 1,26-54,-26 27,0 0,53 0,-53-27,26-26,-26 27,27-27,26 0,-53 0,79-27,-79-25,27-1,-27 0,0 0,0 0,0 26,0 1,0 52,53 1,-53 26,0-27,26 27,-26 0,0 0,53-27,-53 27,26-26</inkml:trace>
  <inkml:trace contextRef="#ctx0" brushRef="#br0" timeOffset="301.0172">1773 15134,'26'0,"27"0,-53 0,27 0,-27 26,0 1,26-27,0 0,-26-27,0-26,0 0,53 1,-53-1,27 53,26 0,-53 26,26-26,-26 79,27-26,-27-26</inkml:trace>
  <inkml:trace contextRef="#ctx0" brushRef="#br0" timeOffset="561.032">2302 15054,'0'27,"0"-1,0 27,26 27,27-27,-26-53,26 0,-53 0</inkml:trace>
  <inkml:trace contextRef="#ctx0" brushRef="#br0" timeOffset="720.0411">2355 14763,'0'-26,"0"26</inkml:trace>
  <inkml:trace contextRef="#ctx0" brushRef="#br0" timeOffset="955.0547">2619 14711,'0'0,"0"79,27 27,-27 26,0-53,0 1,0-27,0-27,53 27,-53-26,26-27,-26-27</inkml:trace>
  <inkml:trace contextRef="#ctx0" brushRef="#br0" timeOffset="1148.0657">2487 15081,'0'-53,"53"53,26 0,1 0,-27 0,-27 0,27 0,0 53</inkml:trace>
  <inkml:trace contextRef="#ctx0" brushRef="#br0" timeOffset="1547.0885">3149 15213,'0'0,"52"0,1 0,-26 0,-1 0,54 0,-54 0</inkml:trace>
  <inkml:trace contextRef="#ctx0" brushRef="#br0" timeOffset="2288.1309">4101 14843,'-53'0,"27"0,-1 0,-26 0,-26 0,52-27,1 27,-27-53,27 53,26-52,-53 52,53-27,-27 27,54 0,26 0,-27 0,1 0,25 27,-25-27,26 79,-27 0,-26-52,0 26,0-27,0 1,0 25,-53-25,0 26,1-53,-1 53</inkml:trace>
  <inkml:trace contextRef="#ctx0" brushRef="#br0" timeOffset="2730.1562">4207 15134,'0'26,"0"1,0 26,0-27,53 27,0-53,0 0,-27-26,27-27,-27 26,27 1,-53 26,27 0,26-27,0 27,-53-26,53 26,-27 0,27 0,-53 26,26 27,-26-26</inkml:trace>
  <inkml:trace contextRef="#ctx0" brushRef="#br0" timeOffset="3286.1879">4948 14578,'0'-26,"0"26,0 79,53 1,-53 25,0 54,0-27,0 27,0-53,53 26,-53-26,52-53,-52-27,0-78,0-28,0-52,0 26,0 0,0 53,0 0,0 27,53 26,-26 0,-27 53,53-27,-53 1,0 26,0-27,-53 27,0 0,0 0,-26 0</inkml:trace>
  <inkml:trace contextRef="#ctx0" brushRef="#br0" timeOffset="4276.2446">5556 15134,'0'0,"0"79,0-26,0-26,0 26,27-53,-27 52,26-52,-26-26,27 26,-27-79,0 52,0 1,0-27,0 79,53 54,-53-54,0 1,52-27,-52 79,27-79,79 0,-80 0,1-53,26 27,-27-27,-26-53,79 26,-79 27,0 1,27-1,-27 0,0 26,0 27,0-53,0 0,0 27,-27 26,27 0,0 53,0 0,-52 0,52 26,0 0,0-26,0 27,0-54,0 1,0 26,0-27,0 27,0-53,52 0</inkml:trace>
  <inkml:trace contextRef="#ctx0" brushRef="#br0" timeOffset="4920.2815">6482 14922,'0'0,"-53"0,27 0,26 80,0-54,0 0,0 27,0-26,0-1,26 27,1 0,-27 0,0 0,-27-53,-26 0,1 0,-1 0,26 0,27-26,27-1,105 27,-26 0,26 0,27 0,0-53,-27 53,-53 0,-26 0,-53-53,0 27,-53-1,27 27,-1 0,-26 0,27 0,26 0,-27 0,27 53,0 27,27-80,26 53,26-53,27 52,0-52,0 0</inkml:trace>
  <inkml:trace contextRef="#ctx0" brushRef="#br0" timeOffset="7456.4265">7911 14711,'0'52,"0"54,-26 0,-27 53,0 0,0-54,53-25,-53-1,53-26,-53-26,53 25</inkml:trace>
  <inkml:trace contextRef="#ctx0" brushRef="#br0" timeOffset="8587.4912">8281 14949,'0'-27,"0"54,0-1,0 27,0 26,0-26,0 0,0 0,0 0,0-26,53-27,-53 26,27-26</inkml:trace>
  <inkml:trace contextRef="#ctx0" brushRef="#br0" timeOffset="8896.5088">8387 14896,'53'0,"0"0,-26 26,26 1,-27 26,-26-27,53 0,-53 54,0-27,0-27,-27-26,-25 53,25-53,-26 53,27-53,-1 0,27 27,0-1,27-26</inkml:trace>
  <inkml:trace contextRef="#ctx0" brushRef="#br0" timeOffset="9292.5315">8943 14869,'0'27,"0"-1,0 1,0 52,0-26,0 0,0 0,0-27,0 27,0-26,53-27</inkml:trace>
  <inkml:trace contextRef="#ctx0" brushRef="#br0" timeOffset="9503.5436">9075 14684,'0'53,"0"0</inkml:trace>
  <inkml:trace contextRef="#ctx0" brushRef="#br0" timeOffset="9825.562">9234 15134,'0'53,"26"0,-26 0,53 0,-53-27,0 27,0 0,0-53,0-80,0 28,27 25,-27-26,0 27,0-27,53 0,0 26,-27 27,27 0</inkml:trace>
  <inkml:trace contextRef="#ctx0" brushRef="#br0" timeOffset="10238.5855">9816 15028,'0'-26,"-79"26,52 0,-26 0,27 0,26 26,-53-26,53 53,0 0,0-53,26 53,27-53,-26 0,-1 0,27 0,-26 0,26 26,-53 27</inkml:trace>
  <inkml:trace contextRef="#ctx0" brushRef="#br0" timeOffset="10546.6033">10319 15028,'0'-26,"-27"26,1 0,-1 0,-26 0,27 0,26 52,-79 1,79-26,0 26,0-27,26 1,27-27,0 53,26-53,1 0,-27 0,-27-27</inkml:trace>
  <inkml:trace contextRef="#ctx0" brushRef="#br0" timeOffset="10769.616">10610 14843,'0'26,"0"54,0-27,0 26,0 27,0-27,0-26,0-26,0 25</inkml:trace>
  <inkml:trace contextRef="#ctx0" brushRef="#br0" timeOffset="10957.6268">10557 15028,'53'0,"0"0,-27 0,1 0,26 26,-27-26,-26 27</inkml:trace>
  <inkml:trace contextRef="#ctx0" brushRef="#br0" timeOffset="13478.771">10636 14896,'0'53,"0"-27,0 27,0 0,27 26,-27-26,53 0,-53 0,53-53,-53 27,52-27</inkml:trace>
  <inkml:trace contextRef="#ctx0" brushRef="#br0" timeOffset="13701.7837">10795 14975,'0'0,"-53"79,0-26,53 0,-53 27,53-27,0 0,0-27</inkml:trace>
  <inkml:trace contextRef="#ctx0" brushRef="#br0" timeOffset="15346.8777">11642 15054,'0'0,"0"-26,-27 0,-52 26,52-53,1 53,-53 0,26 0,0 26,26-26,-26 79,53-52,-26-1,26 27,0 0,53-53,0 53,0-53,26 0,-26-53,26 27,-26-27,0 26,-53-52,27 26,-27 0,0 0,0 0,0 0,0 1,0 78,0 27,0 26,0-26,0 0,0 0,0 26,0-26,0 0,26 0,1 0,52-53,-26 27,0-27,0 0,0 0,-27-53,-26 26,53-26,-53 0,0-26,0 52,0 1,-27 26,1 0,0 0,-27 0,26 26,-26 1,53 26,-26-27,26 27,0-26,0 26,26-53,27 53,53-53,-27 0,1 0,-27 0</inkml:trace>
  <inkml:trace contextRef="#ctx0" brushRef="#br0" timeOffset="15771.9021">12303 15240,'27'0,"-27"26,26-26,27 0,-27-26,27-1,-26-52,26-1,-53 1,79 0,-79-80,79 27,-79 52,0 27,0 27,-26 26,0 0,-27 26,0 54,0 26,0-1,53 28,-53-27,53-27,0 0,0 1,0-54,53-26,-27 27,27-27,0 0,27 0,-54 0</inkml:trace>
  <inkml:trace contextRef="#ctx0" brushRef="#br0" timeOffset="16019.9163">13044 14605,'0'26,"0"27,-53 0,53 0,-53 26,53 1,0-27,0-1,0 1,0 0,0 0,0-26,0 26</inkml:trace>
  <inkml:trace contextRef="#ctx0" brushRef="#br0" timeOffset="16245.9292">12806 14922,'0'0,"53"0,-27 0,27 0,27 0,-28 0,-25 0,-1 0</inkml:trace>
  <inkml:trace contextRef="#ctx0" brushRef="#br0" timeOffset="16620.9507">13388 14949,'0'-27,"0"1,-27 26,-25 0,-1 0,0 0,0 26,26 27,27 0,27 0,26-53,0 0,26-27,-26 1,-27 26,-26-26,27 26,-27 26,0 0,0 27,0 0,53-53</inkml:trace>
  <inkml:trace contextRef="#ctx0" brushRef="#br0" timeOffset="17814.0189">14235 14578,'0'-26,"0"-27,-27 53,-26 0,0 26,0 1,-26 26,53-53,26 53,0 0,0-1,26-52,80 53,-27 0,1 0,-1-53,-53 53,27 0,-53 0,-53-53,1 26,-28-26,1 0,26 0,0 0,0 0,132-26,27 26,27 0,25-79,1 26,0 0,-27 26,-79-26,0 53,-53-26,0-27,-27 53,-25-26,-1 26,-27 0,1 0,52 0,-26 79,53-53,0 1,27 26,-1-27,54 27,-27-53,0 27,0-27,26 0,-53 0,1 0,-27 0</inkml:trace>
  <inkml:trace contextRef="#ctx0" brushRef="#br0" timeOffset="18429.0541">15319 14658,'0'-53,"-79"26,53 27,-1 0,-26 0,27 0,-27 0,53 53,-53-53,53 27,26-27,1 26,26-26,-27 53,1-53,26 26,-27 27,-26 0,0-26,-26 26,-27-27,0 53,53-52,53-27,0-27,52 27,-52-79</inkml:trace>
  <inkml:trace contextRef="#ctx0" brushRef="#br0" timeOffset="19223.0994">15505 14816,'0'27,"0"-1,0 1,0 26,0-27,0 27,0-53,26 0,27 0,-53-53,79-26,-79 26,27 0,-27 79,0 1,53-1,-53 27,26-53,-26 27,53-27,0 0,-27 0,27-27,-26-52,26 26,-53 26,26 27,-26-52,0 52,0-53,-79 53,26 53,53-27,-27 0,27 27,0-26,0-1,0-26,0 80,80-80,-54 0,27 0,0 0,-26 0,-27-27,0 54,0-1,0 27,0-27,26-26,53 0,-52-52,26 25,-27-26,-26 27,53 26,-53-27,0 54,0-1,53 27,-53 0,27-53,25 0,28 0</inkml:trace>
  <inkml:trace contextRef="#ctx0" brushRef="#br0" timeOffset="19748.1295">16933 14737,'0'0,"-79"0,53 0,-54 0,54 26,-27 27,-27-26,54 26,26-27,0 1,0 26,0-27,53-26,26 79,27-79,53 0,-53 0,-27-53,-53 53,-26-52,27 52,-27-80,0 27,-79 53,26 0,26 0,27 0,0 53,0-26,0 26,53-53,-26 52,25-52,-25 53,-1-53</inkml:trace>
  <inkml:trace contextRef="#ctx0" brushRef="#br0" timeOffset="19922.1394">17489 14711,'0'52,"0"28,-26-27</inkml:trace>
  <inkml:trace contextRef="#ctx0" brushRef="#br0" timeOffset="20054.1471">17489 15266,'26'0,"-26"0</inkml:trace>
  <inkml:trace contextRef="#ctx0" brushRef="#br0" timeOffset="22206.2702">18891 14261,'-53'0,"53"-27,-53 27,27 0,0 0,-27 80,53-54,-27 27,27-27,0 1,-53 26,53-27,0 1,0 52,0-26,0-26,53 25,27 1,-1 0,-26-26,26 26,-52-27,26 27,-53 0,-53-27,0-26,0 0,0 0,0 0,-26 0,52 0,27-26,-53 26,53-53,0 0,0 0,106 27,-79 26,-27-53,52 53,-25 0,26 0</inkml:trace>
  <inkml:trace contextRef="#ctx0" brushRef="#br0" timeOffset="22799.3041">19553 14076,'-27'0,"-26"0,-26 0,53 0,-1 26,-26 27,53 0,0-27,-26 27,26-26,0 26,0 26,0-26,0 0,0 0,0 0,53 26,-53-26,0-27,0 27,0 0,0-26,0-1,26 27,-26-27,53 27,0-53,-27 27,27-27,-26 0,-1-27,-26-26</inkml:trace>
  <inkml:trace contextRef="#ctx0" brushRef="#br0" timeOffset="23135.3233">19711 14711,'0'79,"53"-26,-53-27,27-26,-27 0,26-53,-26 27,0-1,53 27,-53-52,27 52,-1 0,27 26,-26 27,-27 0,0-27,52 1,-52 26</inkml:trace>
  <inkml:trace contextRef="#ctx0" brushRef="#br0" timeOffset="23669.3538">20108 14234,'0'-53,"0"27,0 26,0-27,27 27,26 0,-53 80,0-54,26 1,-26 26,0 0,0-1,0 1,0 0,53 27,-53-27,0 0,27-1,-27 28,0-1,0 1,52-28,-52 1,0 0,0-53,0 53,-52-53,-1 0,53-53</inkml:trace>
  <inkml:trace contextRef="#ctx0" brushRef="#br0" timeOffset="23917.368">20532 14605,'106'-53,"-80"53,0 0,27 0,-26 0,-27 53,-27-27</inkml:trace>
  <inkml:trace contextRef="#ctx0" brushRef="#br0" timeOffset="24049.3756">20717 14869,'53'0,"0"0,-27 0</inkml:trace>
  <inkml:trace contextRef="#ctx0" brushRef="#br0" timeOffset="25064.4336">21299 13784,'0'-26,"-79"26,52 0,1 0,-27 0,26 26,1 27,-27-26,53 26,-27 26,27-52,0 26,0-27,0 27,0-27,27 27,-27-26,26-1,-26 54,53-28,-53 28,0-1,27 1,-27-1,0-26,0 26,0-52,0-1,0 27,0 0,-27-27,27 27,0-26,27-27,26 0,0 0,0 0,-27 0,27 0,-27-53</inkml:trace>
  <inkml:trace contextRef="#ctx0" brushRef="#br0" timeOffset="25686.4692">21749 13758,'0'53,"0"26,0-26,0 27,0-1,0 0,0 27,0-26,0-28,53 1</inkml:trace>
  <inkml:trace contextRef="#ctx0" brushRef="#br0" timeOffset="25906.4818">22119 14234,'27'0,"26"0,-27 0,-26 27,0 52,0-26,-26-53,-27 53,26-53</inkml:trace>
  <inkml:trace contextRef="#ctx0" brushRef="#br0" timeOffset="26817.5339">22569 13970,'0'53,"0"0,26-1,-26 1,0-26,0 26,0-27,0 1,27-54,-27 1,0-54,53 27,-53 1,53-1,-53 0,26 53,-26-27,53 27,-26 27,-27 26,0-27,52 27,-52 0,0 0,0-27,0 1,0 26,0-27</inkml:trace>
  <inkml:trace contextRef="#ctx0" brushRef="#br0" timeOffset="27171.5542">23178 14049,'26'0,"53"0,-52 0,26 0,-27 0,-26 53</inkml:trace>
  <inkml:trace contextRef="#ctx0" brushRef="#br0" timeOffset="27336.5636">23257 14287,'53'0,"26"0,-26 0,-26 0,-27 0,52 0</inkml:trace>
  <inkml:trace contextRef="#ctx0" brushRef="#br0" timeOffset="27669.5826">23971 14023,'0'26,"0"27,0-27,0 1,0 26,0 0,27-53,26 0,-27 0,1-27,-27 1,0-1,0-26,0 27,0-27,-53 53,0 0,26 0,-26 0</inkml:trace>
  <inkml:trace contextRef="#ctx0" brushRef="#br0" timeOffset="28813.6481">21696 14843,'-80'0,"54"0,26 0,-53 0,53 79,-53-26,53 0,0-27,53 27,-26-53,-1 0,53 0,-52-53,26 27,-53 0,0-27,0 26,0 1,0-54,-27 80,1 0,-1 0,27 27</inkml:trace>
  <inkml:trace contextRef="#ctx0" brushRef="#br0" timeOffset="29059.6621">22225 14975,'0'53,"0"-27,0 27,0-26,-53 26,27-53,-27 53</inkml:trace>
  <inkml:trace contextRef="#ctx0" brushRef="#br0" timeOffset="31399.796">22622 14843,'0'0,"0"53,0 0,0 0,0 26,0-26,26-27,-26 54,27-107,26-52,-53 26,26-26,-26 52,53 1,-53 52,0 1,27-1,-27 27,52 26,-52-52,53 52,-53-26</inkml:trace>
  <inkml:trace contextRef="#ctx0" brushRef="#br0" timeOffset="31895.8244">23098 14949,'0'-53,"27"106,26-53,26 0,27 26,-27-26,-26 0,-27 0,-26 79</inkml:trace>
  <inkml:trace contextRef="#ctx0" brushRef="#br0" timeOffset="32127.8376">23098 15213,'53'0,"-26"0,52 0,-26 0,0 0,0 0,-27 0,27 0,-27 0,27 0,0 0</inkml:trace>
  <inkml:trace contextRef="#ctx0" brushRef="#br0" timeOffset="32517.8598">23283 14816,'0'0,"0"53,-53 0,53 27,0-28,0 1,-26 0,26-26,0-1,0 27,0 0,26-26</inkml:trace>
  <inkml:trace contextRef="#ctx0" brushRef="#br0" timeOffset="32855.8793">23733 14975,'0'27,"0"-1,0 27,0-27,0 1,53 26,0-27,-27-26,1 0,26 0,-53-26,26-27,-26 26,0-26,0-26,0 53,0 26,0-27,-26 27,-27 0</inkml:trace>
  <inkml:trace contextRef="#ctx0" brushRef="#br0" timeOffset="34545.9759">28178 13732,'0'26,"0"27,0 0,-26 26,26 54,0-28,0 28,-53 105,53-53,0-53,0 53,0 1,0-28,0-78,0-27,0-27,0 27,53-53,-53-26,26 26,27-27</inkml:trace>
  <inkml:trace contextRef="#ctx0" brushRef="#br0" timeOffset="35462.0283">26670 14975,'26'0,"54"0,-27 0,26 27,1-27,52 0,106 0,27 0,78 0,54 0,-26 0,26 0,-27 0,27 0,-53 0,26 0,-79 52,-53-52,1 0,-81 53,-25-53,-28 0,28 0,-54 53,-26-53,0 0,26 0,-52 0,-1 0,1 0</inkml:trace>
  <inkml:trace contextRef="#ctx0" brushRef="#br0" timeOffset="35754.045">32253 14975,'0'0,"0"27,0 25,0-25,0-1,0 27,0-26,0-1,0 27,-53 27</inkml:trace>
  <inkml:trace contextRef="#ctx0" brushRef="#br0" timeOffset="36158.068">32517 15372,'27'53,"-27"-27,0 27,0-26,0 26,0 0,0-27,26-52,27-27,-26 26,26-52,-27 52,0 27,-26-26,53 26,-53 26,0 1,0-1,0 27,0-26,0-1,0 27,0 0</inkml:trace>
  <inkml:trace contextRef="#ctx0" brushRef="#br0" timeOffset="37224.129">28205 13705,'-27'0,"1"27,-1-27,-26 52,0-25,27-27,26 53</inkml:trace>
  <inkml:trace contextRef="#ctx0" brushRef="#br0" timeOffset="37436.1412">28178 13705,'80'-26,"-54"26,0 0,-26 0,0 26,53 27,-53-27,53 27</inkml:trace>
  <inkml:trace contextRef="#ctx0" brushRef="#br0" timeOffset="38965.2286">29131 13202,'0'-26,"0"26,-53 0,0 0,26 0,-26 0,53 79,0-26,0-26,27 26,-27 26,26-26,-26 0,0 0,0 0,0 26,0-26,0 0,-53 0,27-53,0 26,-54-26,54 0,26-26,0-1,-27-26,27 27,0-27,0 27,0 26,0-53,27 53,52-53,-52 53,-1 0,27 0,26 0,1 0,25 0,-25 0,-27 0</inkml:trace>
  <inkml:trace contextRef="#ctx0" brushRef="#br0" timeOffset="39513.26">29739 13176,'-26'0,"26"-27,-27 27,-26 0,27 0,-27 0,53 0,-26 0,26 53,-27 0,27-26,-53 26,53 0,0 26,-26-26,26 0,0-27,0 27,0-26,0-1,0 27,0 0,53-27,0-26,-53 53,52-53,1 0,0-53</inkml:trace>
  <inkml:trace contextRef="#ctx0" brushRef="#br0" timeOffset="39863.28">29898 13573,'0'79,"0"-26,0-26,26-27,1 0,26 0,-53-53,26 26,-26 1,53 26,-53-53,0 79,27 1,-27-1,0 27,0 0,0 0,26-53</inkml:trace>
  <inkml:trace contextRef="#ctx0" brushRef="#br0" timeOffset="40256.3026">30427 13176,'0'26,"0"27,0-26,0-1,0 27,0-26,0-1,0 27,0-27,0 1,0 26,0 53,0-53,0-27,0 27,-26-53,-1 79,-26-79,0 27</inkml:trace>
  <inkml:trace contextRef="#ctx0" brushRef="#br0" timeOffset="41325.3636">28231 13970,'-26'26,"-27"1,0 26,26-27,27 0,-53 27,0-26,53 26</inkml:trace>
  <inkml:trace contextRef="#ctx0" brushRef="#br0" timeOffset="41597.3793">27993 14102,'0'-26,"0"26,26 0,-26 52,53 1,27 0,-1-53,-26 0,0 27,0-27,0 0,-27 53</inkml:trace>
  <inkml:trace contextRef="#ctx0" brushRef="#br0" timeOffset="42415.426">27861 15293,'-27'0,"-26"26,27 27,-1-27,-52 27,79 0,26-53,1 0,26 0,-27 0,27-53,-53 27,27-1,-27-25,0 25,0-26,0 53,-27 0,-26 0,53 0</inkml:trace>
  <inkml:trace contextRef="#ctx0" brushRef="#br0" timeOffset="43127.4668">27808 13970,'0'-53,"0"79,-27 1,27 26,-53 26,53-26,0 0,0-27,0 27,0-26,53-1</inkml:trace>
  <inkml:trace contextRef="#ctx0" brushRef="#br0" timeOffset="43995.5164">28972 14843,'-27'0,"1"53,-27 0,27 0,26-27,-53-26,53 26</inkml:trace>
  <inkml:trace contextRef="#ctx0" brushRef="#br0" timeOffset="44230.5298">28734 14949,'26'0,"54"26,-1 27,-53-53,27 53,0-53,0 26,0-26,0 0,0 0</inkml:trace>
  <inkml:trace contextRef="#ctx0" brushRef="#br0" timeOffset="44625.5525">29766 14896,'-27'0,"-26"53,27-53,26 53,-27-53,27 52,-53 1</inkml:trace>
  <inkml:trace contextRef="#ctx0" brushRef="#br0" timeOffset="44844.5649">29607 15002,'26'0,"27"0,0 26,-26-26,26 26,-1-26,1 53,0-53</inkml:trace>
  <inkml:trace contextRef="#ctx0" brushRef="#br0" timeOffset="45181.5843">30639 14790,'-27'0,"1"53,-27-27,26 27,27-26,-52-1,52 27,-53-53,53 26</inkml:trace>
  <inkml:trace contextRef="#ctx0" brushRef="#br0" timeOffset="45398.5966">30401 14922,'26'0,"27"27,0-1,-27-26,27 53,-26-53,26 0,0 26</inkml:trace>
  <inkml:trace contextRef="#ctx0" brushRef="#br0" timeOffset="45727.6155">31459 14869,'-26'53,"-27"-26,26 26,-26-27,27 27,-27-53,53 53,-27-53</inkml:trace>
  <inkml:trace contextRef="#ctx0" brushRef="#br0" timeOffset="45962.6288">31168 14975,'0'0,"53"27,0 25,-53-25,79-27,-26 79,0-79,0 0,0 27,0-27</inkml:trace>
  <inkml:trace contextRef="#ctx0" brushRef="#br0" timeOffset="46231.6443">32094 15028,'0'-26,"-106"26,53 0,0 79,0-53,27-26,26 27,-53-27</inkml:trace>
  <inkml:trace contextRef="#ctx0" brushRef="#br0" timeOffset="46433.6559">31776 14975,'0'0,"0"53,53-27,-53 1,27 26,52 0,-52-53,-27 26,53-26</inkml:trace>
  <inkml:trace contextRef="#ctx0" brushRef="#br0" timeOffset="47235.7017">27675 14869,'27'0,"-27"-53,0 53,-79 27,26-1,26 27,-26-26,27 26,-27-1</inkml:trace>
  <inkml:trace contextRef="#ctx0" brushRef="#br0" timeOffset="47446.7138">27543 14922,'0'0,"0"0,53 27,-26-27,-1 26,27-26,-27 53,1-53,-27 26,53-26</inkml:trace>
  <inkml:trace contextRef="#ctx0" brushRef="#br0" timeOffset="47828.7356">27146 14816,'-26'0,"26"0,0 27,-80 26,28 26,25-79,27 79,-106-79,80 53,-27-53</inkml:trace>
  <inkml:trace contextRef="#ctx0" brushRef="#br0" timeOffset="48046.7481">26829 14975,'0'-53,"53"80,-53-1,53 27,-27-53,27 53,-27-53,27 26,-26-26</inkml:trace>
  <inkml:trace contextRef="#ctx0" brushRef="#br0" timeOffset="48397.7682">26723 14869,'-27'0,"-25"0,25 0,-52 27,26-27,-27 53,28-53,-1 79,-27-79,54 26,-1-26</inkml:trace>
  <inkml:trace contextRef="#ctx0" brushRef="#br0" timeOffset="48818.7922">26220 14790,'53'0,"-53"26,0 27,0-26,0-1,0 27,0-26,0-1,27 27,-1-53,53 26,-26-26,-26 0,26 0</inkml:trace>
  <inkml:trace contextRef="#ctx0" brushRef="#br0" timeOffset="49494.831">25294 14975,'-26'0,"26"0,53 0,0 0,52 0,54 0,26 0,-52 0,-1 0,-26 0,0 0,26 27,-53-27,-26 0,0 0,0 52,0-52,0 0,0 0</inkml:trace>
  <inkml:trace contextRef="#ctx0" brushRef="#br0" timeOffset="50153.8687">27490 14869,'-26'0,"26"-26,-53 26,0 0,79 26,54-26,-80 53,53-53,0 27</inkml:trace>
  <inkml:trace contextRef="#ctx0" brushRef="#br0" timeOffset="53588.065">1402 15901,'-53'0,"53"-26,-26-27,26 26,-27 27,-25-26,52 26,79 0,-26 0,53 0,0 0,-1 0,54 0,-53 0,0 0,26 0,-53 0,-26 0,-26-53,26 53,-106 26,0 27,-53 27,0 26,-26-1,-53 28,52-1,1-26,0 0,52-27,1 27,53-80,-27 27,53-79,26-54,1 80,26 0,26 0,27 0,26 0,-26 53,26 0,-52 0,-1-53,-53 53,27-53,-53 26,53-26,-53-26,53 26</inkml:trace>
  <inkml:trace contextRef="#ctx0" brushRef="#br0" timeOffset="53986.0879">1640 16298,'53'0,"-26"0,26 0,0 0,0 0,26 0,0 0,1 0,-27 0,0 0,-1 0,-25 0</inkml:trace>
  <inkml:trace contextRef="#ctx0" brushRef="#br0" timeOffset="54767.1325">2884 15689,'-26'0,"-27"0,0 0,0 27,53 26,-53-27,53 27,0 27,-27-27,27-1,0 1,0 27,0-1,0 0,0 1,0 26,0-53,0 0,0-27,0 27,0-27,0 27,0-26,53-27,-53 53,27-53,-1 0,27-27</inkml:trace>
  <inkml:trace contextRef="#ctx0" brushRef="#br0" timeOffset="55709.1864">3413 15981,'0'-27,"-26"27,-27 0,0 0,53 0,-53 0,53 27,-27-27,27 52,0 28,0-54,27 1,-27 26,79-27,-26 27,-26-27,-1 27,-26-26,80 26,-80-27,0 1,0 26,-53 0,26-53,-26 0,27 0,26-27,0-26,0 27,0-27,0 0,26 0,27 53,-53-27,53 27,0 0,-27 0</inkml:trace>
  <inkml:trace contextRef="#ctx0" brushRef="#br0" timeOffset="56183.2135">3969 15795,'0'-53,"-53"53,26 0,27 27,-53-1,53 27,0 0,-52 27,52-28,0 1,0 27,0-27,0 0,0-1,0-25,0 26,0-27,0 27,0-26,0 26,0-27,52-26,-52 53,27-53,-1 0,27 0</inkml:trace>
  <inkml:trace contextRef="#ctx0" brushRef="#br0" timeOffset="56549.2345">4207 16324,'0'53,"26"-53,-26 53,0-26,27-27,-27 26,53-52,-53-1,26-26,-26 27,53 26,-26 0,-1 0,-26 0,53 53,-53-27</inkml:trace>
  <inkml:trace contextRef="#ctx0" brushRef="#br0" timeOffset="57144.2685">4683 15954,'0'-26,"0"-1,27 27,-27 0,26 0,-26 80,53-28,-53 1,26 0,-26 0,0 27,0-28,0 1,0 0,0-26,0 26,0 0,0-53,0 26,-26-26,-27 53,80-53,-1 0,-26-26</inkml:trace>
  <inkml:trace contextRef="#ctx0" brushRef="#br0" timeOffset="57607.2949">5133 15742,'0'27,"53"-27,-53 79,26-26,-26 27,53-1,-53 0,0 1,0 25,0 1,27-26,-27-27,0-27,0 27,0-27,0-26,0 27,-27-27</inkml:trace>
  <inkml:trace contextRef="#ctx0" brushRef="#br0" timeOffset="57869.31">5609 16298,'27'0,"26"0,-27 0,0 0,54 0,-54 0,1 26</inkml:trace>
  <inkml:trace contextRef="#ctx0" brushRef="#br0" timeOffset="58013.3182">5847 16642,'53'0,"0"0,0 0,-26 0,-27 26,26-26</inkml:trace>
  <inkml:trace contextRef="#ctx0" brushRef="#br0" timeOffset="58849.366">6853 15954,'0'27,"-53"25,26 28,-52-27,26 0,0 26,0-26,27 0,-27-27,26 27,27-26,-53-1,53 27,0-53,27-79</inkml:trace>
  <inkml:trace contextRef="#ctx0" brushRef="#br0" timeOffset="59236.3882">6456 15901,'0'-26,"0"79,0-27,0 27,79 26,-26-26,0 27,53-27,-53-1,0-25,0 26,-27-27,-26 27,79-53,-79 53,0-26,0-1,27-26,-27 53,53-53,-27 0</inkml:trace>
  <inkml:trace contextRef="#ctx0" brushRef="#br0" timeOffset="59664.4126">7488 15928,'0'0,"-53"53,53-27,-27 27,27 0,0 26,-53-26,53 0,0 0,0 0,0 0,27-27,-1 54,54-80,-27 0</inkml:trace>
  <inkml:trace contextRef="#ctx0" brushRef="#br0" timeOffset="60097.4374">7779 16060,'53'0,"26"0,-52 0,-1 0,27 0,-27 0,27 106,-53-80,0 27,-53 0,27 26,-27-52,53-1,-53 27,53 0,0-26,0-27,53 53,0-53,0 0,0 0</inkml:trace>
  <inkml:trace contextRef="#ctx0" brushRef="#br0" timeOffset="60353.452">7699 16298,'0'0,"27"0,52 0,-26 0,27 0,-1 0,0 0,-26 0,0 0,-26-26</inkml:trace>
  <inkml:trace contextRef="#ctx0" brushRef="#br0" timeOffset="60599.4661">8414 16113,'53'53,"-53"0,53-27,-53 27,0 26,0-52,0 26,0 0,-53 0,26-27,27 27,-53-53</inkml:trace>
  <inkml:trace contextRef="#ctx0" brushRef="#br0" timeOffset="60877.482">8916 16404,'27'0,"-27"-27,53 27,0 0,0 0,-53 27</inkml:trace>
  <inkml:trace contextRef="#ctx0" brushRef="#br0" timeOffset="61019.4901">8943 16748,'53'0,"0"0,-27 0,1 0,26 0</inkml:trace>
  <inkml:trace contextRef="#ctx0" brushRef="#br0" timeOffset="63629.6393">10319 16219,'0'-27,"0"1,-27 26,1 0,-1 0,-52 53,26 0,0-27,0-26,27 79,-27-52,79 26,1-53,26 0,26 26,-26-26,26 53,-26-53,-53 27,53-27,-53 26,0 53,-79-52,26 26,-26-53,-1 53,-26-53,53 79,27-79,-27 53,53-27,27-26,78 0,1 0,26 0,27 0,26 0,27 53,-27-53,-79 0,-26 0,-28 0,-25 0,-1 0,-26 0</inkml:trace>
  <inkml:trace contextRef="#ctx0" brushRef="#br0" timeOffset="64589.6943">9551 17251,'0'0,"0"79,0-53,0 1,0-1,0-26,0 80,0-54,27-26,-27-26,53-54,-27 54,27 26,-26 0,-1 0,-26 26,0 27,27-53,-27 80,0-28,53-52</inkml:trace>
  <inkml:trace contextRef="#ctx0" brushRef="#br0" timeOffset="64905.7124">10081 17356,'26'0,"53"0,-26 27,-26-1</inkml:trace>
  <inkml:trace contextRef="#ctx0" brushRef="#br0" timeOffset="65077.7222">10134 17594,'26'0,"0"0,27 0,0 0,-53 53,27-53</inkml:trace>
  <inkml:trace contextRef="#ctx0" brushRef="#br0" timeOffset="65391.7402">10557 17489,'53'0,"-27"0,27 0,0 53,0-53</inkml:trace>
  <inkml:trace contextRef="#ctx0" brushRef="#br0" timeOffset="65931.7711">11245 17409,'0'0,"-27"0,27 27,-53-27,27 79,-27-79,53 53,-53-53,27 0,26 0,0-53,0 53,0-26,26 26,80 0,-80 0,1 0,26 0,-53 26,53-26,-53 53,26-27,1-26,-27-26,0-27,0 27,0-27,0 26,0-26,0 53,-27 0,1 0</inkml:trace>
  <inkml:trace contextRef="#ctx0" brushRef="#br0" timeOffset="67057.8355">10583 15716,'0'26,"0"1,-53 26,1-27,25 27,-26-26,27-27,-27 26,26-26,1 0,26-53,0 27,0-27,0 26,0 27,79 0,-26 27,0 26,-26-27,25 27,-25-53,-1 27,27-27,-26 0,26 0,-53 0,0-27,0-52,0 26,0 26,0 1,0-27,-27 53,-26 0,53 26,0 27</inkml:trace>
  <inkml:trace contextRef="#ctx0" brushRef="#br0" timeOffset="68333.9084">11615 16060,'0'-53,"0"53,-53 0,0 0,0 0,1 0,-1 0,-27 26,54-26,26 27,0 26,0 26,0-52,79 26,-26-27,0 27,26-27,-52 27,-27 0,53 0,-53 0,0 0,-53-27,26-26,1 53,-27-53,27 0,-1 0,27-53,0 27,-53 0,53-27,0 26,27 1,26-54,-27 80,-26-26,53 26,-27 0,27 0,-26 0,26 0</inkml:trace>
  <inkml:trace contextRef="#ctx0" brushRef="#br0" timeOffset="68879.9397">12012 16007,'0'-53,"0"53,-53 0,27 53,-27 26,53-52,0 52,0-26,0 0,0 0,0 0,0 0,0 26,0-26,0 0,0-27,0 27,0 0,26-53,-26 27,0-1,27-26,-27 53,53-53,-27 0,27 0,-27-53</inkml:trace>
  <inkml:trace contextRef="#ctx0" brushRef="#br0" timeOffset="69225.9595">12277 16510,'0'26,"0"27,0-26,0-1,26-26,-26-26,53-1,-53-52,27 52,25-26,-25 53,26 27,-53-1,0 27,26-53,-26 80</inkml:trace>
  <inkml:trace contextRef="#ctx0" brushRef="#br0" timeOffset="69698.9865">12621 16060,'0'-27,"26"27,-26 0,27 0,-27 53,52 0,-52-26,0-1,0 27,27 26,-27-26,0 0,0 0,0 27,0-27,0-1,0 1,0 0,0 0,0 27,0-28,0-25,0-27,0 26,-53-26,27 0,-27 0,26 0,-26 0,53-53</inkml:trace>
  <inkml:trace contextRef="#ctx0" brushRef="#br0" timeOffset="70311.0216">13203 16272,'0'-27,"0"27,79 0,0 27,-52-27,26 52,0 1,-53-26,0 26,0-27,0 1,-27 26,-26-27,27 27,-27-53,53 53,0 0,0 0,53-53,26 53,1-53,-1 0,-26 0</inkml:trace>
  <inkml:trace contextRef="#ctx0" brushRef="#br0" timeOffset="70546.035">13176 16589,'53'0,"-26"0,-1 0,53 0,-26 0,27 0,-1 0,-26 0,-26 0</inkml:trace>
  <inkml:trace contextRef="#ctx0" brushRef="#br0" timeOffset="71078.0655">13097 15954,'26'0,"54"0,-54 0,1 0,26 0,-27 0,0 0,27 0</inkml:trace>
  <inkml:trace contextRef="#ctx0" brushRef="#br0" timeOffset="71445.0864">13467 15822,'80'26,"-54"27,-26 0,53 0,-53-27,27-26,25-26,-52 0,53-27,-26 26,52 27,-79 53,0 0,27-27,-27 1,0 26,0-27</inkml:trace>
  <inkml:trace contextRef="#ctx0" brushRef="#br0" timeOffset="73506.2043">14288 16563,'0'0,"79"0,-53 0,27 0,0 0,-53 26,0 1</inkml:trace>
  <inkml:trace contextRef="#ctx0" brushRef="#br0" timeOffset="73672.2137">14367 16907,'79'0,"-52"0,-1 0,27 0,-26-27,-1 27,27 0,-27 0</inkml:trace>
  <inkml:trace contextRef="#ctx0" brushRef="#br0" timeOffset="74615.2677">15425 16404,'0'-53,"0"53,0-27,27 27,26 0,0 0,-1 0,1 53,0-53,-53 53,27-26,-27 26,0 26,-27 27,1-27,-27-26,26 27,27-54,0 0,0 27,27 0,26-53,26 0,-26 0,26 0</inkml:trace>
  <inkml:trace contextRef="#ctx0" brushRef="#br0" timeOffset="74841.2807">15478 16748,'0'0,"53"0,-26 0,25 0,1 0,0 0,0 0,0 26,-26-26</inkml:trace>
  <inkml:trace contextRef="#ctx0" brushRef="#br0" timeOffset="75591.3236">15081 15981,'0'-27,"27"27,26 0,-27 0,27 0,-27 0,27 0,-26 0,-1 0</inkml:trace>
  <inkml:trace contextRef="#ctx0" brushRef="#br0" timeOffset="75960.3447">15690 15742,'0'0,"0"27,-27-1,27 1,0 52,0-26,0-26,0-1,0 27,0-27,0 1,0-27</inkml:trace>
  <inkml:trace contextRef="#ctx0" brushRef="#br0" timeOffset="76289.3634">15981 15875,'0'0,"-27"53,27-27,0 1,0 25,0 1,27-53,26 0,-53-26,0-27,0 27,0-1,0-26,0 53,0-26,-53 26</inkml:trace>
  <inkml:trace contextRef="#ctx0" brushRef="#br0" timeOffset="76709.3876">16272 15716,'0'53,"0"-27,0 27,26 0,-26 27,0-54,0 27,0 0,-53 26,27-52,-53 26,52-53</inkml:trace>
  <inkml:trace contextRef="#ctx0" brushRef="#br0" timeOffset="77325.4227">16589 16510,'53'0,"0"0,-26 0,26 0,0 26,-27-26,-26 53,0-26,0-1</inkml:trace>
  <inkml:trace contextRef="#ctx0" brushRef="#br0" timeOffset="77481.4317">16854 16907,'26'0,"1"0,26 0</inkml:trace>
  <inkml:trace contextRef="#ctx0" brushRef="#br0" timeOffset="79251.533">17621 16192,'0'53,"0"0,0-27,0 27,0 0,0 27,0-27,0-27,0 27,0 0,0-27,0 1,0-27,0 53</inkml:trace>
  <inkml:trace contextRef="#ctx0" brushRef="#br0" timeOffset="81662.6709">20055 15795,'0'-26,"0"-27,-26 53,-27 0,27 26,-27-26,53 53,-53-53,53 53,0 0,0 0,0-26,53 25,0-25,0 26,-1-27,28 27,-54-26,-26-1,53 27,-53-27,0 27,-26-53,-1 0,1 27,-27-27,0 0,53 0,-26 0,26-53,0-26,0 52,0 27,0-26,26 26,-26-53,79 53,-52 0,26-27</inkml:trace>
  <inkml:trace contextRef="#ctx0" brushRef="#br0" timeOffset="82261.7051">20690 15716,'0'-27,"0"27,-26 0,0 0,-27 0,53 0,-27 0,27 27,0 26,0-27,0 27,0 0,0 27,0-28,0 1,0 0,0 0,0 0,0-26,0-1,0 27,0 0,53-27,-26-26,-1 0,27 0,-27 0,27 0</inkml:trace>
  <inkml:trace contextRef="#ctx0" brushRef="#br0" timeOffset="82613.7253">20902 16192,'0'53,"0"0,27-53,25 0,-25-26,-27-1,53 1,-53-27,26 26,1 27,26 0,-53 0,26 53,-26 0,0 0</inkml:trace>
  <inkml:trace contextRef="#ctx0" brushRef="#br0" timeOffset="83071.7515">21352 15875,'53'26,"-27"27,-26-26,0-1,53-26,-53 79,0-52,0-1,0 27,0-26,0-1,0 1,0 52,0-26,0-27,0 1,-26-27,-1 0</inkml:trace>
  <inkml:trace contextRef="#ctx0" brushRef="#br0" timeOffset="83887.7981">21855 16245,'26'0,"1"0,52 0,0 0,27 0,0 0,26 0,-52 0,-1 0,-53 0,1 0,-27 0</inkml:trace>
  <inkml:trace contextRef="#ctx0" brushRef="#br0" timeOffset="84135.8122">22595 16060,'0'26,"0"27,27-53,-27 53,26-53,-26 27,0 26,0-27,-53 80,-52-80,52-26</inkml:trace>
  <inkml:trace contextRef="#ctx0" brushRef="#br0" timeOffset="84795.8501">21934 15981,'-53'26,"0"27,0-27,27 27,-27-53,53 53,-27-53,27 27,0 26,0-53,0 26,80-26,-54 26,54 27,-1-26,-26 52</inkml:trace>
  <inkml:trace contextRef="#ctx0" brushRef="#br0" timeOffset="85626.8976">23363 15875,'0'53,"0"26,0-26,-27 0,27 26,0-52,0-1,0 1,0 25,0-25,0 26</inkml:trace>
  <inkml:trace contextRef="#ctx0" brushRef="#br0" timeOffset="86791.9641">23918 14949,'0'0,"0"-53,-53 53,1 26,25-26,27 27,-26-27,26 53,0-27</inkml:trace>
  <inkml:trace contextRef="#ctx0" brushRef="#br0" timeOffset="91973.2606">22225 15002,'-26'0,"-27"0,26 0,27 52</inkml:trace>
  <inkml:trace contextRef="#ctx0" brushRef="#br0" timeOffset="96121.4978">18547 17542,'-53'0,"27"0,26 0,0-27,0-26,-27 53,27-26,27 26,-1 0,54 0,-27 0,0 0,26 0,0 0,1 0,-27 0,0 0,-53-27,26 27,-26 0,-26 53,26 0,-80-26,27 52,-53-26,-26 26,53 1,-27-27,53 26,0-53,53 27,-26-53,26 27,0-27,0 0,79 0,-79-53,79 53,-52 0,-1-27,27 27,-26 0,26 0,26 0,-53 53,27 0,-53-26,27-27</inkml:trace>
  <inkml:trace contextRef="#ctx0" brushRef="#br0" timeOffset="96517.5205">18521 17674,'26'0,"27"26,0-26,27 0,-28 0,-25 0,26 0,0 0,26-26,-26 26,-27 0,27-27</inkml:trace>
  <inkml:trace contextRef="#ctx0" brushRef="#br0" timeOffset="97044.5507">18653 17065,'0'-26,"27"26,26 0,-27 0,0 0,27 0,-26 0,26 0,0 0,-27 0</inkml:trace>
  <inkml:trace contextRef="#ctx0" brushRef="#br0" timeOffset="97298.5652">19050 16801,'0'53,"0"0,0 26,0 0,0-26,0 0,0-26</inkml:trace>
  <inkml:trace contextRef="#ctx0" brushRef="#br0" timeOffset="98287.6218">19711 17171,'0'-26,"0"-27,0 53,0-27,-52 27,-1 0,0-26,0 26,26 0,27 0,0 79,0-52,0 26,0 0,0-1,0 28,0-1,0 27,0-27,0 1,0-1,0 1,0 25,0-52,0 0,0-26,0 26,0-1,0-25,0-1,0 27,0-26,27-27,26 0,0 0,0 0,-1 0,28 0,-27 0,0-53,0 53,-53-27,53-26</inkml:trace>
  <inkml:trace contextRef="#ctx0" brushRef="#br0" timeOffset="99233.6759">20082 17251,'26'0,"54"0,-54 0,1 0,26 0,-27 0,0 0</inkml:trace>
  <inkml:trace contextRef="#ctx0" brushRef="#br0" timeOffset="99555.6943">20532 16959,'0'-52,"0"78,0 0,0 1,0 26,0 26,0-52,0-1,0 27,0-26,0-1,0 27,53-53,-53 26</inkml:trace>
  <inkml:trace contextRef="#ctx0" brushRef="#br0" timeOffset="100378.7414">21114 16959,'0'-26,"0"0,0-27,0 53,-53 0,0 0,26 0,1 0,-27 53,0-1,53 1,0-26,0-27,53 0,0 0,-27 0,27 0,-53 0,53-27,-26 27,-27 27,0-1,0 1,0 26,0 0,0-27,0 27,0-27,0 1,-27 26,27-27</inkml:trace>
  <inkml:trace contextRef="#ctx0" brushRef="#br0" timeOffset="100948.774">20267 17489,'0'0,"79"0,1 0,26 0,0 0,52 0,-25 0,25 0,-25 0,-1 53,-26-53,0 0,-1 52,-52-52,-26 0,26 0,-27 0,1 0</inkml:trace>
  <inkml:trace contextRef="#ctx0" brushRef="#br0" timeOffset="101308.7945">20902 17700,'0'27,"0"26,0-27,0 54,0-54,0 0,0 27,27-26,-1-1,0-26,-26-26,0-1,0 1,0-27,-26 53,26-26,-53 26</inkml:trace>
  <inkml:trace contextRef="#ctx0" brushRef="#br0" timeOffset="102502.8628">21167 17647,'-53'0,"0"0,26 80,-26-1,1 1,25 25,27-52,0 0,0-26,0 26,27-27,-1-26,27 0,-53 0,53 0,-53-53,0 0,0 27,0-27,-27 53,1 0,-1 0,-25 0,52 0</inkml:trace>
  <inkml:trace contextRef="#ctx0" brushRef="#br0" timeOffset="103252.9057">21669 17012,'0'-26,"27"52,-27 54,26-27,-26 26,0 0,0 1,53-1,-53 53,0-52,0-1,0 1,53-27,-53-1,0 1,0 0,0-26,0 26,0 0,-26-53</inkml:trace>
  <inkml:trace contextRef="#ctx0" brushRef="#br0" timeOffset="103552.9228">22146 17436,'26'0,"1"0,25 0,-25 0,-27 0</inkml:trace>
  <inkml:trace contextRef="#ctx0" brushRef="#br0" timeOffset="103686.9305">22172 17647,'79'0,"-52"0,26 0</inkml:trace>
  <inkml:trace contextRef="#ctx0" brushRef="#br0" timeOffset="104429.9731">22516 17145,'0'0,"53"0,-27 0,1 0,52-27,-26 27,-26 0,-27-53</inkml:trace>
  <inkml:trace contextRef="#ctx0" brushRef="#br0" timeOffset="104744.9911">22860 16907,'0'26,"0"0,0 1,0 26,0-27,0 1,0 26,0-27,26 1,27 26</inkml:trace>
  <inkml:trace contextRef="#ctx0" brushRef="#br0" timeOffset="105263.0207">23336 16774,'0'-26,"0"-27,0 0,-26 53,-1 0,-26 26,1-26,25 80,-26-27,53 0,0-53,80 0,-28 0,-25 0,-1 0,-26 26,0 1,0 25,53-25,-53-1,0 54,0-54</inkml:trace>
  <inkml:trace contextRef="#ctx0" brushRef="#br0" timeOffset="105826.0529">22701 17489,'27'0,"-1"0,27-27,26 27,54 0,-1 0,53-106,0 106,-26 0,0-53,-53 53,-53 0,-27 0,-26 27,0-27</inkml:trace>
  <inkml:trace contextRef="#ctx0" brushRef="#br0" timeOffset="106193.0739">23521 17436,'0'53,"-26"0,-27-1,27 28,26 26,-53-27,53-26,0-27,0 27,0-53,53 53,-27-53,27 0,-27-26,-26-1,0 1,0 26,-52-53,25 53,-26 0,0 0,27 0</inkml:trace>
  <inkml:trace contextRef="#ctx0" brushRef="#br0" timeOffset="107858.1692">24315 17171,'-53'0,"53"0,0-26,0-27,0 26,0 1,27 26,-1 0,1 0,52 53,0-53,1 0,-1 0,1 0,-1 0,-26 0,-53-27,-80 80,1-26,26 52,-26 0,-1 54,1-27,0-54,52 28,-26-54,53 1,-26-27,26 53,53-53,0 0,26 0,0 0,1 26,-27-26,0 0,0 0,-27 0,-26 53,26-53,-26 27</inkml:trace>
  <inkml:trace contextRef="#ctx0" brushRef="#br0" timeOffset="108158.1863">24368 17409,'53'0,"-26"0,-1 0,27 0,26 27,-52-27,-1 26,27-26,-26 0,-1 0</inkml:trace>
  <inkml:trace contextRef="#ctx0" brushRef="#br0" timeOffset="108675.2159">24289 16616,'26'0,"54"0,-27 0,-27 0,53 0,-52 0,26 0</inkml:trace>
  <inkml:trace contextRef="#ctx0" brushRef="#br0" timeOffset="108886.228">24818 16351,'0'53,"0"-27,0 27,53 53,-53-27,0-26</inkml:trace>
  <inkml:trace contextRef="#ctx0" brushRef="#br0" timeOffset="110253.3062">25241 17092,'0'-53,"0"26,0 1,0 26,-53 0,27 0,-27 0,27 0,-27 26,26 27,27 0,0-26,0-1,-53 54,53-54,0 27,0 0,0 0,0 26,27-26,-27 0,0-27,26 54,-26-54,0 1,0 26,53-53,-53 53,27-53,-1 0,27 0,-27 0,27-80,0 54</inkml:trace>
  <inkml:trace contextRef="#ctx0" brushRef="#br0" timeOffset="110531.3221">25585 17198,'0'0,"0"26,0 1,0 25,0-25,0 26,-53-27,53 1,0 26,0-27,0 27,0-27,27-26</inkml:trace>
  <inkml:trace contextRef="#ctx0" brushRef="#br0" timeOffset="111077.3533">25770 16854,'53'0,"0"79,0 0,-53-26,0 0,0-26,0 26,0 0,0 26,0-26,0 26,-26-26,26 0,0 26,0-26,0 0,0-26,0 26,0-27,-27-26</inkml:trace>
  <inkml:trace contextRef="#ctx0" brushRef="#br0" timeOffset="111363.3696">26273 17277,'27'0,"26"0,-27 0,0 0,-26 26</inkml:trace>
  <inkml:trace contextRef="#ctx0" brushRef="#br0" timeOffset="111497.3773">26405 17594,'53'0,"0"0,-26 0</inkml:trace>
  <inkml:trace contextRef="#ctx0" brushRef="#br0" timeOffset="112488.434">26723 16933,'0'-53,"53"53,-27 0,1 0,26 0,-27 0,1 0,26 0,26 0,-53 0</inkml:trace>
  <inkml:trace contextRef="#ctx0" brushRef="#br0" timeOffset="112780.4507">27252 16616,'-26'0,"26"52,0-25,0 26,0-27,0 1,0-1,26 27,-26-26,27 25,-27-25,26-27</inkml:trace>
  <inkml:trace contextRef="#ctx0" brushRef="#br0" timeOffset="113327.482">27649 16616,'0'-27,"0"-26,0 27,-26 26,-1-53,-26 53,0 26,27 27,26 0,0 26,0-79,53 27,0-27,-27 0,27 0,-53 0,26 0,-26 0,53 53,-53-27,0 1,0 26,0 0,0-1,0-25</inkml:trace>
  <inkml:trace contextRef="#ctx0" brushRef="#br0" timeOffset="113837.5112">27067 17198,'79'-27,"-26"27,0 0,26 0,1 0,26 0,-27 0,0 0,27 0,-26 0,-27 0,-1 0,1 0,-26 0,-27 0</inkml:trace>
  <inkml:trace contextRef="#ctx0" brushRef="#br0" timeOffset="114256.5351">27596 17251,'0'52,"0"1,-79 0,52 27,-26 25,53-25,-53-1,53-26,0 0,0 0,53-27,-26-26,-1 0,27 0,-26 0,-27 0,53-52,-53 25,0 1,0-27,0 53,-53 0,0 0,26 0,1 0</inkml:trace>
  <inkml:trace contextRef="#ctx0" brushRef="#br0" timeOffset="115376.5992">28496 16854,'0'-27,"0"-26,0 53,-53 0,0 0,0 0,26 0,27 27,0 52,0-26,0-27,0 1,0 26,0 0,0 0,53 26,-53 0,80-26,-80 0,26 0,-26 0,0 0,-26-27,-27-26,53 0,-27 0,27-52,0 25,0-26,0 27,0-27,27-27,-1 80,27-26,-26 26,-1-26,27 26,-27 0,-26-53</inkml:trace>
  <inkml:trace contextRef="#ctx0" brushRef="#br0" timeOffset="115873.6276">29078 16589,'0'-53,"-80"53,27 0,27 0,-27 27,53-1,-53 1,53 52,-26-26,26 0,0 0,0 26,0 0,0 27,0-26,0-1,0 0,0-26,0-26,0 26,53-27,-53 27,0 0,26-53,-26 26,27-26,25 0,1 0,-26 0,26-26</inkml:trace>
  <inkml:trace contextRef="#ctx0" brushRef="#br0" timeOffset="116267.6502">29210 17092,'0'26,"0"1,0-1,0 27,53 0,-53-27,0 27,26-53,-26 27,27-54,-27-52,53 0,-53 26,26 53,-26-53,53 53,-26 79,-27-52,0-1,53 27,-53 0,0-27</inkml:trace>
  <inkml:trace contextRef="#ctx0" brushRef="#br0" timeOffset="116949.6892">29686 16695,'0'-53,"0"27,27 26,-1 0,-26 26,27-26,-27 53,0 0,53-27,-53 1,0 26,0 0,0-1,0 1,0 27,0-1,0 27,26 0,-26-27,0 1,0-1,0 0,0-26,0-26,0-1,0-26,-53 0,53 0,-53-26,53-54,0 54,0-54</inkml:trace>
  <inkml:trace contextRef="#ctx0" brushRef="#br0" timeOffset="117137.6999">30321 17277,'53'0,"-53"0</inkml:trace>
  <inkml:trace contextRef="#ctx0" brushRef="#br0" timeOffset="118059.7527">28654 18256,'0'-27,"27"27,26 0,53 27,79-27,26 53,81-53,-1 0,26 0,-26 0,-106 0,-79 0,-53 0,-106 0,-26 0,-1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1024" units="cm"/>
        </inkml:traceFormat>
        <inkml:channelProperties>
          <inkml:channelProperty channel="X" name="resolution" value="28.31858" units="1/cm"/>
          <inkml:channelProperty channel="Y" name="resolution" value="28.36565" units="1/cm"/>
        </inkml:channelProperties>
      </inkml:inkSource>
      <inkml:timestamp xml:id="ts0" timeString="2022-05-26T04:16:32.04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26670 5477,'-26'0,"52"0,27 0,53 0,105-53,28 53,52-53,-53 53,0-53,-53 53,-26-53,-53 53,-53 0,-1-53,1 53,0 0,0 0,-26 0,26 0,-27-26,1 26,25 0,-25 0,26 0,-53-53,0 53</inkml:trace>
  <inkml:trace contextRef="#ctx0" brushRef="#br0" timeOffset="280.016">28998 4947,'0'-26,"53"26,-26 0,26 0,-53 53,0-27,0 27,0 0,-80 53,27-27,-26 27,0-26,26-1,26-79</inkml:trace>
  <inkml:trace contextRef="#ctx0" brushRef="#br0" timeOffset="1039.0594">26776 5344,'-53'53,"0"27,27-1,26-53,0 1,0 26,52 0,1 0,0-27,0-26,0 79,0-79</inkml:trace>
  <inkml:trace contextRef="#ctx0" brushRef="#br0" timeOffset="1914.1095">30215 4789,'0'-53,"0"26,0 133,0 0,0 0,0 26,0-26,0 0,0-53</inkml:trace>
  <inkml:trace contextRef="#ctx0" brushRef="#br0" timeOffset="2182.1248">29871 5741,'0'0,"53"0,0-79,53 79,53-80,26 80,27-79,-80 79,27-53,-53 53,-27 0,-26 0,26 0,-52 0</inkml:trace>
  <inkml:trace contextRef="#ctx0" brushRef="#br0" timeOffset="2869.1641">30136 5953,'0'-27,"27"27,25 0,1 0,0 80,-53-54,0 1,0 26,-26-27,26 0,0 27,-27-26,27 26,0-27,27 27,26-53,26 0,0 0,1 0,-27 0</inkml:trace>
  <inkml:trace contextRef="#ctx0" brushRef="#br0" timeOffset="3181.182">30110 6270,'0'0,"0"-53,53 53,-27 0,27-26,-27 26,1 0,26 0,-27 0,1 0,26 0,-53 0,26 0</inkml:trace>
  <inkml:trace contextRef="#ctx0" brushRef="#br0" timeOffset="3450.1973">30745 6191,'26'0,"1"0,25 0,1 0,-26 0</inkml:trace>
  <inkml:trace contextRef="#ctx0" brushRef="#br0" timeOffset="3962.2266">31194 5979,'0'-53,"0"27,0-27,0 53,-53 26,53 1,-79 26,79-27,0 1,0 26,27-53,25 0,1 0,-53 0,53 0,-53-53,0 26,53 27,-26 53,52 27,-26-80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1024" units="cm"/>
        </inkml:traceFormat>
        <inkml:channelProperties>
          <inkml:channelProperty channel="X" name="resolution" value="28.31858" units="1/cm"/>
          <inkml:channelProperty channel="Y" name="resolution" value="28.36565" units="1/cm"/>
        </inkml:channelProperties>
      </inkml:inkSource>
      <inkml:timestamp xml:id="ts0" timeString="2022-05-25T10:20:42.760"/>
    </inkml:context>
    <inkml:brush xml:id="br0">
      <inkml:brushProperty name="width" value="0.05292" units="cm"/>
      <inkml:brushProperty name="height" value="0.05292" units="cm"/>
      <inkml:brushProperty name="color" value="#00B050"/>
    </inkml:brush>
    <inkml:brush xml:id="br1">
      <inkml:brushProperty name="width" value="0.05292" units="cm"/>
      <inkml:brushProperty name="height" value="0.05292" units="cm"/>
      <inkml:brushProperty name="color" value="#7030A0"/>
    </inkml:brush>
    <inkml:brush xml:id="br2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7805 19050</inkml:trace>
  <inkml:trace contextRef="#ctx0" brushRef="#br0" timeOffset="5930.3392">1693 608,'0'27,"0"-1,0 1,0 26,0-1,0-25,0-1,0 27,0-26,0-1,0 27,0-26,0 25,0 1,0-26,0-27,0-53,0 0,0 0,0-26,0-27,0-26,0 52,0 54,0-1,0-26,0 53,27 0,26 0,-53 27,0-1,26 1,-26 26,0-27,0 27,0 0,0 26,0-79,0 53,0-26,-53 26,53-27,-26 1,26 25,0 1,0-26,0-27,53 0,26 0,27 0,26-27,-52 27,-1-26,0 26,-79 26,-26-26</inkml:trace>
  <inkml:trace contextRef="#ctx0" brushRef="#br0" timeOffset="6290.3598">2408 741,'26'0,"-26"52,0 28,0-1,53 1,-53 25,0-52,27 0,-27-26,52-27,-52 53,80-53,-54-27</inkml:trace>
  <inkml:trace contextRef="#ctx0" brushRef="#br0" timeOffset="6470.37">2487 688,'0'-53,"0"53,0 26,0 1</inkml:trace>
  <inkml:trace contextRef="#ctx0" brushRef="#br0" timeOffset="7400.4232">2778 846,'0'-79,"0"79,0-26,-53-1,0 27,27 0,-27 0,53 0,-27 0,27 53,0-27,0 27,27-53,52 0,-26 0,27 0,-1 0,-26 0,0 53,-27-53,-26 80,53-1,-53 0,0 1,0 26,0-1,-26 1,26-79,-53-27,53 26,-27-26,27-26,-53-27,53-53,0-79,0 0,53-1,-53 54,53 53,-53 52,53 27,-26 0,-27 27,53 26,-53-27,52 27,-52-27,80-26,-80 80,53-80,-53 79,26-52,-26-1,0 27,53-53,-53 26,27-52,-27-27,53 27,-53-27,26 53,-26-27,53 27,0 0,26 27,-79-1,27 1,-27 26,0-27,0 0,26-26</inkml:trace>
  <inkml:trace contextRef="#ctx0" brushRef="#br0" timeOffset="7669.4386">3889 502,'0'-26,"0"52,0 54,0 26,53 26,-53-53,53 1,-53-1,53 0,0-26,-26-26,-1-27</inkml:trace>
  <inkml:trace contextRef="#ctx0" brushRef="#br0" timeOffset="7874.4504">3836 873,'0'-27,"0"27,53 0,-26 0,26 0,0 0,0 0,26 0,-26 0,-27-53</inkml:trace>
  <inkml:trace contextRef="#ctx0" brushRef="#br0" timeOffset="9014.5155">1720 1190,'0'-26,"0"26,26 0,-26 26,53 27,-53 27,0-27,0-1,27-25</inkml:trace>
  <inkml:trace contextRef="#ctx0" brushRef="#br0" timeOffset="10887.6227">5027 555,'0'-53,"-26"53,-1 0,-26 53,27-26,-1-1,27 27,-53-26,53 26,27-27,52-26,1 53,-1-53,-26 0,0 26,0-26,-53 53,26-53,-26 80,0-54,0-26,-53 53,27-53,-27 53,26-53,27-27</inkml:trace>
  <inkml:trace contextRef="#ctx0" brushRef="#br0" timeOffset="11114.6357">5450 793,'27'0,"26"27,-53-1,26 27,-26 27,0-27,0-1,0-25,53 26,-26-53</inkml:trace>
  <inkml:trace contextRef="#ctx0" brushRef="#br0" timeOffset="11285.6455">5636 635,'0'-27,"0"1,0 52</inkml:trace>
  <inkml:trace contextRef="#ctx0" brushRef="#br0" timeOffset="12483.714">6191 1005,'-26'0,"-54"-26,28 26,52-53,-53 53,26-27,-26 27,27 0,-27 27,0-1,26 54,27-54,-52 0,52 27,0 0,26-53,27 0,53 0,-27 0,1-26,-28-1,28-52,-27 26,0-26,-53-1,26-25,-26 52,0 0,0 26,0-26,0 53,0 53,0 53,0 0,0 0,0 0,0-54,0 1,53 0,0-53,53 53,-27-53,1-26,-28-1,28-52,-80 0,53-1,-53 1,0 26,0 53,-53 0,0 26,26 1,27 26,-52 26,52-26,26-27,0-26,27 80,27-80,26 0,26 0,-26-27,-53 27,0 0,-53-53</inkml:trace>
  <inkml:trace contextRef="#ctx0" brushRef="#br0" timeOffset="13093.7489">7461 793,'0'-26,"0"0,-53 26,0 0,1 0,-54 79,26 27,1-27,79-26,-53 26,53-52,79 26,-26-53,27 0,-27-53,52 0,-25-53,-27 0,-53 0,53 27,-53 26,0-26,0 26,-27 26,27-26,-53 53,53 27,0-1,0 27,27 0,-27 0,0 0,26 26,-26 1,0-1,0-26,53 0,-53 0,27 0</inkml:trace>
  <inkml:trace contextRef="#ctx0" brushRef="#br0" timeOffset="13805.7896">8467 820,'-27'0,"-26"0,53 26,27-26,26 0,26 0,0-26,1-27,-54-26,-26 52,0 1,0-27,0 53,-26 0,-27 0,26 26,-25 27,52 27,-27-1,27 0,0 1,0-27,53-27,0-26,0 53,0-53</inkml:trace>
  <inkml:trace contextRef="#ctx0" brushRef="#br0" timeOffset="14023.8021">9102 714,'0'0,"0"79,-27 27,27-26,0-1,-26 0,26-52</inkml:trace>
  <inkml:trace contextRef="#ctx0" brushRef="#br0" timeOffset="14249.815">8943 926,'26'0,"27"0,-26 53,-1-53,27 26,0-26,-26 0,25 53,-25-53,-1 0</inkml:trace>
  <inkml:trace contextRef="#ctx0" brushRef="#br0" timeOffset="14586.8343">9287 397,'0'26,"0"27,0 26,26 54,-26-28,53 54,0 26,0-26,0 0,0-53,0 26,0-53,-27 1,-26-54,53-26,-53 0,-26-79,26 26</inkml:trace>
  <inkml:trace contextRef="#ctx0" brushRef="#br0" timeOffset="15139.8658">9393 899,'0'-53,"0"27,0-1,0 27,53 0,0 0,-27 27,27-1,-53 27,53-26,-53 26,0 0,0-27,-53-26,26 0,1 0,-53 0</inkml:trace>
  <inkml:trace contextRef="#ctx0" brushRef="#br0" timeOffset="16414.9388">9922 952,'0'-53,"-27"53,1 0,0 0,-27 0,26 0,1 0,26 27,0 26,0-27,0 1,0 25,0-52,26 0,54 0,-80-26,52 26,-52-53,27 53,-27-26,26 26,27 0,-26 0,-27 0,26 0,-26 53,53-53,-26 0,-27-27,52 27,1 0,27 0,-54 0,27 0,0 0,-53 27,53-27,26 0,1 0,-80-53,53-27,-53 27,53 0,-53 27,-53 26,0 0,0 26,-27 1,28 52,52-52,-27-1,27 27,0-53,53 0,0 0,26 0,-26 0,0 0,26 0,-26 0,-26 0,-27 27,79-27,-79 26,0 27,27-53,26-27,0 27,-53-26,26 26,0-53,54 53,-54 27,27 25</inkml:trace>
  <inkml:trace contextRef="#ctx0" brushRef="#br0" timeOffset="17028.974">11298 661,'-53'0,"79"0,1 0,-1 27,54 52,-54-26,-26 0,53 26,-53 1,0-1,0 0,0-26</inkml:trace>
  <inkml:trace contextRef="#ctx0" brushRef="#br0" timeOffset="17266.9876">11245 926,'0'-27,"26"27,27 0,-26 0,26 0,-1 0,1 0,-26 0,26 0,0 0,0 0,-27 0</inkml:trace>
  <inkml:trace contextRef="#ctx0" brushRef="#br0" timeOffset="17482.9999">11800 873,'0'0,"0"26,0 27,0 27,0-28,27 1,-27-26,0 26,53-53,0 0,-27 0</inkml:trace>
  <inkml:trace contextRef="#ctx0" brushRef="#br0" timeOffset="17646.0092">11959 714,'0'-26,"0"79,0-27</inkml:trace>
  <inkml:trace contextRef="#ctx0" brushRef="#br0" timeOffset="18271.045">12356 1032,'0'-27,"-53"27,0 0,27 27,-27-27,53 52,-27-52,27 53,27-26,52-27,-52 0,52-53,-52 53,-1 0,27 26,0-26,-27 27,27-27,27 0,-28 0,28 0,-27-53,26 0,-52-26,26-1,-53-26,52-52,-52 78,0 27,-26 0,0 53,-27 0,0 80,53-1,-53 1,53 25,0-25,0-1,0 27,0-27,53-26,-53 0,79 27,-26-80</inkml:trace>
  <inkml:trace contextRef="#ctx0" brushRef="#br0" timeOffset="19369.1078">13996 661,'-26'0,"-53"0,52 80,-26-28,27 1,26 0,-53-26,53 26,0 0,26-53,1 26,26-26,0 0,26 53,-53-53,1 0,-27 26,0 1,0 52,-27-79,-52 0,26 27,27-27,-27 0,26 0,27-53,27 53,26-27,0 27,26 0,0-53,27 53,53-79,53 26,-54-26,-52-1,0 27,-53-26,-53 53,53 26,-80-53,-25 53,-1 26,-27 27,27 0,27 0,-27 0,53-27,0 1,0 26,53-53,0 0,26 0,-26 0,0 0,-27-27</inkml:trace>
  <inkml:trace contextRef="#ctx0" brushRef="#br0" timeOffset="20716.1849">15240 661,'0'-26,"0"-1,-26 27,-27 0,26 0,1 0,-27 53,53-26,0-1,0-26,53 53,-27-53,27 26,-26-26,-27 53,52 0,-52-26,0 26,0 26,0-53,-79 27,79-26,-26-27,79-27,-27-26,27 27,26-27,-26 53,0-53,0 53,-53 27,53-1,-53 27,26 0,-26-27,53 27,0-26,-26-27,52 0,-52-106,25-53,1 27,0 26,-53 53,0 27,0 79,0 0,0-1,0 1,0 0,0-26,53-1,-26-26,26 0,-27 0,-26-26,53-27,-53 0,-26 26,-1 27,27 0,0 53,0-26,0 26,27-27,-27 27,52-53,-52 27,53-27,0 0,0 0,27-27,-1 27,0 0,-26 0,-26 0,-1 0,-26 27,0 25,53-52,-26 0,-27-26,52 26,-52-26,53 26,-53-27,53 27,-53 0,27 53,-27 0,79 0,-79-27,0 27,27-53</inkml:trace>
  <inkml:trace contextRef="#ctx0" brushRef="#br0" timeOffset="21568.2336">17489 793,'0'-26,"0"-27,-53 53,27 0,-27 0,0 27,-27 25,1 54,79-26,0-1,0-26,0 0,106 0,26-53,53 0,-26 0,-27 0,1-53,-27 26,-80-26,-26 27,0-27,0 0,0 53,-53 0,0 0,27 0,26 27,-53-27,53 53,0-27,0 0,53 27,26 0,53-53,-26 80,53-80,0 53</inkml:trace>
  <inkml:trace contextRef="#ctx0" brushRef="#br0" timeOffset="23046.3181">19368 476,'0'-27,"-27"27,-26 0,27 0,-54 106,1-26,52 52,27-26,-52 26,52 0,0 27,26-53,0 0,54-53,-1 0,27-53,53 53,-53-53</inkml:trace>
  <inkml:trace contextRef="#ctx0" brushRef="#br0" timeOffset="23880.3658">19923 926,'-26'-27,"-1"27,27-53,-26 53,-27 0,26 0,-26 0,1 53,52 0,-27 0,27 26,0-26,0-26,0-1,27-26,-1 53,27-53,0 0,-27-26,27-1,-26 1,26-27,-53 26,26-25,-26 25,0 27,0 53,0-27,0 1,0 26,0-27,53-26,0 53,-27-53,27 53,-26-53,-1 0</inkml:trace>
  <inkml:trace contextRef="#ctx0" brushRef="#br0" timeOffset="24215.385">20320 1137,'0'53,"26"0,-26-26,53-27,-53 53,80-53,-54 0,1 0,26-27,-53-26,0 0,0 0,26 27,-26-1,0 27,0 53,53-26,-53 26</inkml:trace>
  <inkml:trace contextRef="#ctx0" brushRef="#br0" timeOffset="24905.4245">19473 873,'-53'0,"1"0,25 0,-26 53,27 0,26 0,-53 26,53 0,26 1,1-27,52 26,0-53,1-26,-1 53,53-53,-52 0</inkml:trace>
  <inkml:trace contextRef="#ctx0" brushRef="#br0" timeOffset="26285.5034">20770 1217,'53'-53,"26"53,27-80,-27 28,1-1,-1 26,-52-26,-54 53,-26 0,0 0,27 27,-27 52,53-52,0-1,53 27,0 0,0 0,26-27,-53-26,-26 80,27-80,-27 26,0 1,-53-27,-53 0,53 0,27 0,79 0,53 0,26 0,27-80,52 80,-26-132,-52 79,-80 26,0-25,-53-1,-27 53,-26 0,0 0,0 0,27 0,-27 26,53 1,0-1,0 27,0-27,0-26,53 27,0-27,-27 0,27 0,-53 0,53 0,-26 26,25-26,28 0,-1 0,1 0,-1 0,0-53,27-26,0 0,-53-27,0 0,-53-26,0 79,0 26,0 1,-53 26,26 0,-78 0,78 53,27 53,0-27,0 0,0 1,0 26,53-27,0 27,53-27,-27-26,-26-53</inkml:trace>
  <inkml:trace contextRef="#ctx0" brushRef="#br0" timeOffset="27173.5542">23389 899,'0'53,"0"-26,53-27,26 0,1 0,-1 0,-26 0,-26 0,-27-53,53 26,-53 1,-27-54,-26 80,0 0,0 0,0 0,-26 80,53-54,26 27,0 0,0 26,0-52,52 26,54-53,0 26,-26-26,-1 0,-26 0,0-26</inkml:trace>
  <inkml:trace contextRef="#ctx0" brushRef="#br0" timeOffset="27391.5667">24183 767,'0'26,"-27"54,1 52,-27 0,0-26,53-26,-53-1,53-53</inkml:trace>
  <inkml:trace contextRef="#ctx0" brushRef="#br0" timeOffset="27609.5791">24104 1058,'-53'-26,"26"26,1 0,-27 0,53 0,53 0,0 52,0-52,-1 80,28-80,-54 26,1-26,-27 27,79-27</inkml:trace>
  <inkml:trace contextRef="#ctx0" brushRef="#br0" timeOffset="27969.5997">24500 449,'0'-26,"-26"26,26 26,0 54,0 26,0 0,0 79,0 26,26 28,-26-54,0-27,53 1,-53-26,0-54,27-53,-27 1,0-107,0 28,0 25,0 1,0-54</inkml:trace>
  <inkml:trace contextRef="#ctx0" brushRef="#br0" timeOffset="28398.6243">24580 767,'0'0,"53"0,-27 53,27-27,-26-26,-27 80,0-27,0-27,0 1,-53 52,0-79,-27 26,27-26,27 0,26 53,-53-53,106 0,0 0,26 0,1 0</inkml:trace>
  <inkml:trace contextRef="#ctx0" brushRef="#br0" timeOffset="29627.6946">24950 1111,'0'-53,"0"27,-26 26,26 0,-27 0,27 52,-26-52,26 27,-53-1,53 27,0-26,0-27,0 26,79-26,-26 0,-53 0,53 0,-53-53,27 53,-27-53,53 53,-53-53,26 80,-26-1,0 1,0 26,0-27,0 1,0 26,26-53,54-53,-80 26,26 1,-26-27,53 53,0 53,26 0,-26-53,-26 0,-1 0,27 0,-26-53,-27 26,0-26,0 0,-27 53,27 27,0 52,0-26,27-53,26 53,-27-53,27 53,0-53,-53 27,0-1,26-26,27 0,27 0,-27 0,-27-26,27 26,-53-27,26 27,-26 0,53 0,-53 27,53-27,0 0,0 0</inkml:trace>
  <inkml:trace contextRef="#ctx0" brushRef="#br0" timeOffset="29872.7086">26511 476,'0'53,"0"53,-53 52,53 1,0-53,0 0,0 0,0 0,0-54,27-25</inkml:trace>
  <inkml:trace contextRef="#ctx0" brushRef="#br0" timeOffset="30287.7323">26300 979,'0'-27,"26"27,1 0,25 27,1-27,0 0,0 26,27-26,-1 0,-53 0,1 0,-27 0,0 27,0 25,0 28,0-27,0 26,0 1,0-54,0 0,0-26,0 53,0-53,79-53,-26-26</inkml:trace>
  <inkml:trace contextRef="#ctx0" brushRef="#br0" timeOffset="30444.7413">27146 449,'0'-26,"0"52,0 1,0-1</inkml:trace>
  <inkml:trace contextRef="#ctx0" brushRef="#br0" timeOffset="31089.7782">27411 926,'-53'0,"0"0,-26 0,26 0,-27 53,54-53,26 53,-27-53,27 52,0-52,27 0,26 0,26 0,-52 0,-1 0,27 0,-27 0,-26 27,27 26,26 0,0-27,0-26,0 0,0-26,-1-1,28-52,-54 0,27-27,0 0,-53 27,27 26,-27 26,0 27,-27 0,-26 27,27 26,-27-1,26 28,27-1,-53 27,53 0,0-27,0 1,0-1,0-26,0 0,53 0</inkml:trace>
  <inkml:trace contextRef="#ctx0" brushRef="#br0" timeOffset="32527.8605">28813 952,'0'-53,"0"27,-26 26,-54 0,54 0,-1 0,-52 0,53 26,-27 27,53-26,0-1,0 27,0-27,0 1,0 26,53-27,-1 27,-52 27,0-54,-52-26,25 27,-26-27,0 0,53-27,0-26,27 0,52 53,-52 0,-1 0,53-26,-26 26,0 0,27 0,25 0,54-53,-53 53,0-53,-53 53,0-53,-27 53,-26-26,0-27,-26 53,-27 0,0 0,0 26,-26 1,26 25,26-25,27 26,0-27,0 1,0 26,0-27,27 1,26-27,-1 79,28-79,-54 0,1 0,-1 0</inkml:trace>
  <inkml:trace contextRef="#ctx0" brushRef="#br0" timeOffset="33508.9166">29660 899,'0'-26,"0"-1,-80 27,28 0,25 27,27 26,-53-27,53 27,27 0,-1-53,1 26,25-26,-25 0,-1 53,27-26,-53 26,0 0,-26-27,26 27,-53-53,53 27,79-54,-26-26,0 0,26-26,-52 52,-1 27,-26-53,53 53,-53 27,27-1,52 27,-52-53,-1 53,27-53,-27 27,1-27,26 0,-27 0,27-53,-53-27,80 1,-28 0,-25-1,26 54,-80 26,27 53,-26-27,26 1,-53 52,53-53,0 1,26-27,1 53,26-27,-27-26,1 0,26 0,0 0,-27 0</inkml:trace>
  <inkml:trace contextRef="#ctx0" brushRef="#br0" timeOffset="34327.9633">30506 1058,'0'0,"80"0,-54 0,27 0,-53 0,27 0,-27-53,0-26,-27 52,1 27,-27 0,26 0,-26 106,53-53,0 0,0-27,0 27,27-26,-1-1,27-26,-26 0,26 0,-27 0,-26 53,53 0,-26 0,25-53,-25 26,-1-26,27 0,-53-52,27 52,-27-27,53 27,-53 0,79 0,-26 0,-27 53,27-53,0 0,-26-26</inkml:trace>
  <inkml:trace contextRef="#ctx0" brushRef="#br0" timeOffset="34821.9916">31565 979,'-27'0,"-26"0,1 0,-28 26,1 27,26 0,0 0,26 26,27-26,0 0,0 0,27 0,26-53,53 0,52 0,1-27,-27-52,-52 0,-27 26,-53 26,0-26,0 27,0-1,0-25,-27 52,1 0,26 26,-27 27,27-27,0 27,0 27,0-27,0 0,53-1,-26-25,26-27,79 53,-53-53</inkml:trace>
  <inkml:trace contextRef="#ctx0" brushRef="#br0" timeOffset="35048.0046">32359 899,'-27'0,"54"27,-1 26,27 26,-53 0,0 80,0-27,0-26,-79 0,-1-27,-26-26,1 0,-28-53,80 53,53-79</inkml:trace>
  <inkml:trace contextRef="#ctx0" brushRef="#br0" timeOffset="36998.1161">2090 2090,'80'0,"105"0,79 0,-25 26,25-26,80 0,53 53,0-53,26 0,106 0,0 0,-79 0,-26 0,-28 0,81-26,-80 26,-1-106,-25 106,-80-53,-26 53,-54 0,-26 0,-52 0,-27 0,26 0,-53 0</inkml:trace>
  <inkml:trace contextRef="#ctx0" brushRef="#br0" timeOffset="37426.1406">12488 1825,'133'0,"25"-53,81 53,-28 0,-26 0,54 0,25 0,-26 0,53 0,0 0,0 0,27 0,-27 0,0 0,0 0,-53 0,27 0,-54 0,1 0,26 0,-79 0,26 0,0 0,1 0,-1 0,-27 0,-25 0,-1 27,-26-27,-27 0,1 0,-1 0</inkml:trace>
  <inkml:trace contextRef="#ctx0" brushRef="#br0" timeOffset="37702.1564">20585 1931,'158'0,"28"0,-54 0,27 0,26 0,0 0,0 0,-26 0,79 0,-26 0,26 0,53 0,-26 0,26 0,26 0,1 0,-27 80,-80-80,54 0,-53 0,-27 0,-27 0</inkml:trace>
  <inkml:trace contextRef="#ctx0" brushRef="#br0" timeOffset="38009.174">27146 2090,'80'0,"-1"0,0 0,1 0,-1 0,27 0,53 0,-27 0,53 0,80 0,-27 0,27 0,26 0,-27 0,1 53,-1-53,-52 0,0 53,-27-53,-26 53,-27-53,-26 53,-27-53</inkml:trace>
  <inkml:trace contextRef="#ctx0" brushRef="#br0" timeOffset="38225.1863">31565 2381,'79'53,"27"-53,0 0,0 26,0-26,-27 0,0 0,-52 0,-27 53</inkml:trace>
  <inkml:trace contextRef="#ctx0" brushRef="#br0" timeOffset="41221.3577">2540 3439,'0'-53,"0"53,26 0,27 27,-26-1,26 27,26-26,-26 52,0-26,-53 0,53 0,-53-27,0 1,-27-27,-25 0,52-27,0 1,0-27,0 0,0 0,0 0,26 0,-26-26,53 52,0-26,-53 106,0-26,-27 26,27 0,0-27,0 1,0-1,0 27,0-27,27 27,52-53,1 27,-1-27,0 0,-26 0</inkml:trace>
  <inkml:trace contextRef="#ctx0" brushRef="#br0" timeOffset="41838.3929">3731 2937,'0'-53,"0"53,-53 0,26 0,1 0,26 0,-80 26,80 53,-26-26,26 27,0-27,0 26,0 0,0 27,26 0,-26-27,27 1,-27-27,53 26,-53-26,0-26,26 25,-26-25,27-27,-27 53,79-53,-52 0,25 0,-25 0</inkml:trace>
  <inkml:trace contextRef="#ctx0" brushRef="#br0" timeOffset="42159.4113">4048 3651,'0'0,"0"53,53-53,-53 53,0 0,27-80,-27 1,0-27,52 0,-52 0,27 53,-1 26,54 54,-80-54,26-26,-26 27</inkml:trace>
  <inkml:trace contextRef="#ctx0" brushRef="#br0" timeOffset="42691.4418">4313 2857,'0'-53,"0"53,79 53,-79-26,27 26,-27-27,26 0,-26 27,0 53,53-53,-53 27,0 25,53 28,-53-54,26 0,-26 1,80-27,-54 26,-26-26,53-27,-79-26,-27 0,0 0,0 0,0 0</inkml:trace>
  <inkml:trace contextRef="#ctx0" brushRef="#br0" timeOffset="42977.4581">5080 3360,'106'0,"0"-79,-27 79,-52 0,25 0,-52 0,-52 0</inkml:trace>
  <inkml:trace contextRef="#ctx0" brushRef="#br0" timeOffset="43119.4663">5265 3704,'80'0,"25"-27,-25 27,-54 0</inkml:trace>
  <inkml:trace contextRef="#ctx0" brushRef="#br0" timeOffset="45871.6236">6800 3519,'0'-53,"0"0,0 0,-27 0,-26 53,27 0,0 0,-27 26,26 1,-26 26,53-27,-26 27,26 0,0-26,0-1,26-26,1 53,26-53,0 0,-27-27,27 27,-53-52,53 25,-53-26,0 27,26 26,-26-53,0 79,0 1,53 26,-53 0,27-1,-27 1,53-26,-27 26,0-53,27 0,0 0,27-80</inkml:trace>
  <inkml:trace contextRef="#ctx0" brushRef="#br0" timeOffset="46359.6516">6773 2487,'0'53,"0"0,27 0,-27-1,26 28,-26-54,53 1,-53 26,27-53,-1-27,-26 1,53-27,-53 26,26-26,-26 27,53 26,-53-53,27 53,-1 0,-26 27,80 25,-80-25,0 26,26 0,-26-27,0 1,0 26</inkml:trace>
  <inkml:trace contextRef="#ctx0" brushRef="#br0" timeOffset="47288.7046">7699 3095,'27'0,"-27"53,0 27,0-1,0-26,0 0,0-27,0 27,0-26,26-27,1 0,52 0,-26 0,0-53,26 0,-52-27,26 1,-53 0,26 26,-26 26,0 54,0 26,0 0,0 0,0 26,27-26,-27 0,53 0,-53-27,79-26,-53 0</inkml:trace>
  <inkml:trace contextRef="#ctx0" brushRef="#br0" timeOffset="47804.7342">8758 2593,'0'-27,"-53"27,53-53,-27 53,-26 0,-26 0,26 0,53 53,-53 0,53 0,0 26,0 1,0-27,0 0,0 26,0 0,0-26,0 0,0 27,0-28,0 1,53 0,-53 27,0-54,27 1,-27 52,53-79,-53 26,52-26,-25 0,-1 0,27 0,-26-26,26-27,-53-26</inkml:trace>
  <inkml:trace contextRef="#ctx0" brushRef="#br0" timeOffset="48151.7541">8996 3201,'0'53,"53"-26,-53 25,0-25,26-1,-26 27,53 0,0-79,-53-27,53 0,-53 0,53-26,-53 52,26 27,27 27,-53-1,0 1,27 25,-27-25,0-1,0 27,0-26</inkml:trace>
  <inkml:trace contextRef="#ctx0" brushRef="#br0" timeOffset="48660.7832">9472 2566,'0'-53,"0"53,27 0,25 0,-25 0,-27 27,53 26,-53-27,0 27,0-27,26 1,-26 26,27-27,-27 27,79 27,-79-1,53 0,-53 1,53-1,-53 0,0-26,0 0,-26 0,26 0,-80-53,27 27,27-27,-27 0,26 52</inkml:trace>
  <inkml:trace contextRef="#ctx0" brushRef="#br0" timeOffset="49930.8558">10398 3201,'0'0,"53"-53,26 53,54 0,-27 0,-54 0,-25 0,-27 27,0-1,-27 27,-25 26</inkml:trace>
  <inkml:trace contextRef="#ctx0" brushRef="#br0" timeOffset="50071.8638">10610 3466,'79'0,"-52"0,26 0,-27 0,27-27,-27 27,27 0,0-26</inkml:trace>
  <inkml:trace contextRef="#ctx0" brushRef="#br0" timeOffset="50704.9001">11377 2407,'0'-26,"-26"26,-27 0,26 0,1 0,-27 0,53 53,-53 0,53 0,0 26,0 0,0 1,0 26,53 52,-53-25,106-1,-53 0,0 27,-53 0,26-27,-26-26,0-27,0 1,0-27,0-27,0 27,79-53,-52 0,26-27,79-25,-53-54</inkml:trace>
  <inkml:trace contextRef="#ctx0" brushRef="#br0" timeOffset="51459.9433">12224 3122,'-80'0,"54"-53,-1 53,-25 0,25 0,-26 26,27 27,26-26,-53 26,53 0,0-27,0 0,26 27,1-53,26 0,-27 0,27-26,0 26,0-53,-53 27,26-27,-26 26,0 1,0 79,53-27,-53 1,0 25,0-25,27 26,26-53</inkml:trace>
  <inkml:trace contextRef="#ctx0" brushRef="#br0" timeOffset="51758.9603">12435 2725,'0'0,"0"79,0-26,27-53,-1 0,1 0,26 0,-53-26,0-27,0 26,-27 27,27-53,-53 53,0 0,27 0,26 53</inkml:trace>
  <inkml:trace contextRef="#ctx0" brushRef="#br0" timeOffset="51990.9736">12885 3439,'27'0,"-27"53,53-53,-53 53,0 0,-27 0,-52 0,52-53</inkml:trace>
  <inkml:trace contextRef="#ctx0" brushRef="#br0" timeOffset="52479.0015">13494 3228,'0'-53,"0"0,-80 53,27 0,27 0,-27 0,0 53,27 0,26 26,0-53,0 1,0 26,0-53,0 26,79-26,-26 0,-27 0,-26 0,53 0,-53-79,0 26,27 27,26 52,-27 27,27-27,-26 1,26-27,-53 53</inkml:trace>
  <inkml:trace contextRef="#ctx0" brushRef="#br0" timeOffset="52737.0164">13600 2460,'0'53,"0"0,-53 53,53-27,0 1,0-1,0-26</inkml:trace>
  <inkml:trace contextRef="#ctx0" brushRef="#br0" timeOffset="52943.028">14129 3386,'26'0,"27"53,-53 0,0-26,-53-27,27 53,-1-53</inkml:trace>
  <inkml:trace contextRef="#ctx0" brushRef="#br0" timeOffset="53447.057">14870 3281,'0'-53,"-27"53,-26-27,0 27,0 0,-26 0,-27 27,53-27,27 79,26-53,0 1,0 26,0-27,26-26,27 53,0-53,26 0,-52 0,-1 0,-26-26,53-27,-53 26,0 27,27 27,-27 26,53-27,-53 1,79 26</inkml:trace>
  <inkml:trace contextRef="#ctx0" brushRef="#br0" timeOffset="53769.0754">14817 2407,'0'27,"0"26,0-27,0 1,-53 26,53 0,0-27,26-26,54 0,-1 0,0 0,1 0,-27 0</inkml:trace>
  <inkml:trace contextRef="#ctx0" brushRef="#br0" timeOffset="54520.1183">15346 3466,'53'53,"-53"-27,-53 27,26-53,27 53</inkml:trace>
  <inkml:trace contextRef="#ctx0" brushRef="#br0" timeOffset="54743.131">15637 3624,'53'0,"0"0,0 0,0 0,-1 0,-25 0,52 0,-52 0,-1 0,27 0</inkml:trace>
  <inkml:trace contextRef="#ctx0" brushRef="#br0" timeOffset="54953.143">16642 3545,'0'-26,"27"26,52 0</inkml:trace>
  <inkml:trace contextRef="#ctx0" brushRef="#br0" timeOffset="55157.1548">16880 3545,'0'53,"0"-53,0 79,-52-79,-1 27</inkml:trace>
  <inkml:trace contextRef="#ctx0" brushRef="#br0" timeOffset="56808.2492">17410 2593,'26'0,"27"0,-27 0,-26 53,0-27,53 27,-53 0,0 26,0 1,27-1,-27 53,53-26,-53 53,53 0,-53-27,53 0,-53-26,0-27,52 27,-52-53,0-26,-26-27,0 52,-27-52,-53 0,53 0</inkml:trace>
  <inkml:trace contextRef="#ctx0" brushRef="#br0" timeOffset="58735.3594">26035 2328,'0'0,"0"79,0 27,0 0,0 53,0 0,0 26,26 0,-26 0,53 27,-53-53,53-1,-53 1,0 26,0-79,53-26,-53-1,0 0,0-26,0 0,0-26,0 52,0-53,0 1</inkml:trace>
  <inkml:trace contextRef="#ctx0" brushRef="#br0" timeOffset="59799.4203">24474 4048,'26'0,"54"0,-27 0,26 0,0 0,80 0,26 0,27 0,0 0,52 0,1 0,79 53,-27-53,1 0,26 53,-53-53,-27 0,28 0,-28 0,1 53,-54-53,-25 0,-1 79,26-79,-25 0,-28 53,-25-53,25 0,1 26,0-26,-27 0,1 53,-54-53,-26 0,-27 0,-26 53,0-53</inkml:trace>
  <inkml:trace contextRef="#ctx0" brushRef="#br0" timeOffset="62193.5572">25770 4445,'-52'0,"-28"0,54 26,-27 1,26-1,27 27,0-27,0 1,0 26,53-53,0 0,-26 0,26-27,-53 1,26-1,-26-25,0 25,0 1,0-27,0 53,-53 0,53 26,0 1</inkml:trace>
  <inkml:trace contextRef="#ctx0" brushRef="#br0" timeOffset="63076.6076">25215 5609,'0'-53,"0"0,0 53,0-53,-53 53,26 0,-52 27,26-1,27 53,26-26,-53-26,53 26,0-27,26 27,27-53,-26 0,-1 0,27-26,0-27,-53-27,53 27,-27 53,-26 53,53 0,0-26,-53 26,53-27,-53 1</inkml:trace>
  <inkml:trace contextRef="#ctx0" brushRef="#br0" timeOffset="63513.6327">25691 5582,'0'27,"27"-27,-1 26,27-26,53 0,-27 53,0-53,-26 0,-26 0,-27 27,0 26,-53 0,-53-1,27-25,-1 26,1-27,53-26,-27 80,53-54</inkml:trace>
  <inkml:trace contextRef="#ctx0" brushRef="#br0" timeOffset="63774.6477">26617 5582,'0'0,"-26"53,26 0,0 27,0-1,0 0,0 1,0-27,0 0</inkml:trace>
  <inkml:trace contextRef="#ctx0" brushRef="#br0" timeOffset="65168.7273">26114 3095,'0'27,"0"-1,-26 27,26-26,-53 26,-26-1,79-25,-27-27</inkml:trace>
  <inkml:trace contextRef="#ctx0" brushRef="#br0" timeOffset="65365.7387">25982 3175,'0'0,"0"53,27-27,-27 1,105-27,-78 79,26-79,0 0,0 0</inkml:trace>
  <inkml:trace contextRef="#ctx0" brushRef="#br0" timeOffset="65724.7592">25770 2989,'-26'0,"26"53,0 0,0 0,0 0,0 53,0-27,0-26</inkml:trace>
  <inkml:trace contextRef="#ctx0" brushRef="#br0" timeOffset="68326.908">26908 4101,'0'-27,"0"-26,0 27,0-1,0-25,0 25,0 1,0-27,0 26,0 27,0-26,0-1,0-26,0 27,-26 26,26-27,0-25,0 25,-53-26,53 27,0-27,-27 0,27 0,0 0,-53 0,53 27,0-27,0 26,-26 27,26-26,0-27,0 26,0 1,0-27,0 0,0 27,-53-27,53 26,0 1,0-1,0-25,0 25,0 1,0-27,0 26,0 1,-26 26,-1 0</inkml:trace>
  <inkml:trace contextRef="#ctx0" brushRef="#br0" timeOffset="68606.9241">26617 2434,'0'0,"-79"0,26 26,26-26,54 0,26 0,0 0,-27 0,-26 53,27 0,-27-26,79 26,-53-1,1-52</inkml:trace>
  <inkml:trace contextRef="#ctx0" brushRef="#br0" timeOffset="70659.0414">27940 4233,'0'0,"-53"0,53-53,-26 53,26-26,0-1,0-26,0-26,0 52,0-52,0 26,0 0,-27 53,27-53,0-26,0 52,0 1,0-27,0 27,0-1,0-26,0 27,-53-1,53-26,0 27,0 0,0-27,-26 26,26 1,0-27,0 26,0 1,0-27,-53 26,53 1,0-27,0 27,0-27,0 26,0-26,0 27,0-1,0-25,0 25,0 1,0-27,0 26,-27 27,27-79,0 52,0-26,0 27,0 0,0-27,0 26,0 1,0-27,0-27,0 54,0 0,0-1,-26 27,26-53,0 27,0-1,0 54,-53-27,53 26,27-26,-54 0,1 0,-27 0,-27 53,1-26,52-27,27 52,-26-52,52 0,27-26,0 26,53-53,-53 53,-26 0,-1 0,27 0,-27 0,-26 53,53 26</inkml:trace>
  <inkml:trace contextRef="#ctx0" brushRef="#br0" timeOffset="72985.1745">28760 4180,'0'-26,"0"-1,0-26,0 0,0 27,53 26,-53-27,0-25,0-1,0 0,0 0,0 0,0 26,0 1,0-1,0-25,0 25,0 1,0-27,0 26,0 1,0-27,0 26,0-25,0 25,0-26,0 0,0 27,0-27,0 26,0 1,0-1,0-52,0 53,0-1,0-26,0 0,0 27,0-1,0-25,0 25,0 1,0-27,0 26,0 1,0-27,0 26,-26 1,26-27,0 27,0-1,0-26,0 27,0-1,0-26,0 27,0-1,-27-25,27-1,0 0,0 0,0 0,0 0,0 0,0 27,0-1,-53-26,53 27,0-27,0 26,0 1,-26 26,26-27,0 27,-27 0,-26-26,27 26,0 0,-27 0,53 26,26 1,53-27,-52 53,26-53,0 26,0-26,-53 53,26-53,-26 53</inkml:trace>
  <inkml:trace contextRef="#ctx0" brushRef="#br0" timeOffset="75849.3383">27067 6799,'0'0,"0"-26,0 26,0 53,0 0,0 26,0 27,0 53,0-27,0 27,0-27,0 53,0 1,0-28,26-25,-26 25,0 1,0-53,0 0,53 26,-53-53,0 1,27-1,-27 1,0-1,0 0,0 1,0-1,0 0,0-52,0-1,0 1,0 26,0 0,0-53,0 53</inkml:trace>
  <inkml:trace contextRef="#ctx0" brushRef="#br0" timeOffset="77147.4124">24686 8572,'26'0,"27"0,-27 0,27 0,-26 0,-1 0,54 0,-27 0,26 0,0 0,1 0,26 0,52 27,-25-27,25 0,1 0,0 0,26 0,-26 0,-27 0,27 53,0-53,-27 0,27 0,26 52,-26-52,-27 0,27 0,26 53,0-53,0 0,0 53,1-53,-1 0,27 0,52 53,-52-53,-1 0,1 0,26 0,-53 0,-26 0,0 0,-53 0,0 0,-1 53,-25-53,-1 0,-26 27,0-27,26 0,-26 53,27-53,-27 0,0 0,26 26,-53-26,1 0,26 0,-53 53</inkml:trace>
  <inkml:trace contextRef="#ctx0" brushRef="#br0" timeOffset="78317.4795">25426 10530,'0'0,"-26"0,26 79,-53-26,53-26,0 26,0-27,27-26,25 27,-25-27,-1 0,27 0,-53-27,27-26,-27 27,0-27,0 26,0 1,-53-27,-27 53,54 0,26 0,0 0</inkml:trace>
  <inkml:trace contextRef="#ctx0" brushRef="#br0" timeOffset="78729.503">26273 10504,'0'26,"0"1,0 25,-26-25,-1 52,-26-26,0 0,27-53,-1 53,54-26,-1-27,27 52,0-52,0 27,27-27,-28 0,28 0,-27 0</inkml:trace>
  <inkml:trace contextRef="#ctx0" brushRef="#br0" timeOffset="79163.5279">27252 10583,'0'-53,"-26"53,-27 0,26 0,-26 0,0 53,1-27,25 27,27 0,53-53,0 0,0 0,0-26,-27 26,-26-53,27 53,-27 79,53 1,-53-27,79 0,-53-1,54-52</inkml:trace>
  <inkml:trace contextRef="#ctx0" brushRef="#br0" timeOffset="79561.5506">28310 10583,'-52'26,"25"1,-26 52,27-26,26 0,-53 0,53-26,0-1,0-26,53 0,0 53,0-53,-1 0,1 0,0 0,53 26,0-26,-27 53,1-53</inkml:trace>
  <inkml:trace contextRef="#ctx0" brushRef="#br0" timeOffset="79912.5707">29448 10557,'0'-27,"0"54,0 25,0 1,0 53,0 27,0-54,53 0,-53-26,27 0,-27 0,79-53</inkml:trace>
  <inkml:trace contextRef="#ctx0" brushRef="#br0" timeOffset="80153.5845">30374 10318,'53'27,"-53"26,0 26,27 53,-27 1,0-27,-27 52,27-52,-106 26,53 1,-52-27,25-106</inkml:trace>
  <inkml:trace contextRef="#ctx0" brushRef="#br0" timeOffset="80851.6244">24977 10292,'0'26,"-80"54,1 52,0 27,-1 0,1 26,26 0,0-26,53-53,0-27,106 0,26-79,80 0</inkml:trace>
  <inkml:trace contextRef="#ctx0" brushRef="#br1" timeOffset="91471.2318">26670 8969,'0'53,"-26"-27,26 27,-53-53,53 80,0-54,0 1,0-1,26-26,27 0,0 0,-27 0,-26-26,0-27,0 26,0 1,0-27,0 0,0 27,-26 26,-27 0,27 0,26 0,0 0</inkml:trace>
  <inkml:trace contextRef="#ctx0" brushRef="#br1" timeOffset="93324.3377">27146 8678,'-26'0,"26"-26,0-27,0 26,0 1,0-27,0 26,0 1,0-27,-27 53,27-26,0-1,0-26,0 0,0 27,0-1,-26 27,26-53,0 27,0-1,0-25,0 25,0 1,0-27,0 26,0 1,0-1,0-26,0 27,0 0,0-27,-53 53,53-53,0 26,0 1,0-27,0 26,0 1,-26 26,26-53,0 27,0 26,0 52,0-25,79-27</inkml:trace>
  <inkml:trace contextRef="#ctx0" brushRef="#br1" timeOffset="94107.3826">27226 7329,'-53'0,"-27"26,80 1,-53 25,27 1,26-26,-53 26,53-27,-26 27,-27-53,53-26,-27 26,27-27,-26 1,52 26,1 0,26 53,-27-53,27 79,0-79,0 27,0-27,0 0,26 0</inkml:trace>
  <inkml:trace contextRef="#ctx0" brushRef="#br1" timeOffset="94507.4054">26855 7302,'0'-26,"-53"26,0 0,27 0,26 26,0 1,-53 26,53-27,0 0,0 27,26 0,1-53</inkml:trace>
  <inkml:trace contextRef="#ctx0" brushRef="#br1" timeOffset="95740.476">26696 7223,'0'26,"0"1,0 26,-26 26,26-26,0 26,-26-26,26 0,0 27,0-54,0 0,0 27,0-26,0-27</inkml:trace>
  <inkml:trace contextRef="#ctx0" brushRef="#br1" timeOffset="98839.6533">26194 7514,'53'0,"-27"0,1-53,26 53,-1 0,-52 26</inkml:trace>
  <inkml:trace contextRef="#ctx0" brushRef="#br1" timeOffset="98996.6623">26247 7699,'0'0,"0"0,53 0,-27 0,1 0</inkml:trace>
  <inkml:trace contextRef="#ctx0" brushRef="#br1" timeOffset="99572.6952">25718 7487,'0'-26,"-27"26,-26-53,0 53,27 0,-27 0,53 26,-53 27,53-26,0-1,0-26,26 0,-26 0,27 0,-27-26,53 26,-27 0,27 0,-26 53,26 0,-27-53</inkml:trace>
  <inkml:trace contextRef="#ctx0" brushRef="#br1" timeOffset="99880.7127">25823 7196,'0'27,"0"26,27-53,-1 0,54 0,-54 0,-26-27,-26 1,-27 26,26 0</inkml:trace>
  <inkml:trace contextRef="#ctx0" brushRef="#br1" timeOffset="102837.882">27834 8810,'0'-26,"0"-1,0-26,0 1,0-1,0 26,0 1,-26 26,26-53,0 26,0 1,0-27,0 0,0 27,0-1,-27 27,27-53,0 27,0-1,0-26,-26 53,26-26,0-1,0 1,0-27,0 27,-53-27,53 26,0 1,0-1,0-26,0 27,26-27,-26 80,-26-27,26 26,-53-26,0 0,53 26,-26-26,26 0,0 0,26 27,80-1,-80-26,1 0,-27 27,53-27,0 0</inkml:trace>
  <inkml:trace contextRef="#ctx0" brushRef="#br1" timeOffset="103562.9234">27781 7434,'0'-26,"-26"26,-27-53,26 53,-25 0,-1 0,53 27,-53-27,53 79,-27-26,27-27,53 27,0-53,0 0,0-26,-27 26,27-53,-26 0,-27 79,53 1,-27 26,27-53</inkml:trace>
  <inkml:trace contextRef="#ctx0" brushRef="#br1" timeOffset="103773.9354">28046 7249,'0'0,"0"27,0 26,0 0,0 26,0-26,0-27</inkml:trace>
  <inkml:trace contextRef="#ctx0" brushRef="#br1" timeOffset="105394.0282">28522 8784,'0'-27,"0"-52,0 53,0-1,0-26,0 0,-53 53,53-26,0-1,0-26,0 27,-26 0,26-27,0 0,0 26,0-26,-27 53,27-53,0 27,-53 26,53-27,27 27</inkml:trace>
  <inkml:trace contextRef="#ctx0" brushRef="#br1" timeOffset="105715.0464">28443 7937,'-27'0,"-52"0,52 80,-25-54,25-26,27 0,53 53,26 0,-26-53,-26 26,-1-26,27 0</inkml:trace>
  <inkml:trace contextRef="#ctx0" brushRef="#br1" timeOffset="106270.0783">28654 7884,'27'0,"-27"-53,0 53,-27 0,-26 0,27 27,-27-1,27 54,26-54,0-26,53 0,-27 0,0-26,54-54,-80 54,26 26,-26 0,0 53,0-27,27 1,-27 26,53-27</inkml:trace>
  <inkml:trace contextRef="#ctx0" brushRef="#br1" timeOffset="106587.0964">28945 7778,'0'-52,"0"52,27 0,52 0,-52 52,-27 1,0-26,0 26,0-53,0 53,26-53,27 0,0 0,26 0,-26 0,0 0</inkml:trace>
  <inkml:trace contextRef="#ctx0" brushRef="#br1" timeOffset="110876.3417">26141 11694,'0'27,"0"26,0 26,0 0,0 1,26-27,-26 0,53 0</inkml:trace>
  <inkml:trace contextRef="#ctx0" brushRef="#br1" timeOffset="111284.3651">25876 12488,'27'0,"-1"0,27 0,0 0,0 0,53-53,-27 53,1-53,-28 53,1 0,0-26,-26 26,-27 0</inkml:trace>
  <inkml:trace contextRef="#ctx0" brushRef="#br1" timeOffset="111617.3841">26114 12673,'0'0,"27"0,26 0,-53 27,0-1,0 27,79-53,-26 0,0 0,26-26,27 26,-53-53,-26 0,-27 0</inkml:trace>
  <inkml:trace contextRef="#ctx0" brushRef="#br1" timeOffset="111829.3962">26749 12223,'53'0,"0"0,-53 27,27 26,-27-27,0 27,0 27,0-28,0 1,0 0,-27 0,1-26,-27-27</inkml:trace>
  <inkml:trace contextRef="#ctx0" brushRef="#br1" timeOffset="112211.4181">25718 12223,'-27'0,"27"27,-26 52,26 1,0 25,0 1,0 0,0-26,0 25,0 1,53-53,-1-53,54 0,53 0</inkml:trace>
  <inkml:trace contextRef="#ctx0" brushRef="#br1" timeOffset="112856.455">27067 12012,'0'53,"0"0,0 0,0-1,0 1,0-26,0-1,0 27,26-53,27 0,-53-26,27-1,-27 1,0-27,53 0,-53 27,0-27,26 53,-26 26,79 27,-79 0,53 0,-53 0,80 0,-80-27,26 1</inkml:trace>
  <inkml:trace contextRef="#ctx0" brushRef="#br1" timeOffset="113427.4876">27914 12276,'0'53,"0"0,0-26,0 26,0-27,0-26,26 0,27 0,-27 0,-26-26,0-27,53 0,-53 26,0-26,0 80,0-1,0 27,0 0,0-26,27-1,-27 27,26-53,-26 53,53-53,0 0</inkml:trace>
  <inkml:trace contextRef="#ctx0" brushRef="#br1" timeOffset="113877.5134">28522 11721,'0'-53,"0"53,-26 0,-27 0,26 0,27 0,-26 53,26 0,0 0,0-1,0 28,0-1,0 27,0-27,53 1,-53-1,26-26,-26 0,53 26,-53-52,27 26,25-27,-25-26,26 0,26 0</inkml:trace>
  <inkml:trace contextRef="#ctx0" brushRef="#br1" timeOffset="114266.5356">28893 12303,'0'0,"0"53,26 0,-26-27,0 27,26-53,-26 53,27-53,26 0,-53-27,26 1,-26 0,0-27,0 26,27 27,26 0,-53 53,26-26,-26 25,0-25,53-1</inkml:trace>
  <inkml:trace contextRef="#ctx0" brushRef="#br1" timeOffset="114708.5609">29369 11774,'0'-53,"0"79,79 27,-52 0,26 26,-53-52,0-1,26 27,-26 0,0 0,53 0,-53 0,0 26,0-26,0 0,0 0,0 0,0 26,0-52,-27-27,27 26,-26-26</inkml:trace>
  <inkml:trace contextRef="#ctx0" brushRef="#br1" timeOffset="115728.6193">28046 12250,'-27'0,"-26"0,53 53</inkml:trace>
  <inkml:trace contextRef="#ctx0" brushRef="#br1" timeOffset="117049.6948">27887 12118,'0'-53,"0"106,-26 0,26-27,0 27,0 0,0-27,0 1,0 26,26-27,1 27,25 0,-25-53,-1 0,27 0,-53-27,27 27,-27-79,26 0,-26 26,53 26,-53-26,27 53,-27-52,0 25,0 1,0 26,-53 0,53 26,-27 27,27-27,0 1,-26 26,26-27,0 1,0 52,53-26</inkml:trace>
  <inkml:trace contextRef="#ctx0" brushRef="#br1" timeOffset="119038.8086">28575 4921,'0'-27,"-26"27,26-52,-27 52,27-27,-26 27,-27 0,26 0,27 27,-53 25,53-25,-53 26,53 0,-26 26,26-26,0 26,0-26,0 0,0 27,0-1,0-26,0 0,0 0,0 0,53-27,-53 1,0 52,0-53,26-26,27 0,-26 0,26 0,-27 0,27-26,26 0,-52-27</inkml:trace>
  <inkml:trace contextRef="#ctx0" brushRef="#br1" timeOffset="119564.8387">28760 5212,'0'-26,"53"26,-26 0,-27 0,53 0,-53 52,26-52,-26 53,53 0,-53 0,-27-53,-25 80,25-80,-26 52,0-52,53 27,0-27,80 0,-27 0,-1 0,1 0,0 0,0 0,-53 0,27 0</inkml:trace>
  <inkml:trace contextRef="#ctx0" brushRef="#br1" timeOffset="119924.8593">29289 5318,'53'53,"-53"-27,0 1,27 52,-27-26,0 0,0-27,0 27,0-26,53-27,-53-53,26 0,-26 0,80-26,-54 52,27-26,-27 53,-26 53,0-26,27-1,-27 27,0-27,53 27,-53 0</inkml:trace>
  <inkml:trace contextRef="#ctx0" brushRef="#br1" timeOffset="121035.9227">29236 4947,'0'-53,"0"27,53 26,-53 26,0 1,27 26,-27 0,0 0,53 0,-53 26,26-26,-26 0,53 0,-53 26,27-26,-27 26,0 1,0-27,0 0,0-27,0 1,0-27,-27 0,-26 0,27 0,26 0,0-27,0-52</inkml:trace>
  <inkml:trace contextRef="#ctx0" brushRef="#br1" timeOffset="121506.9497">29528 4656,'0'80,"0"-27,0-27,0 1,0-1,52-26,-52 79,27-79,-1 0,27-26,-53-1,0 1,27 26,-27-53,53 53,0 0,-1 53,-25 0,-27 0,0 0</inkml:trace>
  <inkml:trace contextRef="#ctx0" brushRef="#br1" timeOffset="122565.0103">30374 5106,'-53'27,"53"26,-26-1,26 1,0 0,0 0,0-26,0-27,0 26,53-26,-27 0,27 0,-26 0,25-26,-25-1,52-79,-79 53,0 27,0-27,0 80,0 52,0-53,0 1,0 26,0-27,0 1,27 52</inkml:trace>
  <inkml:trace contextRef="#ctx0" brushRef="#br1" timeOffset="123067.039">31036 4868,'0'-79,"-27"79,1 0,26-27,-80 27,27 27,27-1,26 27,-53 0,53 26,0 1,0-1,0 0,0 1,0-27,0 26,27 0,-27 1,0-27,0 0,0-27,0 27,26-26,-26-1,53-26,0 0,-27 0,27 0,0-53,-26-26,25-1,1-52</inkml:trace>
  <inkml:trace contextRef="#ctx0" brushRef="#br1" timeOffset="123419.0591">31247 5371,'0'53,"0"0,0-27,0 53,27-79,-27 27,53-27,-53-27,26-52,-26 0,80 26,-80 26,26-26,-26 80,26-27,-26 79,0-52,53-1,-53 53,27-79,-27 27</inkml:trace>
  <inkml:trace contextRef="#ctx0" brushRef="#br1" timeOffset="123831.0827">31697 4762,'53'0,"-53"53,26-26,-26-1,53 53,-53-26,0 0,0 27,0-1,0 0,0 1,0 26,0-27,0 0,0-26,0-26,0-27,0 26,-79-26,53 0,-1 0,-26 0</inkml:trace>
  <inkml:trace contextRef="#ctx0" brushRef="#br1" timeOffset="148546.4963">26511 12964,'0'-26,"-53"-27,53 26,0 54,27 26,-27 0,26 0,-26 0,53 26,-53-26,53 0,-53-27,27 27,-27-26,26 26,27-27</inkml:trace>
  <inkml:trace contextRef="#ctx0" brushRef="#br1" timeOffset="148825.5123">26538 13467,'0'0,"0"53,26-53,1 53,-1-53,27 0,0 0,-27 0,-26 26,53-26,-53 27,0 26,53-53</inkml:trace>
  <inkml:trace contextRef="#ctx0" brushRef="#br1" timeOffset="149408.5456">28019 13388,'0'-27,"0"-26,0 27,-26 26,26-27,-27 27,-52 0,26 27,27 26,-27 26,53-26,-27-27,27 27,27-26,52-27,-26 0,0-27,-27-26,27 53,-53 0,53 27,0 26,-53-27,53 27</inkml:trace>
  <inkml:trace contextRef="#ctx0" brushRef="#br1" timeOffset="149658.5599">28522 13388,'27'0,"25"-53,-25 53,52 0,-79 26,0 27,0-26</inkml:trace>
  <inkml:trace contextRef="#ctx0" brushRef="#br1" timeOffset="149798.568">28522 13679,'27'0,"-1"0,27-27,0 27,-27 0,1 0,26 0</inkml:trace>
  <inkml:trace contextRef="#ctx0" brushRef="#br1" timeOffset="150150.5881">29369 12991,'0'-27,"0"27,0 80,0 52,0 27,0-53,0-1,0-25,0-1,0-26</inkml:trace>
  <inkml:trace contextRef="#ctx0" brushRef="#br1" timeOffset="150368.6006">29607 13361,'0'27,"0"26,0-1,0 1,0 0,0 0,0 27,0-28,0-25</inkml:trace>
  <inkml:trace contextRef="#ctx0" brushRef="#br1" timeOffset="150660.6173">29898 13599,'53'0,"-27"0,27 0,-26 0,-27 0,26 0,-26 80,0-27,0-27,0 0,0 27,-53-53,53 27,27-27,52 0,27-53,0 53,26-27,-53 27</inkml:trace>
  <inkml:trace contextRef="#ctx0" brushRef="#br1" timeOffset="154344.8279">25215 14869,'0'-26,"0"-1,0 27,0-53,-27 27,-26 0,27 26,-27-53,27 53,-27 26,26 53,-26 1,27-1,26 1,-53 25,53-52,0-26,0 26,53-53,0 0,-27-53,27 26,-53-26,53-26,-53 53,53 26,-53-27,53 54,-53 25,53 1,-53 0,0 0,53 0,-53-26,0-1,26-26,-26 53,27-53,26-53</inkml:trace>
  <inkml:trace contextRef="#ctx0" brushRef="#br1" timeOffset="154718.8493">26326 14684,'0'27,"-26"25,-1 1,-52 53,26-26,-27-1,28-53,25 27,-26-53,53 27,53-27,26 0,-26 0,0 0,0 0,27 53,25-53,-25 53,-1-53,1 53,-28-53,28 26,-54-26</inkml:trace>
  <inkml:trace contextRef="#ctx0" brushRef="#br1" timeOffset="155124.8726">27199 15081,'27'0,"-1"26,27-26,-27 0,1 0,26 0,-27 0,1 0,26 0,-27 0,1 0</inkml:trace>
  <inkml:trace contextRef="#ctx0" brushRef="#br1" timeOffset="155385.8874">27940 14631,'0'0,"26"80,-26-28,0 28,0-1,0 1,53-1,-53 0,0 27,0-26</inkml:trace>
  <inkml:trace contextRef="#ctx0" brushRef="#br1" timeOffset="157757.0232">24448 16616,'26'0,"0"0,27 0,0 0,27 0,-1 0,0 0,-26 0,0 0,-26 0,26 0</inkml:trace>
  <inkml:trace contextRef="#ctx0" brushRef="#br1" timeOffset="158035.0391">25506 16060,'0'-27,"0"80,53 27,-53-1,0 53,0-26,0-26,53-1,-53-26,0 0,26 26,54-79,-1-26</inkml:trace>
  <inkml:trace contextRef="#ctx0" brushRef="#br1" timeOffset="158396.0596">26511 16166,'0'0,"-26"53,-1 0,-52 26,53-26,-27 0,26 0,-26-27,53 1,53 26,-26-53,26 0,26 52,27-52,0 0,-1 0,-25 0,-27 27,0-27,26 0,27 0,-53 0</inkml:trace>
  <inkml:trace contextRef="#ctx0" brushRef="#br1" timeOffset="158821.0839">27861 16272,'0'-27,"-80"27,54 0,-1 0,-26 0,-26 27,53 25,26-25,-53-27,53 53,26 0,1-53,26 0,26 0,-26 0,0-53,0 26,0 27,-53-26,26 52,-26 1,53 26,-53 26,26-26,-26-26,53-27</inkml:trace>
  <inkml:trace contextRef="#ctx0" brushRef="#br1" timeOffset="159211.1063">28919 16086,'0'0,"-53"27,0 26,0 0,27 0,26-27,-53 27,53-27,0 1,0 26,0 0,53-53,0 26,0-26,26 0,0 0,1 0,-27 0,52 0,-25 0,-27 0,-27 53,27-53,-26 0,-1 0</inkml:trace>
  <inkml:trace contextRef="#ctx0" brushRef="#br1" timeOffset="159541.1252">30215 16324,'0'0,"0"0,-52 53,52-26,-53-1,53 27,0-26,53 26,-1-53,1 0,0 0,27-27,-54 1,-26-27,0 26,0 1,0-27,-26 53,-54-27,27 27,-26 0,0 0,26 0,0 53</inkml:trace>
  <inkml:trace contextRef="#ctx0" brushRef="#br1" timeOffset="177700.1638">21220 14367,'0'52,"0"1,0 53,0 53,0 26,0 53,0 106,0-53,0 27,26-27,-26-53,0 27,53-1,-53-79,0 27,79-27,-79-79,0-27,0-26,0 0,0-26</inkml:trace>
  <inkml:trace contextRef="#ctx0" brushRef="#br1" timeOffset="178369.2021">19473 17065,'27'0,"-1"0,27 0,0 0,0 0,53 0,79 0,0 0,27 0,79 0,0 53,27-53,-1 0,53 0,27 0,-53 0,27 0,-80 0,-80 0,-25 0,-81 0,28 53,-54-53,0 0,-26 0,-26 0,-27 27,-27-27,1 0</inkml:trace>
  <inkml:trace contextRef="#ctx0" brushRef="#br1" timeOffset="180357.3158">21775 17092,'0'-53,"-26"53,26-27,0 1,0-1,0-52,0 0,0 26,0 26,0 1,0-27,0 27,0-1,0-26,0 27,-27-27,27 26,0-26,0 0,0 1,0-28,0 27,0 0,0 0,0 1,0-1,0-27,0 27,0 0,0 27,0-27,0 27,0-1,0-26,0 53,27 0,-27 0,-53 0,26 0,-26 27,27-27,26 26,-53-26,80 0,-1 0,27 0,-53 27,79-27,-26 79,0-53,-26-26</inkml:trace>
  <inkml:trace contextRef="#ctx0" brushRef="#br1" timeOffset="181480.3799">22357 17171,'0'27,"0"-1,0 27,0 0,0 26,0-26,0 27,0-1,0 0,0 1,53 26,-53-27,0 0,0 1,0-1,0-26,0 0,0-27,0 27,0-26</inkml:trace>
  <inkml:trace contextRef="#ctx0" brushRef="#br1" timeOffset="181766.3963">22437 18415,'-53'0,"0"0,0 0,106 0,0-27,0 27,0 0,26 0,-79 27,53-27,-53 26,26-26</inkml:trace>
  <inkml:trace contextRef="#ctx0" brushRef="#br1" timeOffset="183182.4774">23178 17145,'0'-27,"0"1,0-1,0-52,0 52,0 1,0-27,-80-26,80 26,0 0,-26-26,26-27,0 26,0-26,0 27,0 0,0-1,0 1,0 0,0-1,0 1,0-1,0 1,-53-27,53 27,0 26,0 27,0-1,0-26,0 80,0-1,0 53,0-26,-53 0,0-53,26-26,-25-27,52 26,-27-25,27 25,27 27,25 0,1 53,-26-53,26 26,0-26,-53 53,26-53,-26 80</inkml:trace>
  <inkml:trace contextRef="#ctx0" brushRef="#br1" timeOffset="184261.5391">23892 17224,'0'0,"0"53,0 26,26 27,-26 26,0-26,0 27,0-1,53-26,-53 26,0-53,0-26,0-26,0-1,0 27,53-53</inkml:trace>
  <inkml:trace contextRef="#ctx0" brushRef="#br1" timeOffset="184570.5568">24077 18362,'53'0,"-53"0,-26 26,-1 27,-26-26,27 26,-1-53,27 26,-53-26,53 0,53 0,-26 0,-1 0,1 0,52 0,-53 26,1-26,-27 27,79-27,-79 53,0-80</inkml:trace>
  <inkml:trace contextRef="#ctx0" brushRef="#br1" timeOffset="202705.594">1640 4842,'0'0,"0"26,0 53,0-26,0 27,0-1,0 0,0 1,0-27,0 0,0 0,0-27,0 0,0 27,0-26,0-80,0 26,0-52,0 0,-26-27,26 0,0-53,0 53,0 27,0 26,26-26,-26 26,27 26,26-25,-27 52,1 0,79 52,-80 1,-26 0,53 53,-53-27,0-26,0 27,0-1,0-26,-27 0,27 26,-26-52,26-1,0 27,0-26,0-1,0 27,79-27,27-26,27 0,25 0,-52 0,0-52,-53-1,0 0,-53 0,0-27,0 28,0-1,-27 26,1-26,-27 53,26 27,27 26,-52 0,52-1,0 28,0-27,0-27,0 1,0 26,52-53,1 0,0 0,0 0,27-53,-54 0,27 26</inkml:trace>
  <inkml:trace contextRef="#ctx0" brushRef="#br1" timeOffset="203552.6425">2937 5291,'0'27,"26"-1,27-26,-53 27,80-27,-27 53,-27-53,27 0,0 26,-27-26,-26-53,0-26,0 26,0 26,0 1,0 52,80 27,-27-53,0 80,26-80,0 0,27 0,-27 0,1 0,-1 0,-52 0,-27-27,26 27,-26-26,0 26,-53 0,0 0,53 0,0 53,27 0,-1-53,54 26,-27-26,-27 0,0 0,27 0,-26 0,-1 53,27-53,-53 26,27-26,-27 27,26-27,-26-27,0 1,0 0,79 26,-26 0,-26 0,26 0,0 0,0 0,0-53</inkml:trace>
  <inkml:trace contextRef="#ctx0" brushRef="#br1" timeOffset="204566.7005">5159 5186,'53'-53,"-53"0,-26 53,-54 53,28-27,-1 1,26 52,27-53,0 1,27-27,26 53,-27-53,0 53,27-53,-53 53,27-53,-27 79,-27-26,1-53,-1 26,-25-26,52 0,105-79,1 26,132 0,27-26,-53-1,-54 27,-52 1,-79 52,-27-27,0 1,-27 26,1 0,-27 0,26 0,27 0,-53 0,53 79,0-53,0 27,0-26,27-1,-1 27,80-26,79 52,1-79,-54 0</inkml:trace>
  <inkml:trace contextRef="#ctx0" brushRef="#br1" timeOffset="205894.7765">7197 5212,'0'26,"0"1,53-27,26 53,27-53,-27 0,-26 0,0 0,-53-27,53-26,-53 27,0-27,-27 0,-25 53,-1 0,-27 27,80-1,-26 1,26 25,0 1,0 0,53 0,0-53,26 27,0-27,27 0,-26 0</inkml:trace>
  <inkml:trace contextRef="#ctx0" brushRef="#br1" timeOffset="206111.7889">8149 5106,'0'80,"-53"-1,0 27,27-27,26-26,-53 0,53-27</inkml:trace>
  <inkml:trace contextRef="#ctx0" brushRef="#br1" timeOffset="206329.8013">7990 5318,'-52'-53,"-1"53,53 26,0 54,26-80,27 53,0-53,26 0,1 26,-1-26,-26 0,0 0,-27 0</inkml:trace>
  <inkml:trace contextRef="#ctx0" brushRef="#br1" timeOffset="206742.8249">8546 4577,'0'-26,"0"-1,0 27,0 79,53 54,-53 25,53 54,-53 0,79-1,1 28,-80-28,79-26,-79 1,79-28,-79-25,27-80,-27-27,0-26,0-26,0-54,0 54,0-27,0 0,0 0,0-26,0 26</inkml:trace>
  <inkml:trace contextRef="#ctx0" brushRef="#br1" timeOffset="207304.8571">8758 5238,'0'-52,"0"25,26 27,27 27,-53 25,79-25,-79-1,27 27,-27-26,0 26,0-27,0-26,-53 27,27-27,-1 0,1 0,-27 0,0 0,79 0,27 0,27 0,-28 0</inkml:trace>
  <inkml:trace contextRef="#ctx0" brushRef="#br1" timeOffset="208968.9523">9446 5318,'0'-27,"0"-26,-27 53,1 0,-1 0,1 0,-27 0,53 27,-27-27,27 53,0-27,-26-26,26 53,0-26,0-1,0-26,26 0,-26 53,53-53,-26 0,-1 0,1 0,-27-26,53 26,-53-27,0 1,0-27,0 26,0 1,0-27,53 53,-1 26,28 1,-54 26,-26-27,27-26,-27 27,0 26,53-80,-53 1,26-1,27-52,-26 79,-1 0,53 26,-26 54,0-27,-53-27,80-26,-54 53,27-53,-27 0,1 0,26 0,0-79,0-1,-53 1,26 52,-26-26,-26 53,-1 0,-52 27,52-1,27 27,-53-26,53 26,0 0,27-53,-1 0,27 0,0 0,27 26,-28-26,-25 0,26 53,-27 0,-26-27,0 27,0-26,0-1,0 1,53-27,27 0,-28-80,28 27,-54 27,-26-27,53 53,-53-27,53 27,0 27,-53-1,27 1,-27 26,52-53,-52 26,27-26,-27 0,53-106</inkml:trace>
  <inkml:trace contextRef="#ctx0" brushRef="#br1" timeOffset="209262.969">11351 4709,'0'-26,"0"-27,0 79,53 27,-53 27,0 25,52 28,-52-27,0-1,53 54,-53-53,0 0,27-53,-27-27,0-26,0-53,0-53,-53 54</inkml:trace>
  <inkml:trace contextRef="#ctx0" brushRef="#br1" timeOffset="209622.9896">11298 5318,'-53'-53,"26"53,1-53,79 53,0 0,26 0,0 0,27 0,53-53,0 53,-53 0,-53 0,-27 0,-26 27,0-1,0 27,0-27,0 27,0-26,53 26,-53-27,53 1,-53 25,53-52,-53 27,0-54,0-25</inkml:trace>
  <inkml:trace contextRef="#ctx0" brushRef="#br1" timeOffset="209772.9983">12277 4789,'26'0,"-26"79,-79 0,26-79</inkml:trace>
  <inkml:trace contextRef="#ctx0" brushRef="#br1" timeOffset="210801.0571">12726 5344,'0'-53,"-26"27,0 26,-27 0,26 0,-26 0,53 0,0 53,-26-53,26 53,26-27,27-26,-26 0,52 0,-79 0,26 0,1 0,-27 0,79 80,-52-80,26 52,0-52,26 0,0 0,1 0,-27-52,0-1,-53-27,26 1,-26 0,0-1,0 27,0 0,-53 53,27 0,26 27,-53 26,53 0,0 26,0 0,0 27,0-53,53 26,0-26,52 27,1-27,27-53</inkml:trace>
  <inkml:trace contextRef="#ctx0" brushRef="#br1" timeOffset="212637.1621">14235 4630,'0'-53,"0"132,0 54,-27 25,-26 1,0-27,0 80,0-27,1-26,52-53,-80 26,80-79,0 0,0-27,0 27,27-53,26-26</inkml:trace>
  <inkml:trace contextRef="#ctx0" brushRef="#br1" timeOffset="213310.2006">14923 5027,'0'0,"0"79,0 1,0 25,-53 28,26-1,-26 27,-26-53,-1-1,54-78,-27-27,53 53,-53-53,27-53,26 0,0-26,0-27,0 26,26 27,1 53,26 0,-1 0,1 0,0 27,27 26,-27 53,52-27,-52-26,0-27,27-26,-27 53,-1-53,28-26,26-27,0-53,-27-26,-26-1,-53 54,79 53,-105-54,-1 80,-26 0,-26 0,26 0,0 27,0 26,53-27,-79 27,79 0,0 0,0-27,26 1,27 26,27-53,25 53,54-53,26 0,1 0,-54 0,-53 0,-79-27</inkml:trace>
  <inkml:trace contextRef="#ctx0" brushRef="#br1" timeOffset="214068.244">16510 5186,'79'0,"-52"-53,-27 26,53-26,-53 27,0-1,0-26,0 27,0-1,-27-25,-52 52,26-27,0 27,53 0,-79 53,79 0,-27 26,27 27,0 0,0 53,0 26,27-53,-1-26,27 26,0-26,-53-26,53-28</inkml:trace>
  <inkml:trace contextRef="#ctx0" brushRef="#br1" timeOffset="214266.2553">16325 5556,'0'0,"53"0,26-53,0 53,1 0,-1 0,1-53,-1 0</inkml:trace>
  <inkml:trace contextRef="#ctx0" brushRef="#br1" timeOffset="214496.2685">17119 4789,'0'26,"0"27,0 26,0 27,26 27,-26-28,0 28,53-28,-53 54,0-79,53-27</inkml:trace>
  <inkml:trace contextRef="#ctx0" brushRef="#br1" timeOffset="214690.2795">17013 5450,'0'0,"79"0,0 0,1 0,26 0,0 0,-1 0,1 0</inkml:trace>
  <inkml:trace contextRef="#ctx0" brushRef="#br1" timeOffset="215494.3255">18150 5529,'-26'0,"26"-26,-53 26,80 0,52 0,-26 0,26 0,1 0,-28 0</inkml:trace>
  <inkml:trace contextRef="#ctx0" brushRef="#br1" timeOffset="215854.3461">18838 5080,'0'-27,"-26"27,-27 0,27 0,-1 0,27 0,-53 0,53 53,0 0,0-53,27 53,52-53,-26 79,0-79,0 27,-27 26,-26 0,-26 0,-54-53,27 52,27-52,26 53,-26-53</inkml:trace>
  <inkml:trace contextRef="#ctx0" brushRef="#br1" timeOffset="216070.3584">19341 5212,'0'0,"0"53,0 0,0 0,0 0,0 0,0 26,0-26,0-27,0 27</inkml:trace>
  <inkml:trace contextRef="#ctx0" brushRef="#br1" timeOffset="216259.3693">19420 4974,'0'-27,"27"27,-27 0,0 53,0 0</inkml:trace>
  <inkml:trace contextRef="#ctx0" brushRef="#br1" timeOffset="217008.4121">19950 5397,'0'-26,"0"-27,0 0,-27 53,1 0,-1 0,-52 0,52 0,-26 0,27 26,-27 27,53-26,0 26,0 0,53-53,0 0,0 0,0-27,26 1,-26-27,0 0,26-53,-26 27,-26-1,-27 27,0 106,0 0,0 27,0-1,0 0,0-26,0 27,0-54,79 27,-26-53,26 0,1-27,-27-52,26 26,-26-26,26-1,-79 54,-26 26,-53 0,52 53,-26-27,53 54,-26-27,26 0,0-1,26 1,27-53,0 27,26-27,27 0,-26 0,25 0,28 0,-27-53</inkml:trace>
  <inkml:trace contextRef="#ctx0" brushRef="#br1" timeOffset="217534.4422">21802 5238,'0'-52,"0"-1,-80 53,1 0,0 0,-1 0,-26 26,27-26,0 106,52-80,27 27,0-26,0 52,0-52,80-27,-28 52,28-52,-1 0,1-79,-1 26,-26-26,26-1,-26-52,-53 26,80-26,-80 26,0 27,0 26,0 0,0 185,-27-26,27 26,-53-26,53 53,0-53,0 0,-53 52,53-52,0-26,0-1</inkml:trace>
  <inkml:trace contextRef="#ctx0" brushRef="#br1" timeOffset="218979.5249">6085 6614,'0'80,"0"25,-52 28,52-1,-80-26,80-27,-26 27,26-53,0-27,0-78,0-28,26-26,27-52,0-1,0-26,0 26,0 53,-53 53,53 27,-53-27,53 53,-53 79,79 27,-79-27,53 27,-53 26,79-26,-52 0,-27-26,79-28,-79-25,0 26,0-27</inkml:trace>
  <inkml:trace contextRef="#ctx0" brushRef="#br1" timeOffset="219603.5606">6244 7011,'0'-26,"-26"26,26-27,0 27,26 0,54 0,-1 0,27-53,0 53,-27 0,-26 0,0 0,-27 27,-26 26,53 26,-53-26,0 0,0-27,0 27,0-26,27-27,52 0,-26-27,-27 27,27-53,27 27,-54-27,27 27,-53-27,27 53,-1 0,27 0,26 0,-79 53,27-53,-27 52,26-52,-26 53,0-26</inkml:trace>
  <inkml:trace contextRef="#ctx0" brushRef="#br1" timeOffset="219904.5778">7726 6429,'26'53,"-26"26,0 54,53-28,-53 54,53 0,0-53,0 26,-27-53,-26-26,53 0</inkml:trace>
  <inkml:trace contextRef="#ctx0" brushRef="#br1" timeOffset="220120.5901">7699 7011,'27'0,"-1"0,54 0,26-26,-1 26,-25 0,-1 0,-26 0,0 0,0 0</inkml:trace>
  <inkml:trace contextRef="#ctx0" brushRef="#br1" timeOffset="220300.6004">8308 6985,'0'0,"0"53,0 0,0 26,53-26,-53 0,0 0,26 26,-26-53,0 1,0-27</inkml:trace>
  <inkml:trace contextRef="#ctx0" brushRef="#br1" timeOffset="220480.6107">8387 6641,'0'-53,"53"53,-53 26,27 1,-27 26,0 26,-53-79</inkml:trace>
  <inkml:trace contextRef="#ctx0" brushRef="#br1" timeOffset="220797.6289">8996 7276,'53'0,"-27"0,1 0,26 0,-27 0,1 0,25 0,-25 0,-1 0,27 0,-26 0</inkml:trace>
  <inkml:trace contextRef="#ctx0" brushRef="#br1" timeOffset="222004.6979">11033 6879,'27'-53,"-27"0,0 27,0-27,-27 53,-26-53,0 53,0 0,0 0,1 0,-28 0,1 53,26 0,0 26,27 0,26 1,-53-27,53 0,0-1,53-25,26-27,27 53,79-53,0 0,-53 0,27 0,-27 0,1 0,-54 0,-26 0,-26 0,-27-53,52 53,-52-53,0 27,0-1,0-26,-26 27,26-27,-26 53,-27 0,0 0,0 53,0 0,53 0,0-1,0 1,53-53,0 27,0-27,0 0,-1 0,28 0,-27 0,-53-53,26 53,-26-79,0 26,0 106,0-1,0-25,53-1,-26-26,-1 53,27-53,-27 0,1 0,26 0,-27-26,27-27,-53 26,27 27,-27-52,0 78,0 0,0 1,0 26,26-27,53 54,-26-80,0 0,0-27,27-26,-1-53,-53 54,-26-1,27 53,-27 79,53-26,-53-27,26 27,-26-26,80-1,-54-26,1 0,25 0</inkml:trace>
  <inkml:trace contextRef="#ctx0" brushRef="#br1" timeOffset="222755.7409">13626 6958,'0'-53,"0"27,-53 26,27 0,-1 0,-26 0,27 0,-27 79,26-52,1-27,26 53,-53-53,53 53,0-1,0-25,0-1,27 27,-1-26,53 26,-184-53,52 0,0 0,0-27,0 27,0 0,27 0,78 0,54 0,53 0</inkml:trace>
  <inkml:trace contextRef="#ctx0" brushRef="#br1" timeOffset="223286.7712">14129 7196,'-27'0,"27"-26,-26 26,-1 0,27 26,0 1,0 26,0-53,27 0,26 0,-27 0,1-27,26 27,-27 0,1 0,-27 27,52-27,-25 79,-1-79,54 27,-27-27,52 0,54-27,-53-26,0 27,-53-54,0-25,0-28,0-26,-53 54,0 52,0 0,-27 53,-52 53,26 0,-27 52,28-25,-1 26,0-27,53 0,-27-26,27 0,0-26,27 26,52 0,80-1,26-52,-26 0</inkml:trace>
  <inkml:trace contextRef="#ctx0" brushRef="#br1" timeOffset="224148.8204">16880 6323,'0'0,"0"53,0 27,0-28,-26-25</inkml:trace>
  <inkml:trace contextRef="#ctx0" brushRef="#br1" timeOffset="224320.8304">16880 7091,'27'0,"-27"52,26-52,-26 27,53-27,-79 0</inkml:trace>
  <inkml:trace contextRef="#ctx0" brushRef="#br1" timeOffset="224479.8394">17357 6958,'79'0,"-26"-53,-27 53,-26 27,-26-27</inkml:trace>
  <inkml:trace contextRef="#ctx0" brushRef="#br1" timeOffset="225729.911">5398 8175,'79'0,"-26"0,53 0,26 0,106-79,0 79,53 0,0-53,80 53,-54-53,27 53,-26-53,-27 53,-53 0,-53 0,-26 0,-53 0,-1 0,-25 0</inkml:trace>
  <inkml:trace contextRef="#ctx0" brushRef="#br1" timeOffset="226052.9294">11007 7964,'158'0,"-25"0,78-53,-25 53,-54 0,27 0,-27 0,27 0,-53 0,-1 0,54 0,-27 0,27 0,-27 0,27 0,0 0,-27 0,27 0,-27 0,53 0,1 0,-28 0,1 0,79 0,-26 0,-27 0,27-53,-27 53,0 0</inkml:trace>
  <inkml:trace contextRef="#ctx0" brushRef="#br1" timeOffset="226360.9471">17304 7858,'106'0,"52"0,28-27,-1 27,-53 0,80-53,-27 53,-26 0,26 0,0 0,0 0,-26 0,-27 0,27 0,-53 0,-27 0,-52 0,26 0,-27 27,-52-27,-1 0,-26 0</inkml:trace>
  <inkml:trace contextRef="#ctx0" brushRef="#br2" timeOffset="245754.0563">2196 9207,'0'0,"0"53,0 0,-26-27,26 27,0 27,0-1,0 1,0-54,26 27,53 0,-26-53,-26 0,26-27,-27 1,-26-1,53-52,-53 26,0 0,0 27,0-27,0 79,0 1,0-1,0 27,27 27,-27-54,0 0,52 27,-52-26,27-27,-1 0,27 0,-53-27</inkml:trace>
  <inkml:trace contextRef="#ctx0" brushRef="#br2" timeOffset="247096.1331">2646 9207,'-27'27,"-78"78,-28 28,1 52,-27 0,27-53,26 1,53-27,0-53,27-27,26-26,26-26,27-27,53 53,26-80</inkml:trace>
  <inkml:trace contextRef="#ctx0" brushRef="#br2" timeOffset="248116.1914">4128 9472,'26'0,"0"0,27 26,-26 54,-27-27,53-1,-53 1,0 0,0 0,0-26,0-1,0-26,0-26,0-54,26 1,-26 0,80 26,-80 0,52 53,-52 53,0 26,0-26,0-27,0 1,0 26,53-27,0-26,0 0,0 0</inkml:trace>
  <inkml:trace contextRef="#ctx0" brushRef="#br2" timeOffset="248604.2193">5106 9075,'0'-27,"-26"27,0 0,-54 27,27 26,27 0,26 0,-80 26,80-26,-26 0,26 0,0 26,0-26,0 0,0 0,0 0,0 0,0-27,0 1,53 26,-53-1,26-52,-26 27,27-27,-27 53,53-53,0-53</inkml:trace>
  <inkml:trace contextRef="#ctx0" brushRef="#br2" timeOffset="248956.2394">5159 9763,'0'26,"80"27,-54 0,27 0,-26-53,-27-53,0 27,0-27,0 0,26 0,53 53,-52 0,-27 0,26 53,-26-27,0 27,53-53,-53 53</inkml:trace>
  <inkml:trace contextRef="#ctx0" brushRef="#br2" timeOffset="249466.2686">5583 9101,'0'-53,"0"1,53 25,-27 27,27 0,0 27,-53-1,0 27,26 26,-26 1,0-1,0 27,53 26,-53-26,53-27,-53 27,53 0,-53-27,53 1,-53-27,0 0,0-27,0 1,0-27,-53 0,27 0,-1 0,27-27,-53-26</inkml:trace>
  <inkml:trace contextRef="#ctx0" brushRef="#br2" timeOffset="249750.2849">6244 9578,'27'0,"26"0,-27 0,0 0,27 0,-53 26,0 27,0-27</inkml:trace>
  <inkml:trace contextRef="#ctx0" brushRef="#br2" timeOffset="249890.2929">6297 9922,'106'0,"-27"0,-26 0,-26 0,26-27</inkml:trace>
  <inkml:trace contextRef="#ctx0" brushRef="#br2" timeOffset="251138.3643">7011 9048,'53'0,"0"0,-26 0,-1 0,27 0,-26 27,-27 26,53-27,-53 27,0 27,0-1,0 0,0-26,-27-26,1 26,-27-27,79-52,1-27,52-53,0 0,-26-26,27 26,-27 53,-53 27,26 26,-26-53,0 79,0 1,0-1,0 53,0-26,-53 0,53-26,0 26,0-27,0 0,0-26,0 80,79-80,27 26,-26-26</inkml:trace>
  <inkml:trace contextRef="#ctx0" brushRef="#br2" timeOffset="252187.4243">7250 9895,'0'79,"53"-26,-53 27,0-27,26 26,-26-26,0 0,0-27,53-26,-53 53,0-106,0 27,26-27,-26 0,0-26,53 26,-53 26,53 27,-53-26,27 26,-1 0,-26 26,79 1,-79 26,27-27,-27 1,0 26,0-1,0-25</inkml:trace>
  <inkml:trace contextRef="#ctx0" brushRef="#br2" timeOffset="254219.5405">8096 9313,'0'0,"80"0,-27 0,-1 0,-52 53,27-53,-27 26</inkml:trace>
  <inkml:trace contextRef="#ctx0" brushRef="#br2" timeOffset="254377.5495">8176 9578,'79'0,"-53"0,27 0,-26 0,26 0,-27 0,27 0,-26 0</inkml:trace>
  <inkml:trace contextRef="#ctx0" brushRef="#br2" timeOffset="255402.6082">8969 9022,'27'0,"-1"0,27 26,-26 27,26 0,-27 0,-26-26,53 26,-53-1,0-25,0-1,0 27,-53-26,27-27,-27 53,26-53,27-53,0 0,53-27,27-25,-1 52,-53 0,27-27,-53 54,53-27,-53 106,0 26,0-26,0 0,0 0,0 0,-26 0,26-27,0 1,0 52,26-79,1 0,26 0,-1 0</inkml:trace>
  <inkml:trace contextRef="#ctx0" brushRef="#br2" timeOffset="255810.6315">10054 8704,'0'-26,"0"26,-26 53,-54 53,27 26,1-26,25 26,27-26,-79 26,79-52,0-1,0-26,53 26,0-52,26 26,53-53,-26 0,-27 0</inkml:trace>
  <inkml:trace contextRef="#ctx0" brushRef="#br2" timeOffset="256770.6864">10239 9207,'0'27,"0"26,0-1,0 54,0-26,0-1,0-26,0-27,0 27,53-53,-53-105,27 25,-27-26,53-26,-53 53,53 52,-27 27,27 27,-53 26,53 26,-53-26,0 0,26 0,-26 0,0 0,0-1,80-52</inkml:trace>
  <inkml:trace contextRef="#ctx0" brushRef="#br2" timeOffset="257168.7092">10927 8784,'0'79,"0"1,0 25,0 1,53 27,-53-28,0-25,53 52,-53-53,0-26,0-26,-26 26,-27 0,0-53,53 26,-27-26,-26 0,80-26,-27-1</inkml:trace>
  <inkml:trace contextRef="#ctx0" brushRef="#br2" timeOffset="259611.8489">11668 9604,'0'0,"27"0,26 0,-27 0,0 0,27 27</inkml:trace>
  <inkml:trace contextRef="#ctx0" brushRef="#br2" timeOffset="259791.8592">11615 9922,'27'0,"-1"0,27 0,-26 0,-1 0,0 0,54 0</inkml:trace>
  <inkml:trace contextRef="#ctx0" brushRef="#br2" timeOffset="261922.981">13414 9578,'0'-53,"0"0,-53 0,27 53,-27 0,53 53,-106-27,80 27,26-26,-53 26,53-27,0 27,0-27,26-26,54 0,-54 0,1 0,-27-26,53 26,-53-53,52-26,-52 52,0-26,0 80,0 26,0 0,0-27,0 27,0-27,27 1,-27 26,53-53,-53 26,53-26,-27 0,27 0,27-26</inkml:trace>
  <inkml:trace contextRef="#ctx0" brushRef="#br2" timeOffset="262514.0149">13309 8652,'-53'52,"53"54,0-26,0-1,26 0,-26-52,27 26,25 0,-25-53,26-27,-53-26,0 0,26-26,-26 0,0 26,53 0,-26 53,26 53,-53 0,26-27,-26 1,53 26,-53-27,0 27,0 0</inkml:trace>
  <inkml:trace contextRef="#ctx0" brushRef="#br2" timeOffset="263436.0676">14208 9287,'0'26,"0"0,0 1,0 52,0-26,0 0,0 0,0-26,27 25,-1 1,1-53,25 0,1 0,-26 0,26-53,-27 1,-26-28,80 1,-80-1,0 27,0 27,0-27,-27 80,27 25,0 1,0 0,0 0,0 27,27-54,-27 1,52 25,-52-25,53-27,0 0</inkml:trace>
  <inkml:trace contextRef="#ctx0" brushRef="#br2" timeOffset="263916.0951">15372 8546,'0'-27,"0"1,-53 26,53-80,-26 80,-27 0,27 0,-27 53,0 0,53 27,-53-1,53 27,0-27,0 27,0 0,0 0,0 0,0 26,26-53,-26 1,0-27,27 26,-27-26,53 0,-53-27,0 27,26-53,-26 53,27-53,25 0,-25-26,26-1,-27-26</inkml:trace>
  <inkml:trace contextRef="#ctx0" brushRef="#br2" timeOffset="264217.1123">15505 9578,'0'53,"53"-53,-1 0,28 0,-1 0,27 0,-53-27,0 27,0-26,-53-27</inkml:trace>
  <inkml:trace contextRef="#ctx0" brushRef="#br2" timeOffset="264599.1342">16166 9339,'53'53,"0"27,-53-27,79-27,-79 1,27 26,26-1,-27-52,-26-52,0-1,0-27,0 27,27 0,-27 27,52 26,-52 0,53 0,-53 79,27-26,-27-26,0-1,53 27,-53-26,0-1</inkml:trace>
  <inkml:trace contextRef="#ctx0" brushRef="#br2" timeOffset="264922.1525">17357 9445,'53'0,"0"0,-1 0,-25 0,26 0,0 0,0 0,26 0,-26 0,-27-26</inkml:trace>
  <inkml:trace contextRef="#ctx0" brushRef="#br2" timeOffset="265175.167">18309 8943,'0'79,"0"0,0 27,0-26,27-1,-27 0,0-26,0-26,53-27</inkml:trace>
  <inkml:trace contextRef="#ctx0" brushRef="#br2" timeOffset="265843.2053">18891 8413,'0'-26,"53"26,-26 0,-27 0,53 0,-53 53,26-27,-26 27,53 0,-53 0,0 0,0 53,53 26,-53-26,0 0,0 26,0-53,0 27,0-26,0-1,0-26,0 0,0 0,0-27,0-26,-53 0,26 0,1 0</inkml:trace>
  <inkml:trace contextRef="#ctx0" brushRef="#br2" timeOffset="270271.4586">15293 10689,'0'53,"0"26,53 27,-53 53,0 52,0 80,0 0,0 1,53-1,-53 0,53 26,-53-26,79-26,-79-27,53 0,-53-53,0-53,26-52,-26-1,0-52,0-54,0-26,0-26</inkml:trace>
  <inkml:trace contextRef="#ctx0" brushRef="#br2" timeOffset="271251.5147">9948 13282,'53'0,"-53"-27,53 27,0 0,26 0,80 0,106 27,26-27,106 0,53 0,52 0,213-53,105-27,159-25,-53 25,-27-26,27 27,27 79,-106-106,-186 106,-79 0,-132 0,-80-53,-79 53,-79 0,-80 0,1 0,-80 0,-27 0,0 0,-26 0,-52 0</inkml:trace>
  <inkml:trace contextRef="#ctx0" brushRef="#br2" timeOffset="272803.6034">13335 11615,'0'-27,"0"1,0 79,26 26,-26 27,27 26,-27 1,0 52,53-26,-53-54,0 28,53-27,-53-27,0 0,0 1,0-27,53-27,-53 27,0-27,0 27,0-26,26-27,-26-53,0 0</inkml:trace>
  <inkml:trace contextRef="#ctx0" brushRef="#br2" timeOffset="277191.8544">12250 13255,'0'0,"0"-53,0 27,0-1,0 1,0-27,0 0,0 53,0-53,0-26,0 52,0-52,0 26,-53 0,53 0,0-26,0 26,0 0,0 0,0 0,-26-26,26 26,0 27,0-1,-53-26,53 0,0 0,-27 0,27-26,0 53,-52 26,52-53,0 0,-27-27,27 27,0 27,-53-27,53 27,0-1,0-26,-26 27,26-1,0-26,0 27,0-1,0-52,0 53,0-1,-53-26,53 0,0 0,0 27,0-27,0 27,0-1,0-26,0 0,0 27,0-27,0 0,0 27,53 26,-27 0,1 0,-1 0,-26-27,79 27,-79-53,27 53,-27-53,-27 53,-25 53,-1-26,0 26,0-27,26 27,-26-27,27 27,26-106,26 53,-26-53,27 53,52 0,-26 53,-53-26,53 26,-53 0,79 0</inkml:trace>
  <inkml:trace contextRef="#ctx0" brushRef="#br2" timeOffset="279515.9874">10372 13335,'0'0,"0"-53,0 0,0 0,0-26,0 26,0-27,0 27,0 27,0-1,0-25,0 25,0-26,0 0,0-26,0 52,0-26,0 1,0-1,0 0,0 26,0 1,0-27,0 26,0-25,0 25,0-26,0 27,0-1,0-26,0 27,0-27,0 0,0-26,-27 26,27-27,0 54,0-27,0 27,-53-1,53-26,0 0,0 0,0 0,-26-26,26-27,0 27,-53 26,53 0,0 0,-27-26,27 26,0 26,-52-26,52 27,0-1,-27-25,27 25,0 1,-53-27,53 26,0 1,-26 26,26-80,0 54,0 0,-27 26,27 0,0 0,0-27,0 1,27 26,-27-53,53 53,-80 0,1 0,-1 0,-26 0,0 0,80 0,-1 26,27-26,27 27,-27-27,-1 53,28-53,-27 0</inkml:trace>
  <inkml:trace contextRef="#ctx0" brushRef="#br2" timeOffset="280730.0567">11774 14128,'0'-26,"-53"-27,0 0,-26 53,-1 53,27 0,53 26,-26 27,26-53,0-26,0-1,26 27,1-53,26 0,-27 0,27-53,-26 27,-27-54,53 27,-53 0,0 27,26 26,1 0,25 26,-25 27,-27 0,79 27,-79-54,53 27</inkml:trace>
  <inkml:trace contextRef="#ctx0" brushRef="#br2" timeOffset="281136.08">12515 14102,'26'0,"54"0,-54 0,1 26,52-26,-26 0,26 0,1 0,25 0,-25 0,-54 0,-26 80,-79-54,-27 54,27-27,-1-27,1 27,26-53,27 53,-27-53</inkml:trace>
  <inkml:trace contextRef="#ctx0" brushRef="#br2" timeOffset="281413.0959">13626 13784,'0'27,"0"52,-26 1,26-1,0 27,0-27,0 1,0-27,0-1</inkml:trace>
  <inkml:trace contextRef="#ctx0" brushRef="#br2" timeOffset="283866.2362">14764 14922,'0'-26,"0"52,0 54,26 105,27 0,-53 27,80 52,-80-52,79 26,-26-26,-53 26,79-53,-79 27,53-54,-53-52,53 0,-53-79,26-27,-26 26,0-79</inkml:trace>
  <inkml:trace contextRef="#ctx0" brushRef="#br2" timeOffset="284804.2898">8996 17012,'53'0,"26"0,1 0,52 0,53 0,53 0,53 0,80 0,-1-53,80-26,185 0,-27-1,107 1,-133 79,0-106,0 106,-53 0,0 0,-158 0,-27 0,-80 0,54 53,-80-53,-26 79,-80-79,0 53,-52-53,-28 0,-25 0,26 0,-27 0,1 0,26 0,-27-53,27 1,-106 78,27 0,-27-26</inkml:trace>
  <inkml:trace contextRef="#ctx0" brushRef="#br2" timeOffset="287916.4678">13944 14816,'0'-53,"0"133,26-27,-26 0,79 26,-79 0,53 27,-53-26,80-1,-80 0,26 1,-26-27,53 0,-53-1,27 1,-27 0,26-53,-26 53,53 0,-53 0,26-53,-26 53,0 0,53-53,-53 53,0 0,27-53,-27 26,0 1,0 26,0-1,26-52,-26 27,0 26,0 0,0-27,0 1,0 26,0-53,0 0,0 0,0-80</inkml:trace>
  <inkml:trace contextRef="#ctx0" brushRef="#br2" timeOffset="289280.5458">13520 15637,'-26'-27,"26"-26,-53 27,53-27,-27 53,27 26,0-26,0 80,53-54,-53 27,53 0,-53 0,80 0,-80 26,53-26,-53 0,52 26,-52-26,53 0,-53 0,0 0,0 0,0-27,27 27,-27 0,0 0,0-26,53-27,-53 0,0-27</inkml:trace>
  <inkml:trace contextRef="#ctx0" brushRef="#br2" timeOffset="290381.6087">12938 16007,'0'-53,"0"106,0 0,0 0,0 0,0 0,53 0,-53-27,0 0,0 27,27-53,-27 53,0-26,0 26,26-53,-26 79,0-26,0-53,0-53</inkml:trace>
  <inkml:trace contextRef="#ctx0" brushRef="#br2" timeOffset="291162.6535">12197 16166,'0'53,"0"-27,0 27,27 0,-27 0,0 0,53-27,-53 27,0-26,26-1,-26 53,53-79,-53-52,0 25,0 1,0-1</inkml:trace>
  <inkml:trace contextRef="#ctx0" brushRef="#br2" timeOffset="296111.9366">28919 14552,'-53'0,"53"-53,-26 53,26-27,-27 27,27-26,-53 26,53-53,-53 53,27-26,-27 26,26 0,-25-53,-1 53,-27 0,27-27,0 27,1-53,-54 53,26-53,1 53,0-53,-1 53,-26-26,27 26,0-53,-1 53,1-53,26 53,-53-26,53 26,-26 0,-1 0,1 0,0 0,26 0,0 0,-53 0,27 0,26 0,0 0,0 0,0 0,-26 0,26 0,26 0,-26 0,0 0,-52 0,25 0,1 79,-1-79,-25 27,-54-27,27 52,52-52,1 53,-1-53,1 53,0-53,26 80,0-80,0 53,26-53,1 52,-53 1,52-26,-26 26,53-27,-26-26,26 53,0-26,-27-27,27 53,-53-27,53 27,-26-53,26 79,-26-52,26 26,0 26,-53-53,53 1,0 26,0-27,0 1,0 26,0-27,0 1,0 26,0-1,-27-52,27 27,0-1,0 27,0-26,0-1,0 27,0 0,-53-27,53 27,0-26,0 26,0 0,0 0,0-27,0 1,0 25,0-25,0 26,0 0,0 0,27-53,-27 26,0 27,0 0,0 0,0 0,0 0,0 26,26-52,-26 25,0-25,53 26,-53-27,27 1,-27 26,52-27,-52 1,106 25,-79 1,-1-26,27-1,-26 27,52-26,-53 26,27-27,27-26,-27 79,0-79,-1 53,28-53,-27 53,0-53,26 53,27-53,-27 0,27 0,0 0,-27 0,54 0,25 0,-52 0,53 0,-53 0,0 0,52 0,-52 0,26 0,27-26,0 26,-27 0,1 0,-28 0,1 0,0 0,-27 0,1 0,-1 0,1 0,25 0,-25-27,-1 27,0 0,1-53,-1 53,27 0,26-53,-52 53,-1 0,27-52,26 52,-26 0,0 0,26-53,-26 53,0 0,26-27,-26 27,0 0,26-53,-26 53,-27 0,1-53,-1 53,-26 0,0-26,0 26,26-53,-26 53,-26-27,25 27,-25-52,-1 52,27-27,-26 27,26-79,0-1,0 54,-53-27,79 27,-53-27,27 26,-26-26,-27 27,79-27,-79 26,27 27,-27-79,0 53,0-27,0-27,-27 1,27 0,-53-1,0-26,53 53,-79 0,26-26,0 53,-26-27,26 26,-27-26,1 0,-53 1,-1 25,1 27,-27-79,1 79,-28-53,1 53,53-80,26 80,-26-79,52 79,28-53,-1 53,-27-26,54 26,-1-53,-26 53,27 0,-1-27,-25 27,-1 0,26-53,-26 53,27-26,-1 26,-26-53,80 53</inkml:trace>
  <inkml:trace contextRef="#ctx0" brushRef="#br2" timeOffset="297303.0047">26538 14472,'-53'-26,"53"-27,-27 53,-26-53,27 53,0 0,-27-53,0 53,0 0,-27 0,1-26,0 26,-1 0,-26-53,1 53,-28-53,27 53,1-53,-54 53,0-26,-26 26,26-53,-26 53,-27 0,27-106,0 106,-27 0,-26-53,26 53,1 0,-1 0,-26 0,26 0,-26 0,0 0,26-53,1 53,-1 0,-26-53,26 53,1 0,-28 0,1 0,0-53,53 53,26 0,1 0,-1 0,53 0,0 0,27 0,26 0,0 0,53 0,-27 0,27 53,0-27,-26-26</inkml:trace>
  <inkml:trace contextRef="#ctx0" brushRef="#br2" timeOffset="297626.0232">18891 13282,'0'-27,"-53"1,0 26,-26 106,0 52,-1 1,27-27,0-26,53-26,-26-1,26-52,0-27,0 26,53-26,-27 0,-26 53,80-53,-27 26,26-26,27 0,26 0,-26 0</inkml:trace>
  <inkml:trace contextRef="#ctx0" brushRef="#br2" timeOffset="313492.9307">1191 13229,'26'0,"1"0,52 0,-26 0,0 0,0 0,0-27,0 27,-27 0,27-26,-27 26</inkml:trace>
  <inkml:trace contextRef="#ctx0" brushRef="#br2" timeOffset="314822.0067">2408 12806,'0'-27,"0"27,0-26,-27 26,-26 0,27 0,26 0,-53 53,53-1,-53 1,53-26,0 26,0-27,27-26,25 0,-25 0,-1 0,27-79,-53 26,0 26,0 27,27 0,-27 53,53-53,-53 53,79-53,-79 27,26-27,1 0</inkml:trace>
  <inkml:trace contextRef="#ctx0" brushRef="#br2" timeOffset="315347.0368">2090 12541,'0'53,"0"26,27-52,-27-1,53 27,-27-53,27 27,-27-27,1 0,52 0,-52-80,-27 1,0 26,0-27,0 1,0 26,0 27,53 26,-53 26,53 1,-53 26,52-27,28 27,-54 26,-26-52</inkml:trace>
  <inkml:trace contextRef="#ctx0" brushRef="#br2" timeOffset="316218.0866">3096 12700,'0'0,"0"53,0-27,0 1,26 25,-26-25,27-1,-1-26,27 0,-53 0,0-26,26-27,-26-26,0 26,0 26,0 54,0-1,53 27,-53-26,53-27,-53 52,53-52,-53 53,27-53</inkml:trace>
  <inkml:trace contextRef="#ctx0" brushRef="#br2" timeOffset="316630.1102">3651 12144,'0'-26,"-26"26,-27 0,53 0,-53 53,53 26,0 0,0 1,0-1,0 0,26-26,-26 0,80 27,-80-27,53-27,-53 27,53-27,0 27,-27 0,27-53,-53 27,26-27,27-27</inkml:trace>
  <inkml:trace contextRef="#ctx0" brushRef="#br2" timeOffset="316864.1236">4022 12647,'0'-27,"0"27,53 0,-27 0,1 0,52-26,-53 26,1 0,26 0,-27 0,-26-53</inkml:trace>
  <inkml:trace contextRef="#ctx0" brushRef="#br2" timeOffset="317199.1426">4392 12382,'27'0,"-27"53,52 0,-52-27,53-26,-53 80,53-80,-53 53,53-53,-26 0,-1 0,-26-53,0 0,53 26,-53 1,0-27,0 80,53-27,-53 52,53-52,-53 53,53-53,-53 27</inkml:trace>
  <inkml:trace contextRef="#ctx0" brushRef="#br2" timeOffset="317423.1555">5159 12462,'80'0,"-54"-53,27 53,-26 0,26-27,26 27,-53 0,1-53</inkml:trace>
  <inkml:trace contextRef="#ctx0" brushRef="#br2" timeOffset="317632.1675">5636 12038,'26'80,"-26"-27,27-1,-27 1,52 27,-52-54,27-26,-27 27,26-27</inkml:trace>
  <inkml:trace contextRef="#ctx0" brushRef="#br2" timeOffset="317958.1861">5874 11694,'26'-26,"27"26,-26 0,-1 0,-26 0,53 53,-53 26,0 0,0 1,26-1,-26-26,0 0,53 0,-53-27,27 27,-27 0,79-26,-79 26,53-27,-53 27,27 26,-27-26,0 27,-27-27,-26 26,0-79</inkml:trace>
  <inkml:trace contextRef="#ctx0" brushRef="#br2" timeOffset="318804.2345">3387 13441,'0'26,"79"133,0 52,1 28,26 25,26 27,27-26,-1-1,28 1,-28 26,-25-26,25-54,-52-26,-26-79,-27 0,-53-79,52-27,-131 0</inkml:trace>
  <inkml:trace contextRef="#ctx0" brushRef="#br2" timeOffset="319425.27">1535 16033,'0'-26,"0"26,53 0,26-53,80 0,105 0,54 0,105-53,291 1,1-81,79 1,-54 26,-25 1,-133-1,-79 53,-54 0,-158 53,-105 53,-81-53,-52 53,-106 0,1 80,-1-54,26-26</inkml:trace>
  <inkml:trace contextRef="#ctx0" brushRef="#br2" timeOffset="320739.3452">3598 15610,'27'0,"-27"0,79 53,-79 26,53 1,-53 26,106 26,-53 0,0 27,0-53,-53 26,79-53,-79-26,27 0</inkml:trace>
  <inkml:trace contextRef="#ctx0" brushRef="#br2" timeOffset="325335.608">3678 15584,'26'0,"1"0,-27 26,53 1,-53 25,26-52,-26 27,0-1,26-26,-26 53,0 27,53-54,-53 1,27 52,-27-26,0 0,53-53,-53 26,0 27,26-26,-26-1,53 27,-53-27,27-26,-27 27,26-27,-26 79,27-79,-27 53,52-26,-52 26,27-27,-27 1,53 25,-53-25,0-1,26 27,-26-26,0 26,53-27,-53 1,0 25,27-52,-27 53,53 0,-53 0,26-53,-26 53,26-26,-26 26,53-1,-53-25,27-1,-27 27,0-26,53 26,-53-27,26 1,-26 25,53-52,-53 53,0-79,-26-1</inkml:trace>
  <inkml:trace contextRef="#ctx0" brushRef="#br2" timeOffset="330509.9041">661 14737,'-26'0,"26"79,0-52,0-1,0 1,0 26,79-53,-52 0,52 0,-79-27,0-26,0 27,0-1,-26-26,-27 27,0 26,0 0,53 0,0 26,53-26</inkml:trace>
  <inkml:trace contextRef="#ctx0" brushRef="#br2" timeOffset="330863.9243">1191 14419,'0'53,"0"-26,0-1,-27 27,27-26,-26-27,26 53,0-27,0 27,0 0,0-53,0 53,26-53,27 53,-26-53,25 0,1 0,0-27,27 27,-1-79,-79 26</inkml:trace>
  <inkml:trace contextRef="#ctx0" brushRef="#br2" timeOffset="331223.9449">1693 14393,'-26'0,"-27"26,53 1,-53 26,53-27,0 1,27-27,-1-27,27-26,-53 27,53 26,-53-27,26 27,27 27,-26 26,26-27,-27 27,0-53</inkml:trace>
  <inkml:trace contextRef="#ctx0" brushRef="#br2" timeOffset="331524.9621">2037 14128,'0'53,"0"-26,0-1,0 54,0-27,0-27,0 27,0 0,0-53,27 0,26 0,0-27,0 27,26-79,-53 26</inkml:trace>
  <inkml:trace contextRef="#ctx0" brushRef="#br2" timeOffset="331749.975">2381 14049,'0'0,"0"27,27 25,-27-25,53 52,-53 1,26-27,-26-1,0 1,0 0,53-53</inkml:trace>
  <inkml:trace contextRef="#ctx0" brushRef="#br2" timeOffset="333405.0696">3069 15716,'27'26,"-27"1,53-1,-53 54,79-27,-79 0,53-1,-53 28,79-1,-79 1,53-28,-53 28,53-54,-53 1,0 26,27-27,-27 1,0 26,0-27,26 27,-26-27,0 1,53 26,-53-53,0 0,-53 0,27 0,-1 0,-26 0,27 26,-27-26,53 0,26 0,27-53,-26 53,26 0</inkml:trace>
  <inkml:trace contextRef="#ctx0" brushRef="#br2" timeOffset="334592.1375">2434 15795,'0'0,"53"53,-26-26,-27 26,79 0,-79-27,53 27,-53-27,53 27,-53-26,53-1,-53 54,26-80,-26 26,0 0,0 27,27-53,-27 27,53-54,-53 80</inkml:trace>
  <inkml:trace contextRef="#ctx0" brushRef="#br2" timeOffset="334875.1536">2858 16404,'0'26,"-53"1,26 26,-26 26,27-26,26-27,-27-26,54-26,26-27,53-53,-54 53,1 53,-26 0,26 0,-27 0,-26 27</inkml:trace>
  <inkml:trace contextRef="#ctx0" brushRef="#br2" timeOffset="336188.2288">1931 15875,'0'53,"0"26,0-53,27 1,-27 26,26-27,-26 1,53 26,-53-27,53 27,-53-27,53-26,-53 27,53-27,-53 53,0 26,-26-79,26 53,0-53,26-53,-26 53,0 0,-53 0,27 0,52 0,1 0,26 0,-27 0,27 0,-53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1024" units="cm"/>
        </inkml:traceFormat>
        <inkml:channelProperties>
          <inkml:channelProperty channel="X" name="resolution" value="28.31858" units="1/cm"/>
          <inkml:channelProperty channel="Y" name="resolution" value="28.36565" units="1/cm"/>
        </inkml:channelProperties>
      </inkml:inkSource>
      <inkml:timestamp xml:id="ts0" timeString="2021-06-02T05:39:12.100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1323 529,'0'53,"0"-27,0 1,0 52,0-26,0 0,0 0,0 0,0-27,0 1,0-1,0 53,0-52,0-1</inkml:trace>
  <inkml:trace contextRef="#ctx0" brushRef="#br0" timeOffset="403">1085 370,'-53'0,"106"0,0 0,53 0,-27 0,27 0,0 0,-1 0,1 0,-26 0,-1 27,-53-27,1 0,26 0,0 0,-27 0</inkml:trace>
  <inkml:trace contextRef="#ctx0" brushRef="#br0" timeOffset="1192">1667 608,'-53'0,"53"27,0 52,0 27,0 26,0-52,0-1,0 0,26-26,1 0,-27-26,53-27,-27 0,-26 0,53-53,-53 0,0 0,0 0,27 79,-27 1,79 26,0-27,-26-26,27 80,-27-80,26 0,-53 0,1-27,-27 1,53-1,-53-26,0 27,0-1,-53-26,26 53,27 27,0 26,0-27,27 1,-27 26,53-27,-53 27,79-53,-52 53,26-53,-1 26,28-26,-27 0</inkml:trace>
  <inkml:trace contextRef="#ctx0" brushRef="#br0" timeOffset="3313">3466 423,'0'-53,"0"27,0-27,-26 53,26-27,-53 27,26 0,27 0,-53 0,53 80,-79-1,79-26,0 26,0 1,0-1,0 0,0 1,53 26,-53-27,53 0,-53-26,53 27,-53-54,0 1,0 26,0-53</inkml:trace>
  <inkml:trace contextRef="#ctx0" brushRef="#br0" timeOffset="3583">3149 1005,'26'0,"53"0,-52 0,26 0,0 0,26 0,-26 0,0 0,0 0,0 0</inkml:trace>
  <inkml:trace contextRef="#ctx0" brushRef="#br0" timeOffset="4025">3863 714,'0'53,"0"-27,0 54,0-27,0 0,53 0,-53 26,0-53,26 1,-26 26,53-53,-53 26,27-26</inkml:trace>
  <inkml:trace contextRef="#ctx0" brushRef="#br0" timeOffset="4543">4022 608,'0'-53,"0"80,0-1,0 27,0 0,26-53,-26 79,80-52,-54-27,27 79,-27-79,-26 53,53-53,-53 80,53-54,-53 27,0-27,0 1,27 26,-27-27,0 1,0-54,53 1,-53-27,26 26,-26 1,26 26,-26-79,53 79,-53-27,27 1,26 26,-27 0</inkml:trace>
  <inkml:trace contextRef="#ctx0" brushRef="#br0" timeOffset="4978">4868 1217,'0'0,"0"-27,53-26,-26 27,26-53,-27 26,27 0,-53 26,26-26,-26 27,-26 26,0 0,-1 0,27 0,0 26,0 27,53-26,26 26,54 0,-27-1,-1-25,-78-27,-27 79,0-26,0-26,-53 26,-53-27,27-26,26 53,26-53</inkml:trace>
  <inkml:trace contextRef="#ctx0" brushRef="#br0" timeOffset="5262">5689 688,'52'26,"-52"1,27 25,-27 28,53-1,-53 1,0 25,53 28,-53-54,0 0,0 1,0-27,0-27</inkml:trace>
  <inkml:trace contextRef="#ctx0" brushRef="#br0" timeOffset="5473">5715 1137,'26'0,"1"0,26 0,-27 0,27 0,0 0,0 0,0 53,0-53</inkml:trace>
  <inkml:trace contextRef="#ctx0" brushRef="#br0" timeOffset="9733">7038 714,'0'-53,"0"27,0-1,-27 27,1 0,0 0,-27 27,53-1,-53 27,53-26,0 25,0 1,53-53,0 53,26-53,-26 53,0 0,0-26,-53 25,0-25,0-1,0 27,-27-26,-26 26,0-53,0 26,1-26,25 0,27-53</inkml:trace>
  <inkml:trace contextRef="#ctx0" brushRef="#br0" timeOffset="10273">7329 370,'0'53,"0"26,53 1,-53 52,0 27,53-27,-53-26,79 0,-79-53,53 0,-53-27,27-52,-27-27,0 0,0-27,0 54,0-1,26 27,27 0,-53 0,53 0,-53 53,53-53,-53 80,53-54,-53 27,26-53,-26 53,53-53</inkml:trace>
  <inkml:trace contextRef="#ctx0" brushRef="#br0" timeOffset="10543">8043 1005,'0'27,"0"-1,0 27,0 0,0 0,0-27,0 27,0-26,27 26,26-53,0 0,0 0,-1-27,1-26,-53-26</inkml:trace>
  <inkml:trace contextRef="#ctx0" brushRef="#br0" timeOffset="10714">8202 714,'0'-26,"0"-1,0 54</inkml:trace>
  <inkml:trace contextRef="#ctx0" brushRef="#br0" timeOffset="11128">8678 635,'0'-53,"0"0,-26 53,26-53,-27 53,27-53,-26 53,-27 0,27 79,26-26,0 27,0 52,0 27,0-53,0-1,0 1,0-26,0-1,0-26,0 26,0-52,0-1,0 27,0-26</inkml:trace>
  <inkml:trace contextRef="#ctx0" brushRef="#br0" timeOffset="11352">8308 1111,'0'-27,"53"27,53 0,-80 0,1 0,26 0,26 0,-26 0,-27 0,1 0</inkml:trace>
  <inkml:trace contextRef="#ctx0" brushRef="#br0" timeOffset="11713">9208 608,'0'53,"0"-26,0 26,0 26,0 27,0-27,26 27,-26-27,26-26,-26 0,53 0,-53-26,27-27</inkml:trace>
  <inkml:trace contextRef="#ctx0" brushRef="#br0" timeOffset="11892">9049 926,'0'0,"53"0,26 0,0 0,27 0,-26 0,-27 0</inkml:trace>
  <inkml:trace contextRef="#ctx0" brushRef="#br0" timeOffset="13902">10160 423,'-53'0,"53"-53,0 27,0 26,0 79,0 0,0 27,0 0,0 0,0 53,0 26,0-79,0-27,0-26,0 0,0 0,0-27</inkml:trace>
  <inkml:trace contextRef="#ctx0" brushRef="#br0" timeOffset="14254">10134 714,'52'0,"-25"0,-1 0,54 0,-54 53,-26-27,0 27,0 53,-53-79,27 26,-27 26,53-26,-27-27</inkml:trace>
  <inkml:trace contextRef="#ctx0" brushRef="#br0" timeOffset="15536">10451 820,'0'-27,"0"1,0 26,0 0,53 0,0 53,-53 0,53-27,-53 1,53 26,-53-27,0 27,26-27,-26 1,0 52,0-79,-53-26,53-1,0-26,0-26,0 53,27-1,52-52,-26 79,-53-27,26 27,-26 0,53 0,-53 80,0-27,0 0,53-1,-53 28,53-27,27 0,-54-53,1 0,25 0,-25 0,-27 0,53-106,-53 0,0 27,-27-1,-26 27,27 27,0 26,-54-53,54 53,-1 0,-52 26,79 27,0-26,53-27,-27 0,1 0,26 0,-27 0,27-53,-27 53,1-79,26 52,-53 1,26-27,-26 0,53 26,-53 54,0-1,0 27,27 53,-27-27,0 1,0 26,53-1,-53 54,0-53,52 0,-52-27,0-26,0 0,27-27,-27 27,0-79,0-1,0 1,0-27,0-26</inkml:trace>
  <inkml:trace contextRef="#ctx0" brushRef="#br0" timeOffset="15912">11430 741,'0'-53,"0"53,53 53,-27-27,-26 0,80 27,-80-26,0 26,0-27,0 27,-53-53,26 53,1-53,-27 0,53 26,-26-26</inkml:trace>
  <inkml:trace contextRef="#ctx0" brushRef="#br0" timeOffset="17344">11668 1005,'53'0,"0"0,-27 0,27 0,0-26,-26 26,26 0,-53-27,26 27,-26-79,53 79,-53-27,26 1,-26-27,53 27,-53-1,-26-26,-1 53,-25 0,25 0,27 27,-26-27,26 53,-53-1,53 1,0-26,0 26,0-27,0 1,26-27,-26 53,27-53,26 26,-1-26,1 0,-26 0,-1 0,54-26,-80-27</inkml:trace>
  <inkml:trace contextRef="#ctx0" brushRef="#br0" timeOffset="17635">12356 873,'0'-27,"79"27,-26 27,-26 26,26-27,-27 27,-26-26,80-1,-80 27,0-27,0-26,0-53,0 1,-27-1,27 0,0 0,27 26,-1 27,27 0,-27 0,27 0</inkml:trace>
  <inkml:trace contextRef="#ctx0" brushRef="#br0" timeOffset="17966">13018 423,'0'-26,"0"-27,0 26,0 54,0 52,26 0,-26 1,0 26,0-27,53 0,-53 1,53-1,-53 0,0-26,26 0,-26-26,27-27,26 53</inkml:trace>
  <inkml:trace contextRef="#ctx0" brushRef="#br0" timeOffset="18416">13467 979,'0'26,"27"27,-27 0,26-53,-26 53,53-53,-26 0,-27 0,26-53,-26 0,53 0,-53-26,53 26,-53 0,53 53,-27 26,-26 27,0-26,0-1,0 54,0-28,0 1,0 27,0-1,0 53,-53-52,53-54,-26-26,26 53,-79-53,52 0,1 0,-27-53,26 0,-26-52,53-54</inkml:trace>
  <inkml:trace contextRef="#ctx0" brushRef="#br0" timeOffset="18754">12806 555,'-27'0,"-26"0,53 0,0 53,53-53,27 0,26 0,-1 53,28-53,-27 0,26 27,-106-27</inkml:trace>
  <inkml:trace contextRef="#ctx0" brushRef="#br0" timeOffset="23406">15081 635,'0'-53,"0"26,0 27,-53 53,27 0,26 27,-79 52,79-26,-53-1,53 1,0-26,26-1,27-26,26 26,54-79,105 53,-53-53</inkml:trace>
  <inkml:trace contextRef="#ctx0" brushRef="#br0" timeOffset="24349">16748 873,'-26'0,"26"-53,-27 53,27-79,-26 79,26-27,-53 27,0 0,26 0,-25 27,-1-1,26 27,-26 0,53-27,-26 27,26 0,53-26,0-27,26 0,-26 0,26-53,-52 26,26-52,-53 26,53-26,-53-1,0 1,0-1,0 54,0-1,0 54,0 26,0 0,0 26,53-26,-53 0,52 0,1 26,0-52,27-27,25 0,28 0,-54 0,-26-27,0-26,-53-26,26 26,-26 27,0 26,0-53,-52 53,-1 0,26 26,27 1,-53 26,53-27,0 0,0 27,0-26,53-27,-26 53,-1-53,53 0,-52 53,-1-53,-26 26</inkml:trace>
  <inkml:trace contextRef="#ctx0" brushRef="#br0" timeOffset="24820">17780 1032,'-26'0,"52"-27,0 1,27-54,0 1,0 0,-26-27,-27 26,53 1,-53 0,0 26,0 0,-27 53,27 26,-53 1,0 26,53-1,-26 1,26 0,0 27,0-1,0 0,0 1,0-27,0 0,106 26,-106-53,53-26</inkml:trace>
  <inkml:trace contextRef="#ctx0" brushRef="#br0" timeOffset="25377">18468 820,'0'-53,"0"27,-27 26,1-27,-27 27,0 0,27 27,-27-1,53 27,-27-27,27 1,0 52,0-52,0-27,27 0,26 0,-27 0,1 0,26 0,-27-53,-26 26,53 27,26 80,-52-80,26 53,0-53</inkml:trace>
  <inkml:trace contextRef="#ctx0" brushRef="#br0" timeOffset="25781">18759 846,'0'0,"26"53,-26-26,53-27,-53 53,80-53,-54 0,-26-27,27-26,-27 27,0-27,53 53,-53 79,52-26,-52 0,0 0,0 26,0-52,0-1,0 1,-26 26,-27 0,0-53,0 26,27-26,-54 0,80 27</inkml:trace>
  <inkml:trace contextRef="#ctx0" brushRef="#br0" timeOffset="26195">19262 1243,'79'0,"-52"0,25-79,28 26,-54 0,-26 27,0-1,0 27,-53 0,0 0,27 0,0 0,26 53,-53 0,53-27,0 1,26 26,1-27,-1-26,53 53,-26-53,0 0,0 27</inkml:trace>
  <inkml:trace contextRef="#ctx0" brushRef="#br0" timeOffset="26711">20135 1032,'0'-27,"0"-26,0 27,0 26,-27 0,-52 0,26 0,-26 53,-27-27,53 27,53-27,-27 27,27-26,27 26,26-53,0 0,26 0,-26 0,0-27,0-26,-27 27,-26-27,53-53,-53 27,0-27,0 0,0 27,0 52,0-26,-26 53,26 27,0 26,0 0,0 26,0 0,0 1,0-1,26 27,-26-27,0 1,0-27,0 0,27-53</inkml:trace>
  <inkml:trace contextRef="#ctx0" brushRef="#br0" timeOffset="27589">21167 635,'0'-27,"-53"27,26 0,1 27,-27 26,26-27,27 27,0-27,0 1,0-1,27 27,26 0,53-26,-53 26,-27-53,-26 52,0-25,0-27,-79 0,-1 0,1 0,26 0</inkml:trace>
  <inkml:trace contextRef="#ctx0" brushRef="#br0" timeOffset="27829">21590 846,'0'-53,"0"27,0 52,0 1,0 26,0 0,26 0,-26-27,0 27,0-27,53-26,-53 27</inkml:trace>
  <inkml:trace contextRef="#ctx0" brushRef="#br0" timeOffset="28009">21775 476,'0'-53,"0"27,0 52</inkml:trace>
  <inkml:trace contextRef="#ctx0" brushRef="#br0" timeOffset="28925">22119 714,'0'0,"0"-26,-26 26,-27 0,26 0,1 0,-27 26,27-26,26 79,-27-79,27 27,0-1,27-26,25 0,1 0,-26 0,26 0,-53-26,79 26,-79 26,53 1,-53 26,53-27,-53 27,53 0,-53 0,0 0,0 26,0-26,-53 27,26-54,-25 27,25-53,1 26,-27-26,53-26,0-27,0-26,79-27,-26 26,26 1,1 53,26-27,-27 53,-26 0,-27 0,-26 53,0 26,0 0,0-26,0 0,0-26,27-54,26-52,-27 26,27 26,-26-26,-1 53,-26-26,53 26,-53 0,26 53,-26-27,0 1,53 26,-53-27,0 1</inkml:trace>
  <inkml:trace contextRef="#ctx0" brushRef="#br0" timeOffset="29571">23654 1137,'-53'-26,"0"26,26 0,1 0,-27 0,27 0,26 26,0 1,26-27,27 0,-27 0,1 0,26 53,-27-27,27 1,-26-27,-1 0,27 0,26 0,1 0,-27-53,0 0,-53-27,26-25,-26-54,0 53,0 53,0 0,0 27,-53 52,53 27,0 53,0 26,0-26,0 0,0 0,0-27,0-26,0-26,27-1,52-26,0 0</inkml:trace>
  <inkml:trace contextRef="#ctx0" brushRef="#br0" timeOffset="30567">24765 344,'26'-27,"-26"27,0 80,0 52,0 27,0-27,0 53,0-26,0-27,0 0,53-26,-53-26,0-27,0-1,0-78,53-80</inkml:trace>
  <inkml:trace contextRef="#ctx0" brushRef="#br0" timeOffset="31000">24818 714,'0'-26,"0"26,53 0,26 26,27 1,-27 25,1-25,-54 26,-26 0,0 0,0-53,-79 79,26-79,-26 26,-1-26,27 53,80-53</inkml:trace>
  <inkml:trace contextRef="#ctx0" brushRef="#br0" timeOffset="32299">25347 873,'0'-27,"0"-26,27 53,52 0,-79 27,26-27,-26 26,27-26,-27 53,0-26,26-27,-26 79,0-26,0-27,0 1,0-27,-26 0,-27-27,53 1,0-27,0 27,0-1,26 27,-26-53,80 53,-54 0,1 0,26 0,-27 0,27 27,0 26,-53 0,26-1,27 1,0-53,0 0,-53 0,53-53,-53 1,0 25,-53-26,27 53,-1-26,-26 26,27 0,-1 0,27 0,0 53,0-53,80-27,-27-26,-27 27,-26-27,53 0,-53 27,53 26,-53-27,26 27,1 0,-27-53,53 27,-53-1,0-26,0 80,26 52,-26 27,0 26,53 80,-53-53,106 52,-106 1,53-27,-53 0,79-26,-79-79,0-28,0-131,0 26,0-26,0 26,0 26,27-25,-27 25</inkml:trace>
  <inkml:trace contextRef="#ctx0" brushRef="#br0" timeOffset="32757">26538 846,'-53'-26,"53"26,0 26,0 27,0-53,0 27,53 26,-53 0,0-27,0 0,0-26,-53 80,0-80,0 53,27-53,-1 26,-52-26</inkml:trace>
  <inkml:trace contextRef="#ctx0" brushRef="#br0" timeOffset="33673">26485 873,'0'-27,"0"27,0-26,-27 26,27-27,-53 27,27 0,-27 0,0 27,53-1,-53 27,53 0,0 0</inkml:trace>
  <inkml:trace contextRef="#ctx0" brushRef="#br0" timeOffset="34682">26802 1058,'0'-26,"80"-27,-27 53,-27-80,27 27,-53 27,0-1,0 27,-53 0,27 0,-27 0,26 27,27 52,-26-79,26 53,0-26,0-1,0 27,0-27,53 27,0-53,-27 27,27-27,-27 0,1 0,-1 0,27 0,-26 0,26 0,-53-53,53 53,-53-53,26 53,53 79,-79-26,53 0,-53 0,53 27,-53-54,0 0,0-52,0 0,0-27,0-27,53 27,-53 27,27-27,26 0,-1 0,-25 53,26 0,-27 0,1 0,26 0</inkml:trace>
  <inkml:trace contextRef="#ctx0" brushRef="#br0" timeOffset="34993">28046 449,'-53'0,"53"27,0 26,0 0,0 0,0 53,0 26,0-26,0-27,0-26,0 0,26 0,1-27,52-26,-26-26</inkml:trace>
  <inkml:trace contextRef="#ctx0" brushRef="#br0" timeOffset="35383">28310 1084,'0'0,"0"53,53 0,-53-26,27 26,-1-53,54-27,-80 1,26-27,-26 26,53-26,-27 53,-26 53,0-26,27-1,-27 27,0-26,0-1,0 27,0 26,0-26,-53 0,0 27,-53-27,53-1,27-52,-1 0</inkml:trace>
  <inkml:trace contextRef="#ctx0" brushRef="#br0" timeOffset="35726">27940 741,'0'-27,"0"-26,-79 53,26 0,0 0,106 0,26 53,53-53,-52 53,-1-53,1 26,-1-26,0 80</inkml:trace>
  <inkml:trace contextRef="#ctx0" brushRef="#br0" timeOffset="36222">29025 820,'26'26,"1"1,26 52,-27-26,-26 0,79 0,-79 26,0 27,0-53,-26 0,0 0,-54 0,27-27,27-26,26 80</inkml:trace>
  <inkml:trace contextRef="#ctx0" brushRef="#br0" timeOffset="36477">29607 555,'53'0,"-53"27,0 52,-53 53,53-26,-79-26</inkml:trace>
  <inkml:trace contextRef="#ctx0" brushRef="#br0" timeOffset="36626">29501 1640,'0'0,"0"53</inkml:trace>
  <inkml:trace contextRef="#ctx0" brushRef="#br0" timeOffset="36793">29898 1111,'53'-53,"-53"132,-27-26</inkml:trace>
  <inkml:trace contextRef="#ctx0" brushRef="#br0" timeOffset="38128">2461 1878,'53'0,"-27"0,0 0,27 0,-26 0,-1 0,54 0,-27 0,26 53,-26-53,0 0,0 0,-27 0,27 0,0 0,26 0,-26 0,27 0,-1 0,0 0,1 0</inkml:trace>
  <inkml:trace contextRef="#ctx0" brushRef="#br0" timeOffset="38788">5927 2037,'79'0,"27"0,-27 0,1 0,-1 0,0 0,1 0,26 0,-27 0,27 0,0 0,52 0,28 0,-1 0,26 0,54 0,-53 0,26 0,26-79,1 79,-27 0,27 0,-54 0,54 0,-27 0,-26 0,52 0,-26 0,27 0,-27 0,27 0,-1 0,27-53,-52 53,25 0,1-53,-54 53,1 0,0 0,-27 0,-26 0,26 0,-26 0,-1 0,28 0,-1 0,0 0,0 0,0 26,-52-26,25 0,-52 0,0 0,26 0,-26 0,-26 0,-27 0,-27 0,27 0,-53 27,53-27,-53 53</inkml:trace>
  <inkml:trace contextRef="#ctx0" brushRef="#br0" timeOffset="39596">17886 2381,'53'0,"0"-27,-27 27,27 0,0 0,26 0,27 0,26 0,54 0,-28 0,81 0,-1-52,53 52,0 0,0 0,26 0,27-80,-26 80,-54 0,1 0,26 0,-26 0,-27 0,26 0,-52 0,-27 0,-26 0,-80 0,-26 0,0 0,-26 0,25 0</inkml:trace>
  <inkml:trace contextRef="#ctx0" brushRef="#br0" timeOffset="40068">24897 2143,'0'0,"53"0,0 0,-26 0,-1 0</inkml:trace>
  <inkml:trace contextRef="#ctx0" brushRef="#br0" timeOffset="40617">27279 2275,'79'0,"-53"0,27 0,-26 0,-1 0,27 0,0 27,0-27,26 79,1-79,52 26,0-26,27 0,26 0,0 0,1 0,-54 0,-53 0,-26 0,-79 53,-27-53,0 27,0-27</inkml:trace>
  <inkml:trace contextRef="#ctx0" brushRef="#br1" timeOffset="56600">3942 2566,'0'-26,"0"-27,0 106,0 0,0 0,0-1,0 1,53 27,-53-54,0 1,0 26,0-27,0 27,0-27,0 27,53-53,0 0,0 0,-27 0,27 0,0 0,-26 27,26-27,-27 0,1 0,25 0,-25 0,-1 0,27 0,-26 0,-1-53</inkml:trace>
  <inkml:trace contextRef="#ctx0" brushRef="#br1" timeOffset="57033">4710 3016,'0'0,"79"-79,-53 26,-26 26,53 1,-53-27,0 26,-26 27,-27 0,27 53,26-26,-80 26,80-27,-26 1,26 25,0-25,0-27,53 53,0-53,-1 0,1 0,0 26,0-26</inkml:trace>
  <inkml:trace contextRef="#ctx0" brushRef="#br1" timeOffset="57333">5133 2619,'0'27,"0"52,26-26,-26 0,0 26,53 0,-53 1,27-1,-27-52,53-1,-53 27,26-53</inkml:trace>
  <inkml:trace contextRef="#ctx0" brushRef="#br1" timeOffset="57529">5054 3016,'26'0,"27"0,-27-53,1 53,26 0,-27 0,1 0,26 0,-27 0</inkml:trace>
  <inkml:trace contextRef="#ctx0" brushRef="#br1" timeOffset="59907">6641 2381,'0'-27,"-26"-25,-1 52,1 0,-27 0,53 26,-27 0,27 1,0 52,0-26,0 0,0 0,0 0,0 53,0-27,0 1,53-1,-53 0,0 1,0-1,53-26,-53 26,0-52,0 26,27 0,-27 0,26-53,-26 26,53-26,0 0,-27 0,27 0,53-53,-27-79</inkml:trace>
  <inkml:trace contextRef="#ctx0" brushRef="#br1" timeOffset="60839">7223 2619,'27'-53,"52"53,-26 0,0 53,0 0,-27 0,-26 26,53-26,-53-26,0 26,0-27,-26 27,26-80,0-25,0-1,26-53,-26 26,0 28,27 25,-27 54,0 25,0 1,0 0,0 0,0-26,52 26,1-1,0-52,0 27,0-27,27 0,-28 0</inkml:trace>
  <inkml:trace contextRef="#ctx0" brushRef="#br1" timeOffset="61182">8149 2619,'0'0,"0"79,0-26,0 0,0 0,53 27,-53-28,53 1,-53-26,53 26,-27-53,1 0</inkml:trace>
  <inkml:trace contextRef="#ctx0" brushRef="#br1" timeOffset="61573">8414 2698,'0'27,"-27"-1,27 27,-53-26,53 26,0 0,0-27,0 0,0 27,27-53,-27 27,79-27,-52 0,26 0,0 0,52-27,-25 27</inkml:trace>
  <inkml:trace contextRef="#ctx0" brushRef="#br1" timeOffset="62269">8890 2407,'0'-26,"0"-27,0 27,0-27,26 53,54 0,-54 0,1 0,-27 0,79 53,-79-27,53 53,-53 1,53-1,-53 1,0-1,26 0,-26 1,53 25,-53-25,27-27,-27 0,53 26,-53-52,0-1,0 0,-27-26,-26 0,27 0,-1 53,-52-53,79 0</inkml:trace>
  <inkml:trace contextRef="#ctx0" brushRef="#br1" timeOffset="63919">10107 3016,'0'-27,"53"27,-53 0,26 0,-26 53,0-26,0 26,-26-27,26 1,-53 26,27-27,-27-26</inkml:trace>
  <inkml:trace contextRef="#ctx0" brushRef="#br1" timeOffset="64623">10848 2619,'53'53,"-53"-27,0 1,0 52,53-79,-53 27,53-27,-27 0,27 0,-26 0,-27 0,52 0,-52-80,53 27,-53 27,0-27,27 132,-27-52,53 26,-53 26,53 1,-53-1,53 0,-53 27,0 0,52-27,-52-26,0-26,-26-27,-27 0,27 0,-27 0,53-53,-53 26,53 1,0-27,0 27,0-1,0-26,0 53,53-53,-27 53,27-26,-26 26,-1-53,27 53,-27-27,27-52</inkml:trace>
  <inkml:trace contextRef="#ctx0" brushRef="#br1" timeOffset="64947">11589 2804,'0'53,"0"0,53 0,-53 0,0 0,26 0,-26 26,0-26,0-26,0-1,53 27,-26-53</inkml:trace>
  <inkml:trace contextRef="#ctx0" brushRef="#br1" timeOffset="65291">11853 2963,'0'26,"-26"-26,26 53,-27 0,27 0,-52-26,52-1,0 27,-27-53,54 27,-1-27,53 0,1 0,-1 0,-26 0,0-53,26 53,-79-53</inkml:trace>
  <inkml:trace contextRef="#ctx0" brushRef="#br1" timeOffset="65770">12303 2513,'0'-53,"0"0,0 27,27 26,26 0,-1 0,-25 0,-27 26,26-26,-26 80,0-54,0 54,0-27,53 26,-53 0,0 1,27-1,-27 27,0-53,53 26,-53-26,53 26,-53-52,0-1,-27 27,-26-53,0 0,0 0</inkml:trace>
  <inkml:trace contextRef="#ctx0" brushRef="#br1" timeOffset="66640">10610 2434,'0'-27,"-53"-26,0 53,27 0,26 53,-27-26,27 26,0 0,0 26,27 53,25-52,-52-1,27 27,-27-53,0 0,0 0,0 0,0 26,0-53,0 1,0-1,0 27,0-26,53 26,-27-53,54 0,-27 0,-27 0,0 0</inkml:trace>
  <inkml:trace contextRef="#ctx0" brushRef="#br1" timeOffset="71257">13467 2460,'27'0,"26"27,-53 52,26 27,-26 53,53-53,-53-1,0 28,53-54,-53-26,0 0,0-27,26-52,-26-1,53 1,-53-27,27 27,-27-1,53 27,-53-53,26 53,27 0,-53 27,53-1,-53 1,0 52,0-26,0-27,0 1,0 26,-26-53,-27 26,26-26,-52 0,52 0,-26 0,53 0,27 0,52 0,1 0,25-53,1 53,27-79,-54 52,0-25,-26 25,-53-26,-26 27,-1 26,1 0,-1 0,-52 0,79 0,0 53,0 26,0-26,53-53,-53 26,26-26,1 27,26-27,0 0,0 0,26 0,27 0,53 0</inkml:trace>
  <inkml:trace contextRef="#ctx0" brushRef="#br1" timeOffset="71878">15240 2354,'-26'0,"26"-52,0 104,-53 54,53-26,0 26,0 26,26-26,-26-27,79 27,-26-27,0 1,27-54,-27-26,0 0,-27 0</inkml:trace>
  <inkml:trace contextRef="#ctx0" brushRef="#br1" timeOffset="72306">15743 3069,'0'26,"0"27,26 0,-26-26,53 52,-53-53,53 1,-27-27,-26 53,53-53,-26 0,-27-53,26-26,-26-1,0 1,0 26,0 26,80 27,-54 53,27 0,-26 0,25-26,-25-27,-1 53,-26-80,0-26,0 0,0 0,0 0,0 0,0 27,0 0,0-54,0 54,80 26,-27 0</inkml:trace>
  <inkml:trace contextRef="#ctx0" brushRef="#br1" timeOffset="72547">16960 3095,'-53'53,"-26"27,79-27,26-1,0-52,27 53,0-53,-26 0,-1 0,-26-26,0-1,0 1,0-27,-26-26,-27 26,-27 0,28 53,-1 0,0 0,0 0</inkml:trace>
  <inkml:trace contextRef="#ctx0" brushRef="#br1" timeOffset="73075">14790 2778,'27'-27,"52"-26,0 53,-52 0,26 0,26 0,27 0,79 0,53 0,-26 0,-27 0</inkml:trace>
  <inkml:trace contextRef="#ctx0" brushRef="#br1" timeOffset="74039">18177 2804,'0'-53,"0"53,-27 0,-25 0,25 53,1-53,-27 80,0-27,53 26,0-53,79 1,-26 26,26 0,1-27,-54 27,-26-26,0-1,0 27,-53 0,-26-53,53 0,-1 0,1 0,105-27,-26 27</inkml:trace>
  <inkml:trace contextRef="#ctx0" brushRef="#br1" timeOffset="74384">18680 3281,'0'0,"-27"-53,27 0,53 0,-26 26,25-26,-25-26,-27 26,0 27,0-27,0 53,-27 0,-25 0,-28 0,54 26,-1 1,27 26,-53-1,53-25,0 26,0 0,0-27,80 27,-54-53,-26 27,80-27,-54 0,53 0,-26-27</inkml:trace>
  <inkml:trace contextRef="#ctx0" brushRef="#br1" timeOffset="74850">19182 2725,'0'-27,"0"1,-26 26,-1 0,-52 0,26 0,53 0,0 26,0 27,0-26,0-1,27 27,-1-53,27 27,-27-27,1 0,-27 53,0-1,0-25,0 26,0 0,0 26,0-26,0-26,0 25,0-25,53-27,-27 0,-26 0,0-53</inkml:trace>
  <inkml:trace contextRef="#ctx0" brushRef="#br1" timeOffset="75629">19500 3042,'0'53,"26"0,-26 27,53-27,-53-27,27 27,26-53,-53-53,26-26,-26 26,0 0,0 0,0 0,26 53,-26 53,53 0,-26-27,26 27,-27-26,27-27,0 53,0-53,-53-27,53-26,-53 0,53-26,-53-1,0 1,0 53,0-1,-53 27,53 27,0 52,0-26,0 0,26-27,27 54,-26-80,26 0,-27 0,1 0,-27-27,52 27,-25 0,-27 53,0-26,26-27,-26 26,27-26,26 0,-53-26,53-1,-53-26,53 27,-53-27,26 53,27 0,-53 26,53-26,-53 27,53 26,0-53</inkml:trace>
  <inkml:trace contextRef="#ctx0" brushRef="#br1" timeOffset="76694">21299 2963,'0'-26,"0"-27,-26 53,-27 0,0 0,0 26,0 27,-27 0,28 0,-1 26,53-26,0 0,0 0,26 0,53-27,80-26,26 0,-26 0,26-79,-105 0,-27 26,-53 0,26 0,-26-27,0 54,0 26,0-26,-26 26,-27 26,53 0,26 27,27-26,53-27,53 53,26-53,-26-27,-53 1,-1-54,-52 28,-53-1,0 26,0 1,0 26,-53-53,0 53,1 0,52 26,0 27,0 27,0-28,52 1,28 27,-54-27,-26-27,53 27,-53 0,-26 0,-54-53,27 0,1 26,25-26</inkml:trace>
  <inkml:trace contextRef="#ctx0" brushRef="#br1" timeOffset="78686">23548 3095,'0'0,"53"-26,0 26,-27-106,27 80,-26-1,-27-26,53 27,-53-27,-53 53,26 0,27 26,-53 27,53 27,0-54,53 53,-53-52,27 26,-27-27,0 1,0 26,0 0,0-53,0 26,-53-26,53 0,79-53,0 0</inkml:trace>
  <inkml:trace contextRef="#ctx0" brushRef="#br1" timeOffset="79010">24183 3042,'53'0,"-53"-26,0 52,0 1,-27 26,27-27,0 1,0 26,0-27,27-26,26 53,-27-53,1 0,26 0,-53-26,53-1,-53-26,0-26,0 26,0 26,0 54,52 26,1-27,-26 1,26 26,-27-53,1 53,26-53</inkml:trace>
  <inkml:trace contextRef="#ctx0" brushRef="#br1" timeOffset="79632">24950 2884,'-79'0,"-1"79,28-53,-54 27,53-26,26 26,27-27,-53 27,53 0,0-26,53 25,27-52,-1 27,0-27,1 0,-1 0,1 0,-1-106,-53 80,27-27,0-53,-53 26,27 1,-27 0,0 26,0 0,0 53,0 53,0 26,0 1,0-1,0 0,0 1,53-1,0-52,26 25,-26-52,26-79,-79 26,27 27,52 26,0 26,-52 27,26-26,-27-27</inkml:trace>
  <inkml:trace contextRef="#ctx0" brushRef="#br1" timeOffset="80240">26511 2593,'-53'-53,"27"0,-27 79,53 1,0 26,0 0,0 26,26 27,-26-27,53 0,0-26,-53 27,53-54,-53 1,27-27,-27 53,53-53,-53-27</inkml:trace>
  <inkml:trace contextRef="#ctx0" brushRef="#br1" timeOffset="80562">26908 2619,'0'27,"0"52,0 27,-26 52,26-25,0-1,0-53,0-26,0-26,0-27,26 0,27 0,-26-27,25-26,-25-26,26 53,-27 26,54 26,-54 27,-26-27,53 27,0-26</inkml:trace>
  <inkml:trace contextRef="#ctx0" brushRef="#br1" timeOffset="80967">27675 3069,'0'-53,"0"0,-26 53,-27 0,27 0,-27 0,0 0,0 53,53 0,0-27,0 1,0 26,26 0,27-53,-26 0,-1 0,27 0,-53 0,53 0,-27 0,27 0,-26 53,-1-53,54 52,-1-52</inkml:trace>
  <inkml:trace contextRef="#ctx0" brushRef="#br1" timeOffset="81206">28178 2619,'0'-79,"27"26,-27 53,0 79,0 53,0-52,0 26,0-1,0 1,0 0,0-26,0-1,0 0,0-26</inkml:trace>
  <inkml:trace contextRef="#ctx0" brushRef="#br1" timeOffset="81397">27993 3042,'26'0,"1"0,26 0,0 0,0 0,52 0,-25 0,-1 0</inkml:trace>
  <inkml:trace contextRef="#ctx0" brushRef="#br1" timeOffset="81942">26326 2831,'0'-27,"0"27,27 0,52 0,80 0,26 0,0 53,-53-53,27 0,-80 80</inkml:trace>
  <inkml:trace contextRef="#ctx0" brushRef="#br1" timeOffset="84701">10954 4101,'0'0,"53"26,-53 27,26 0,-26-27,80 27,-54-53,0 27,54-27,-27 0,0 0,0 0,-1-53,-25 0,-27 27,53-27,-53 26,0-26,0 80,0 26,0 26,26 53,-26-26,106 79,-106-26,0-53,0 0,-26 26,-54-79,27 0,0 0,-26-53,0 0,-1 0,1-27,53-26,26 27,0 0,0-27,0 26,0 1,79-27,0 0,54 0,-54 53,0-53,1 53,-54 0,27 0</inkml:trace>
  <inkml:trace contextRef="#ctx0" brushRef="#br1" timeOffset="85384">11933 4603,'0'-26,"26"52,-26 27,27 27,-27-27,0 26,0-26,53 0,-53 26,26-52,27 26,-27-53,27 0</inkml:trace>
  <inkml:trace contextRef="#ctx0" brushRef="#br1" timeOffset="85722">12330 4789,'0'-53,"-27"53,1 26,26 1,-80 26,80-27,-26 0,26 54,0-54,0-26,26 0,54 0,-54 0,1 0,26 0,26 0,0 0,1 0,-27 0</inkml:trace>
  <inkml:trace contextRef="#ctx0" brushRef="#br1" timeOffset="86487">13361 4736,'53'0,"-26"0,-1 0,27 0,-26 0,26 0,-53 53</inkml:trace>
  <inkml:trace contextRef="#ctx0" brushRef="#br1" timeOffset="86644">13494 5080,'53'0,"0"0,-27 0,1 0</inkml:trace>
  <inkml:trace contextRef="#ctx0" brushRef="#br1" timeOffset="87942">15637 3916,'0'0,"79"0,-79 26,80-26,-80 53,53-53,-53 79,26-79,-26 53,0 0,-26-53,-27 53,26-53,1 53,-27-53,26 0,27 0</inkml:trace>
  <inkml:trace contextRef="#ctx0" brushRef="#br1" timeOffset="88311">16140 3968,'0'0,"-80"0,54 0,26 53,-53-53,53 80,-27-80,27 53,0-27,0 1,0 25,0-25,0 26,0-53,0 53,27-53,26 0,-27 0,27 0,0 0,26-27,-26 27,0 0</inkml:trace>
  <inkml:trace contextRef="#ctx0" brushRef="#br1" timeOffset="89172">15452 4630,'0'-53,"-27"53,27-26,0 26,0 79,0 0,0 1,0-1,0-26,0 0,0 0,53 0,-53-27,53-26,-53 53</inkml:trace>
  <inkml:trace contextRef="#ctx0" brushRef="#br1" timeOffset="89518">15796 4683,'-27'26,"1"1,-27 26,26-27,-26 27,53-27,-52-26,52 27,0 26,26-27,0-26,-26 27,27-27,26 53,26-53,-26 0,0 0</inkml:trace>
  <inkml:trace contextRef="#ctx0" brushRef="#br1" timeOffset="89824">16113 5000,'0'0,"27"27,-1-27,27 0,0 0,0 0,0 0,0 0</inkml:trace>
  <inkml:trace contextRef="#ctx0" brushRef="#br1" timeOffset="90175">16563 4630,'0'26,"0"1,0 26,0 0,0 26,0-26,0 0,0 0,0-27,0 27,26-26</inkml:trace>
  <inkml:trace contextRef="#ctx0" brushRef="#br1" timeOffset="90521">16801 4656,'0'27,"0"-1,-53 1,53 26,-53-27,27 53,26-52,26-27,27 0,0 26,0-26,0 0</inkml:trace>
  <inkml:trace contextRef="#ctx0" brushRef="#br1" timeOffset="90933">17145 4921,'0'26,"0"1,0 52,0-52,26-27,-26 26,53-26,0 0,-53-26,0-1,0-26,0 27,0-1,-53 27,53-53,-53 53,27 0,26 27,-26-1</inkml:trace>
  <inkml:trace contextRef="#ctx0" brushRef="#br1" timeOffset="95613">6006 5979,'0'0,"-26"0,-27-53,53 27,0-1,-27 27,27-52,0 52,53 0,0 0,26 0,27 0,53-53,-27 53,27-53,0 0,79 0,-26 0,-54 0,-105 53,-53 26,-53 1,-52 52,25 1,-26-27,53 26,0-26,27 0,-27 0,27 53,-27-1,-27 28,1-1,0-53,26 27,-27-53,54 26,-27-52,106-27,79-27,0-25,27 52,0-80,0 80,-1 0,-52 0,-53 0,0 53,-53-26,27-1,-27 27</inkml:trace>
  <inkml:trace contextRef="#ctx0" brushRef="#br1" timeOffset="95897">6826 6191,'27'0,"-1"0,54 26,-1-26,-26 0,26 0,1 0,25 0,-25 0,-1 0</inkml:trace>
  <inkml:trace contextRef="#ctx0" brushRef="#br1" timeOffset="96664">8467 5529,'0'-26,"-27"26,27-79,-53 79,53-27,-53 27,27 0,26 0,-53 80,53-1,0 0,-26 27,26 79,0 1,0-54,0 27,52 26,-52-26,80-27,-80-26,26-27,-26 0,80 1,-80-27,53-27,0 27,-27-53,0 27,27-27,0 0,0 0,0 0,26-27</inkml:trace>
  <inkml:trace contextRef="#ctx0" brushRef="#br1" timeOffset="97374">9260 5847,'0'79,"0"-26,0 27,0-27,27-27,-1-26,27 0,-26 0,-1 0,-26-26,80-54,-80 27,26 27,-26-27,0 26,0 27,0 53,0 27,79 26,-79-1,80 28,-80-54,0 0,26 27,-26 0,0-27,0-26,0 0,-53 0,0-53,27 53,-27-53,27 0,-1 0,27-26,0-27,0 0,0 0,27 0,-27 0,52 27,-25-27,-27 0,26 53</inkml:trace>
  <inkml:trace contextRef="#ctx0" brushRef="#br1" timeOffset="97682">10160 6217,'0'53,"0"0,0 27,0-1,0 0,26 27,-26-26,80-1,-80-26,53 0,-27-53</inkml:trace>
  <inkml:trace contextRef="#ctx0" brushRef="#br1" timeOffset="97991">10425 6508,'-27'27,"-26"-1,27 27,26-26,-53 26,53-27,0 27,0-27,53-26,-27 0,1 0,26 0,0 0,-27 0,-26 0,53 0,0-26</inkml:trace>
  <inkml:trace contextRef="#ctx0" brushRef="#br1" timeOffset="99212">11060 6006,'0'-53,"0"0,53 53,-53-27,26-25,27 52,0 0,-27 0,1 0,26 0,-27 26,1-26,-27 26,79-26,-79 80,26-54,-26 27,53 0,-53 26,0 27,0-26,0-1,27 27,-27-53,0 0,0 0,0-27,0 27,0 0,0-53,-53 0,0 26,0-26,0 0,27 0,26 0,0-26,-53 26</inkml:trace>
  <inkml:trace contextRef="#ctx0" brushRef="#br1" timeOffset="99641">12277 6429,'0'-26,"26"26,1-53,52 53,-26 0,-27-27,27 27,-26 0,-27 53,-27 0,-26 0</inkml:trace>
  <inkml:trace contextRef="#ctx0" brushRef="#br1" timeOffset="99774">12303 6747,'53'0,"0"0,-27 0,1 0,26 0</inkml:trace>
  <inkml:trace contextRef="#ctx0" brushRef="#br1" timeOffset="102212">13838 6112,'-53'-27,"53"-26,-27 53,27-26,0 26,53 0,0 0,53 0,53-53,-27 53,27 0,-53-53,26 53,-26-27,-27 27,-26 0,-53-52,-53 78,27-26,-27 79,0-26,26 0,-26 27,1 52,-1 27,-27-54,1 28,26-27,0-27,0-26,27 0,26-27,-27-26,107 0,-1 0,0 0,54-79,-28 79,28-80,-54 80,1 0,-54 0,0 0</inkml:trace>
  <inkml:trace contextRef="#ctx0" brushRef="#br1" timeOffset="102459">14367 6456,'0'-53,"26"53,27 0,0 0,0 0,26 0,1 0,-1 0,27 0,0 0,-27 0,-52 0</inkml:trace>
  <inkml:trace contextRef="#ctx0" brushRef="#br1" timeOffset="103121">16087 5529,'0'-52,"-27"-1,1 53,-27 0,0 0,26 26,-25-26,25 53,27-27,-53 27,53-26,0 26,0 0,0 0,0 26,53 27,-53-27,53 1,-53 25,0 54,53 0,-53-27,0 27,0-27,0 1,0-54,0-26,0-27,0 27,0-53,79 0,27-26,-26-27,52 0,-26 26,-27-52</inkml:trace>
  <inkml:trace contextRef="#ctx0" brushRef="#br1" timeOffset="104103">17277 5371,'53'0,"27"0,-27 53,-1 0,28 26,-54-26,-26-27,0 1,0 26,0-27,0 1,0-27,0-53,0 26,53-26,0-26,-26 26,25 0,-52 0,27 27,-27 26,0 53,0-27,-53 1,53 52,0-26,0 0,26 0,1 0,26-27,26 27,1-53,-1 26,-26-26</inkml:trace>
  <inkml:trace contextRef="#ctx0" brushRef="#br1" timeOffset="104852">17039 6217,'0'27,"0"-1,0 1,0 52,53-26,-53 26,0 1,53-27,-53 26,53-52</inkml:trace>
  <inkml:trace contextRef="#ctx0" brushRef="#br1" timeOffset="105175">17383 6297,'0'-53,"0"79,-26 54,-27 26,53-80,0 0,26 27,54-53,-54 27,1-27,-27 26,79-26,-53 0</inkml:trace>
  <inkml:trace contextRef="#ctx0" brushRef="#br1" timeOffset="105414">17806 6429,'0'0,"53"0,0 0,-26 0,-1 0</inkml:trace>
  <inkml:trace contextRef="#ctx0" brushRef="#br1" timeOffset="105633">18150 6138,'0'53,"0"0,0 0,0 0,0 26,0 0,27-26,-27-26,0-1,53-26</inkml:trace>
  <inkml:trace contextRef="#ctx0" brushRef="#br1" timeOffset="105946">18389 6217,'0'27,"0"-1,-53-26,53 53,-80-53,80 53,0 0,0 0,53-53,-53 26,53-26,0 0,0 0,0 0,-27 0</inkml:trace>
  <inkml:trace contextRef="#ctx0" brushRef="#br1" timeOffset="106216">18785 6403,'-26'0,"26"79,-26-53,26 1,0 26,0-27,0 27,0-53,26 0,27 0,0 0,-27-53,-26 27,0-27,0 0,0-26,0 52,-26 1,-1 26,-26 0,27 0</inkml:trace>
  <inkml:trace contextRef="#ctx0" brushRef="#br1" timeOffset="106689">19076 5397,'27'0,"52"0,-26 53,-26 0,26 26,-27 27,-26 0,53 26,-53-26,0 26,0 27,0-26,0 25,53 1,-53-53,0-53,0 26,0-52,-79-27,26 0,53-53,-27 0</inkml:trace>
  <inkml:trace contextRef="#ctx0" brushRef="#br1" timeOffset="107417">20135 5926,'0'-26,"26"26,27 0,27 0,-54 0,27 0,-53 26,0 1</inkml:trace>
  <inkml:trace contextRef="#ctx0" brushRef="#br1" timeOffset="107558">20267 6323,'53'0,"-27"0,1 0</inkml:trace>
  <inkml:trace contextRef="#ctx0" brushRef="#br1" timeOffset="109256">21564 5529,'0'0,"0"-26,105 26,-78 0,-1 0,27 0,27 0,-54 26,1 1,-27-1,79 27,-79 0,0 0,0 0,-27 26,27-26,-52 0,52 0,0-26,0-1,0 53,79-79,-26 0,53 0,-1 0,-25 0,-27-26</inkml:trace>
  <inkml:trace contextRef="#ctx0" brushRef="#br1" timeOffset="109459">21669 5953,'53'-80,"0"80,53 0,0 0,26 0,27 0,-53 0,-27 0,-52 0</inkml:trace>
  <inkml:trace contextRef="#ctx0" brushRef="#br1" timeOffset="110104">20823 4842,'53'0,"0"0,-27 0,0 0,54 0,-27 0,0 0,0 0,0 0</inkml:trace>
  <inkml:trace contextRef="#ctx0" brushRef="#br1" timeOffset="110448">21590 4656,'0'-26,"0"26,0 26,0 27,0 27,0-1,53 0,-53-26,53 27,-53-1,53-52,-53-1,26-26</inkml:trace>
  <inkml:trace contextRef="#ctx0" brushRef="#br1" timeOffset="110786">21855 4815,'0'-53,"-27"80,-26 26,53-27,0 27,0-27,27 1,26-27,-27 0,-26 53,27-53,52 0,-53 0,1 0,-1 0</inkml:trace>
  <inkml:trace contextRef="#ctx0" brushRef="#br1" timeOffset="111107">22172 5000,'0'27,"0"-1,0 27,0 0,0 0,0-27,0 1,0 26,0-53,53 0,-27 0,1-27,-27 1,53-1,-53-52,0 26,0 27,-27 26,-26-53,27 53,0 0,-27 0,53 53,-53-27</inkml:trace>
  <inkml:trace contextRef="#ctx0" brushRef="#br1" timeOffset="114101">23072 5238,'-27'0,"27"-26,-26-27,26 0,-27 53,27-26,0-1,80 27,26-53,52 53,-52 0,-27 0,1 0,-27-53,0 53,-53 27,0 26,0-27,-53 54,53 25,-80-25,1 52,-27 0,0 27,1-27,-1-52,53 26,-27-1,27-52,53-26,-26-27,26 26,26-26,27 0,53 0,0 0,26 0,27 0,-27 0,-26 0,0 0,-53 0,-27 0,1 0</inkml:trace>
  <inkml:trace contextRef="#ctx0" brushRef="#br1" timeOffset="114372">23045 5635,'0'-26,"0"26,53 26,53-26,26 53,1-53,25 0,1 53,-27-53,27 0,-80 0</inkml:trace>
  <inkml:trace contextRef="#ctx0" brushRef="#br1" timeOffset="115008">24844 4603,'-26'-26,"26"-27,-53 53,0 0,0 0,53 27,-79 52,79-26,-27 26,27 1,0-1,0 0,0 1,0 26,0-27,0 0,0 27,53 26,-53-26,0-26,0-1,0-26,53 0,-53 0,0-27,0 1,53-27,-53 53,79-53,-26 0,0 0,27 0,-1 0,0-53,-26 0</inkml:trace>
  <inkml:trace contextRef="#ctx0" brushRef="#br1" timeOffset="115616">25559 4947,'0'53,"0"27,0-1,0 0,0 27,0-53,0-26,0-1,53-26,-53 0,26-26,-26-54,53 27,-53-26,53 26,-53 0,0 80,0-1,0 1,0 25,0-25,0-1,26 27,-26-26,80 26,-54-27,27 1,0-27,26 0</inkml:trace>
  <inkml:trace contextRef="#ctx0" brushRef="#br1" timeOffset="115917">26485 5106,'-27'27,"27"-1,-26 27,26 0,0 0,0 0,0 26,0-26,0 0,0 0,53 26,-53-52,26-27</inkml:trace>
  <inkml:trace contextRef="#ctx0" brushRef="#br1" timeOffset="116261">26776 5265,'0'0,"-27"0,-26 26,1-26,25 53,-26-53,53 53,-26-53,26 53,0-26,26 25,1-52,26 0,-1 27,28-27,-1 0,-26 53,-26-53,26 0</inkml:trace>
  <inkml:trace contextRef="#ctx0" brushRef="#br1" timeOffset="117192">27490 4709,'0'-26,"0"-27,53 53,27 0,-80 26,52-26,-52 53,27 0,-27-26,53 26,-53-1,0 1,0 0,0 0,0 27,0 25,0-25,0-1,0 1,0-1,0 0,0-26,0 0,0 0,0 0,0-27,0 1,0 26,-53-53,0 0,0 0,27 0,26-53,0 26,0 1,0 26,0-53</inkml:trace>
  <inkml:trace contextRef="#ctx0" brushRef="#br1" timeOffset="117378">28284 5635,'26'0,"27"0,-53 27,0 26</inkml:trace>
  <inkml:trace contextRef="#ctx0" brushRef="#br1" timeOffset="118983">21908 4709,'0'-26,"52"26,-52 0,-26 0,26 79,-53-26,27 0,-27 26,26-52,-26-27,53 26,-26-26</inkml:trace>
  <inkml:trace contextRef="#ctx0" brushRef="#br1" timeOffset="120423">28443 5609,'-27'0,"1"0,26 0,0 53,-27-53,27 26,0-26</inkml:trace>
  <inkml:trace contextRef="#ctx0" brushRef="#br0" timeOffset="139470">1879 8440,'-53'0,"53"26,0 1,-27 26,27 26,0-26,0-27,0 27,0 0,0-26,0-1,27 27,-1-53,53 27,-26-27,27 0,-1 0,1 0,-28 0,1-80</inkml:trace>
  <inkml:trace contextRef="#ctx0" brushRef="#br0" timeOffset="139718">1905 8704,'26'0,"54"0,-27 0,0 0,26 0,-26 0,0-52,-27 52</inkml:trace>
  <inkml:trace contextRef="#ctx0" brushRef="#br0" timeOffset="139973">2011 8361,'-27'0,"54"0,-1 0,27 0,27 0,-1 0,53 0,-26-53,0 53,0-53</inkml:trace>
  <inkml:trace contextRef="#ctx0" brushRef="#br0" timeOffset="140234">2990 8255,'0'79,"0"-52,0-1,0 27,0 26,-27 1,-26-27,27 26,-27-26,27-27,26 27,-80-26,80-1</inkml:trace>
  <inkml:trace contextRef="#ctx0" brushRef="#br0" timeOffset="140490">2672 8599,'0'-27,"53"27,-26 0,-1 0,27 0,-26 0,25 80,-25-80,26 52,0-52,-27 53,27-53,-26 53,-1-53</inkml:trace>
  <inkml:trace contextRef="#ctx0" brushRef="#br0" timeOffset="140739">3254 8466,'0'27,"0"-1,0 27</inkml:trace>
  <inkml:trace contextRef="#ctx0" brushRef="#br0" timeOffset="140903">3254 9075,'27'0,"-27"0,0-53</inkml:trace>
  <inkml:trace contextRef="#ctx0" brushRef="#br0" timeOffset="141074">3572 8678,'0'53,"-79"0,-1 79,-52 27</inkml:trace>
  <inkml:trace contextRef="#ctx0" brushRef="#br0" timeOffset="141240">2619 9683,'0'0,"0"-52,27 52,79-27,-27 27,27 0,-27 0,-26 0,0 0,0 0,26 0</inkml:trace>
  <inkml:trace contextRef="#ctx0" brushRef="#br0" timeOffset="143623">5689 8281,'0'-26,"0"26,-27 0,-26 0,-26 0,-1 0,28 26,25-26,-26 80,53-28,-26-52,26 53,0 0,0 0,53-53,-27 53,1-53,-27 79,79-26,-79-26,0-1,0 1,0 26,-106-27,53 27,27-26,-27-27</inkml:trace>
  <inkml:trace contextRef="#ctx0" brushRef="#br0" timeOffset="143962">6033 8652,'0'26,"0"0,0 27,0-26,0-1,0 54,0-80,26 0,27 0,-27 0,27-80,-26 54,-27-27,26 0,-26 106,0 0,53-27,-26 27,25-53,-25 27,26-27,26 0,-26 0,-26-53</inkml:trace>
  <inkml:trace contextRef="#ctx0" brushRef="#br0" timeOffset="144562">6668 8255,'0'-27,"0"-26,-27 53,27 27,0 52,0-26,0 26,0 1,27 26,-27 26,0-26,79 53,-79-27,79 27,-79-54,80-25,-80-54,0-52,0-27,-27-27,27-78,-53-1,53 27,0-1,0 54,0 26,0 27,0-27,0 0,0 53,53 0,-26 26,-27 1,0-1,0 54,0-28,0 28,-27-27,-26 53,27-53,26-1,-53-52</inkml:trace>
  <inkml:trace contextRef="#ctx0" brushRef="#br0" timeOffset="145057">7091 8175,'0'0,"0"80,0-27,53 26,-53 0,0 1,26 26,-26 26,0-53,53 27,-53 53,53-53,-53-53,27-1,-27-157,0-54,-27-26,27 26,0 27,-26 26,26 53,0 26,0 1,26 26,-26-53,79 53,-52 0,52 53,-79-27,27 27,-27 27,0-27,-27 26,-26 0,0 27,27-26,26-1</inkml:trace>
  <inkml:trace contextRef="#ctx0" brushRef="#br0" timeOffset="145410">7805 8810,'0'0,"-79"53,79 27,-27-1,27 0,0-26,0-26,27 26,52-53,-52 0,-27 0,79-53,-79 26,0-52,0 26,0-26,-53 52,27 27,26-53,-53 53,26 0,27 27,53-27,0 0,0 0,0 0</inkml:trace>
  <inkml:trace contextRef="#ctx0" brushRef="#br0" timeOffset="146005">8281 8837,'0'-80,"27"80,-27-26,0-1,-27 27,1 0,-27 0,27 27,26-1,-53 27,53-26,0 26,0-27,26 1,27 26,0-27,26 27,-26 0,-26-53,-27 53,0 0,-27-27,-52-26,0 53,-1-53,54 0,79 0,79-26,0 26,133-106,-1 26,-105 1,-106 26,0 27,-53-27,0 0,0 53,-79-27,26 27,0 0,26 0,27 27,-53-1,53 27,0-26,27-1,-1 27,27-27,0-26,53 53,-27-53,1 53,-27-26,26-27</inkml:trace>
  <inkml:trace contextRef="#ctx0" brushRef="#br0" timeOffset="150039">11536 8493,'26'0,"27"53,-26-27,52 27,-52-26,25 25,-52 28,0-27,0 0,0 0,0-27,-26-26,26 0,0-26,53-54,-53 27,79 0,-79 0,53 27,-53-27,53 80,-53-1,0 27,27-27,-27 27,0 0,52 27,-52-27,27-27,26 27,0-53,0 0</inkml:trace>
  <inkml:trace contextRef="#ctx0" brushRef="#br0" timeOffset="150300">12488 8546,'0'-53,"0"26,0 80,0 0,0 27,0-1,0 53,0-52,53-1,-53-26,27 0,26-53</inkml:trace>
  <inkml:trace contextRef="#ctx0" brushRef="#br0" timeOffset="150644">12753 8652,'0'26,"0"-26,0 53,-79-53,79 53,-53-53,53 53,-53 26,53-26,53-26,-27 25,1-52,-27 27,52-27,28 0,-27 0,0-27,26-25</inkml:trace>
  <inkml:trace contextRef="#ctx0" brushRef="#br0" timeOffset="151139">13441 8837,'53'0,"0"0,-27 0,1 0,26 0,-53 0</inkml:trace>
  <inkml:trace contextRef="#ctx0" brushRef="#br0" timeOffset="151289">13547 9181,'53'0,"-27"0,-26 0,79 0,-52 0</inkml:trace>
  <inkml:trace contextRef="#ctx0" brushRef="#br0" timeOffset="152812">15531 7884,'0'-26,"0"52,0 54,0 25,0 1,-26 27,26-28,0-52</inkml:trace>
  <inkml:trace contextRef="#ctx0" brushRef="#br0" timeOffset="153061">15266 8731,'53'0,"80"0,-1-53,0 53,1 0,-28 0,28 0,-54 0,-26 0,-27 0,-26 0</inkml:trace>
  <inkml:trace contextRef="#ctx0" brushRef="#br0" timeOffset="153419">15663 9075,'27'-27,"26"27,-27 0,-26 0,53 0,-53 80,0-1,0-52,0 26,0-53,0 26,27-26,25 0,28 0,52 0,-26-53,26-26,-26-1,-53 27</inkml:trace>
  <inkml:trace contextRef="#ctx0" brushRef="#br0" timeOffset="153636">16828 8281,'0'27,"0"-1,0 53,0 1,0-1,0 1,0-1,-27 27,27 0,-79 26,-1 0,-52-26,26-53</inkml:trace>
  <inkml:trace contextRef="#ctx0" brushRef="#br0" timeOffset="154153">14896 8440,'-53'53,"53"26,0-26,0 26,0 1,0 26,0 0,80-1,25 1,-25-26,78-1,-25-79</inkml:trace>
  <inkml:trace contextRef="#ctx0" brushRef="#br0" timeOffset="154971">17039 7593,'0'53,"0"0,0 0,0 26,0-26,0-26,0 26,0 0,53 26,-53-53,53-26</inkml:trace>
  <inkml:trace contextRef="#ctx0" brushRef="#br0" timeOffset="155287">17304 7805,'-27'0,"1"53,-27-53,53 53,-27-53,27 26,0 27,0-26,0-27,0 26,53-26,-26 53,26-53,-27 0,27 0,-26 0,26 0</inkml:trace>
  <inkml:trace contextRef="#ctx0" brushRef="#br0" timeOffset="156202">17859 8361,'0'0,"0"79,0 0,0 1,0 25,0-25,0-1,0-26,0-26,27-27,-27 26,79-26,-52 0,-27 0,53-26,-53-54,79 1,-79-1,26 1,-26 0,0 26,0 79,0 27,0 0,0 0,0 0,0 0,0-27,53 1,-53 26,53-27,-26-26,52 0</inkml:trace>
  <inkml:trace contextRef="#ctx0" brushRef="#br0" timeOffset="156480">18838 8202,'-53'53,"1"0,25 26,-26 0,53-26,-26 0,26 27,0-28,26 1,27 0,0-53,26 80,1-80,-1 0,-26 0</inkml:trace>
  <inkml:trace contextRef="#ctx0" brushRef="#br0" timeOffset="156786">19526 8334,'0'-53,"-26"53,26 53,0 0,0 0,0 26,0-26,0 27,0-1,0 0,0 1,0-27,26-53</inkml:trace>
  <inkml:trace contextRef="#ctx0" brushRef="#br0" timeOffset="157117">19738 8440,'-27'26,"27"1,-52 26,52-27,-27 27,27-26,0 25,0 1,0-26,0-27,53 0,26 0,-26 0,27 0,-1 0,0-53</inkml:trace>
  <inkml:trace contextRef="#ctx0" brushRef="#br0" timeOffset="157723">20320 8069,'0'0,"0"53,26 0,27 27,-26 26,26-27,-53-26,53 26,-53-26,0 0,-27 0,1 0,-80-27,27 27,26-53,0 53</inkml:trace>
  <inkml:trace contextRef="#ctx0" brushRef="#br0" timeOffset="157994">21114 8361,'26'0,"27"0,-26 0,26 0,-27 0,-26 26</inkml:trace>
  <inkml:trace contextRef="#ctx0" brushRef="#br0" timeOffset="158129">21140 8704,'106'0,"-27"-26,1 26,-27 0,-53-26</inkml:trace>
  <inkml:trace contextRef="#ctx0" brushRef="#br0" timeOffset="158803">23125 7434,'0'80,"0"-1,0 27,0-27,0 1,0-27</inkml:trace>
  <inkml:trace contextRef="#ctx0" brushRef="#br0" timeOffset="159059">22860 8228,'53'0,"0"0,-27 0,1 0,26 0,26 0,53 0,-26 0,-26 0,-1 0,-26 0,26 53</inkml:trace>
  <inkml:trace contextRef="#ctx0" brushRef="#br0" timeOffset="159395">22992 8704,'80'0,"-27"0,0 0,-1 0,-52 27,0-1,0 27,0-26,0-1,-79 27,53-53,26 27,79-27,27 0,26 0,-26 0,53-53,-53 53,-1-53,-52 0,-26 0</inkml:trace>
  <inkml:trace contextRef="#ctx0" brushRef="#br0" timeOffset="159605">24342 7911,'0'26,"0"27,0 53,0-27,0 27,0 0,-53 26,0-26,-27 0,1 0,-27-53,0-53,27 0</inkml:trace>
  <inkml:trace contextRef="#ctx0" brushRef="#br0" timeOffset="160033">22701 8017,'0'52,"-53"1,53 27,0-1,-26 27,26-27,0-26,-53 0,53 0,0 26,0-26,26 0,27 0,27-53</inkml:trace>
  <inkml:trace contextRef="#ctx0" brushRef="#br0" timeOffset="160958">24368 7143,'0'27,"0"-1,0 27,0 0,0 0,0 26,0 27,0-26,27-27,-27 0,53-1</inkml:trace>
  <inkml:trace contextRef="#ctx0" brushRef="#br0" timeOffset="161259">24633 7276,'0'0,"0"53,0-27,0 1,0 25,0-25,-53-27,53 53,0-27,26-26,1 0,-27 53,53-53,26 0,-26 53,0-53,26 53</inkml:trace>
  <inkml:trace contextRef="#ctx0" brushRef="#br0" timeOffset="161461">25453 8308,'53'0,"-53"53,-53 52,0-78,-79 26</inkml:trace>
  <inkml:trace contextRef="#ctx0" brushRef="#br0" timeOffset="162053">26194 7487,'0'0,"0"106,0 0,0 0,0 0,0 0,0-27,26 27,-26-27,53-79</inkml:trace>
  <inkml:trace contextRef="#ctx0" brushRef="#br0" timeOffset="162375">26591 7752,'0'0,"-53"79,-27-26,27 27,1-54,-1 27,53-27,-27-26,27 53,0 0,0-53,27 0,26 0,-27 27,27-27,0 0,0 0,0 0,0 0,-1 0,28 0</inkml:trace>
  <inkml:trace contextRef="#ctx0" brushRef="#br0" timeOffset="162765">27199 7620,'27'0,"52"0,0 0,27 0,27 53,-28 0,28-1,-54 1,-26-53,-53 53,0-26,0 26,-53-27,-79 27,26 0,-53 0,0 0,1 0,-1 26,80-52,-1-27</inkml:trace>
  <inkml:trace contextRef="#ctx0" brushRef="#br0" timeOffset="163004">28019 8387,'-53'0,"1"0,-1 0,-27 79,27-26,27-53,26 53,-53-53,53 27,0 26</inkml:trace>
  <inkml:trace contextRef="#ctx0" brushRef="#br0" timeOffset="163988">29236 8043,'0'0,"0"0,0 26,0 54,-52-27,52-27,0 27,0-26,0-1,26-26,27 0,-27 0,-26 0,0-26,0-27,0 26,0 1,0-54,0 80,-53 0,1 0</inkml:trace>
  <inkml:trace contextRef="#ctx0" brushRef="#br0" timeOffset="167808">6985 9974,'0'53,"0"53,53 0,-53 26,0-52,0-27,0 0,0-1,53 1,-53-26</inkml:trace>
  <inkml:trace contextRef="#ctx0" brushRef="#br0" timeOffset="168160">7091 10213,'106'-53,"-27"53,-26 0,26 0,-26 0,-26 26,-27 27,53 0,-53 26,0 1,-80-1,27 0,0-26,-26 0,26 0,27-26,-27-27,53 53,-27-53,1 0</inkml:trace>
  <inkml:trace contextRef="#ctx0" brushRef="#br0" timeOffset="168559">7779 10530,'79'0,"-52"0,-1 0,27 0,0 0,-53-26,26 26,-26-80,0 54,0-27,0 26,-79-25,53 52,-1 0,-26 52,53-25,-26 26,26 0,0 26,0-26,53-27,-27 27,27-26,-27-27,1 53,26-53,-27 0,1 0,26-53,-27 26</inkml:trace>
  <inkml:trace contextRef="#ctx0" brushRef="#br0" timeOffset="168963">8546 9789,'0'0,"0"-26,0 26,-53 53,53 79,0 0,0 27,0 26,0-79,27-27,-1-26,53 27,1-54,26-26,-1 0,28-26,-27-54,-53 27,-1-26,-52 0,0 26,-26 53,0 0,-27 0,0 0,0 53,53 0,-53 0,53-27,53 27,0-27,26-26,27 0,53 0,-54-26,1-1,-53-25,-53 25</inkml:trace>
  <inkml:trace contextRef="#ctx0" brushRef="#br0" timeOffset="169248">7964 10239,'106'0,"-27"0,27-26,0 26,0-53,52 53,1-80,-53 80,0-53,-53 53</inkml:trace>
  <inkml:trace contextRef="#ctx0" brushRef="#br0" timeOffset="170012">9763 10292,'-53'0,"53"-53,27 80,26-1,0 53,26-26,-26 0,0 27,-53-28,26-25,-26 26,0 0,-53-53,27 0,-27 0,53-53,-53-27,53 28,0-1,0-27,0 27,26 0,1 27,26 26,0-53,0 53,26 0,-26 0</inkml:trace>
  <inkml:trace contextRef="#ctx0" brushRef="#br0" timeOffset="170486">10583 10424,'0'53,"53"0,-53-26,0 25,27-25,-27-1,53 54,-27-80,-26-27,53-26,-53 0,0 1,26-1,27 79,-53 27,53-27,-53 27,53-53,-26 0,26 0,-53-53,26 1,-26-28,53 27,-53 0,53 53,-27 0,27 27,-26-1,26 27,-27-26,1-27,-27 53</inkml:trace>
  <inkml:trace contextRef="#ctx0" brushRef="#br0" timeOffset="170710">11668 10371,'0'27,"0"-1,0 1,0 26,0-27,0 1,27 25,-27-25</inkml:trace>
  <inkml:trace contextRef="#ctx0" brushRef="#br0" timeOffset="170899">11695 10107,'53'-53,"-53"106,0-27</inkml:trace>
  <inkml:trace contextRef="#ctx0" brushRef="#br0" timeOffset="171402">12012 10715,'53'0,"-27"0,-26 0,53-53,-53-26,0 26,27 27,-27 26,0 26,53 27,0-27,0 27,0-53,26 27,-53-27,1 0,26 0,-27-27,27-26,-53 1,0-28,27 1,-27 52,-27-26,1 53,-27 0,53 53,0-26,0 26,0-27,0 54,0-54,0 0,0 27,26-53,-26 53,53-53,0 27,26-27,27 0,0 0</inkml:trace>
  <inkml:trace contextRef="#ctx0" brushRef="#br0" timeOffset="174789">13996 10186,'27'0,"52"0,-26-26,27 26,25 0,54 0,-27 0,27-53,-53 53,0-53,-53 53,-27 0,-26 53,-26 26,-27 1,-53 78,-26 54,-1-53,54-27,26-26,0 0,53-53,0-27,0-26,53 0,27-26,-1-27,27 26,-27-26,1 53,-1-79,0 79,-52 0,-1 0,54 26,-80 1</inkml:trace>
  <inkml:trace contextRef="#ctx0" brushRef="#br0" timeOffset="175046">14393 10636,'0'0,"80"0,-27 0,52 26,-25-26,26 0,26 0,0 0,-52 0,-27 0</inkml:trace>
  <inkml:trace contextRef="#ctx0" brushRef="#br0" timeOffset="175826">16642 9869,'-26'-53,"-27"26,26 27,-25 0,-1 0,0 0,53 27,-53 26,53 26,0-26,0 26,0 1,0 26,0-1,0 1,0 26,0 1,0 26,0-27,0 0,0-53,26 1,-26-27,53-27,-53 27,53-53,0 27,-27-27,54 0,-27 0,26-106,1 26</inkml:trace>
  <inkml:trace contextRef="#ctx0" brushRef="#br0" timeOffset="176740">17727 9551,'0'0,"27"0,25 53,-25 0,-27 0,53 0,-53 26,0-26,0 0,-27-27,1 27,26-79,26-53,27 26,-26 0,26-27,-53 54,26 26,-26-27,0 54,0 26,0 0,0-27,0 1,0 26,0-27,53 0,0 27,-27-26,27-27,-26 0</inkml:trace>
  <inkml:trace contextRef="#ctx0" brushRef="#br0" timeOffset="177370">18045 10318,'0'0,"0"80,26-54,-26 27,0 0,53 26,-53-26,0 0,0 0,26 27,-26-27,0-27</inkml:trace>
  <inkml:trace contextRef="#ctx0" brushRef="#br0" timeOffset="177805">18441 10477,'-26'0,"0"27,26 26,-53-1,53-25,0-1,0 1,0 26,79-53,-53 0,1 26,26-26,-27 0,1 53,-27-26</inkml:trace>
  <inkml:trace contextRef="#ctx0" brushRef="#br0" timeOffset="178307">18865 10715,'0'0,"26"27,27-27,0 0,0 0,0 0,-27 0</inkml:trace>
  <inkml:trace contextRef="#ctx0" brushRef="#br0" timeOffset="178638">19368 10504,'52'0,"1"-27,0 27,-26 0,-27 80,0-28,0-25,-27-1,1 27,-27-26,26 52,27-52,27-27,26 0,0 0,26 0,53-27,-26 27,-53 0,-26-26,-27-27</inkml:trace>
  <inkml:trace contextRef="#ctx0" brushRef="#br0" timeOffset="179412">20294 9604,'0'-79,"0"52,52 1,1 26,27 0,-54 0,1 0,-27 53,79 0,-79 0,53-1,-53 28,53-1,-53 1,26-1,-26 0,53 1,0 26,-53-27,80 0,-80 1,79 52,-79-26,0-27,0-26,0 0,-27-27,-25-26,-28 0,1 0,26 0,0 0,27-79,-1 79,27-26,27 26</inkml:trace>
  <inkml:trace contextRef="#ctx0" brushRef="#br0" timeOffset="179603">21696 10424,'26'0,"27"27</inkml:trace>
  <inkml:trace contextRef="#ctx0" brushRef="#br0" timeOffset="181907">18441 10504,'0'-27,"0"27,-52 0,52 27,-27-27,27 53,-79-53,79 52,-27-52,27 27,-26-27,26 26,0-26,26 0,1-26,26 26,-27-53,1 53,-27 0,-27 26,-52 1,52 26,27-80,80 1,-54 26,27-79,-53 52,53 27,-53-26,26-27,-26 26,27 27,-27-26,53 26,-53 0,-53 26,26 27,1-26,-27 26,27-53,-27 52,26-52,27 27,-26-27,-54 0,54 0,-1 0,1 0,-27 0,80 0,-27 53,52-53,-52 26,27-26</inkml:trace>
  <inkml:trace contextRef="#ctx0" brushRef="#br1" timeOffset="191300">3122 11985,'0'-26,"-26"26,-27 0,-27 0,54 0,-27 0,0 53,0 0,0-27,27 27,26-26,-80 25,80-25,0-1,-26 27,26-26,0-1,0 27,0-26,0-1,53 27,-53-27,0 27,0-26,0-1,0 1,-80 26,1 0,26-27,27-26,26 53</inkml:trace>
  <inkml:trace contextRef="#ctx0" brushRef="#br1" timeOffset="191585">3625 12276,'-27'0,"-52"80,26-27,0 0,53-1,0-25,0-1,80-26,-28 0,-25 0,26-53,-53 27,0 0,0-54,0 27,-53 27,26-27,-25 53,-1 0,53 26,0 54,0-27</inkml:trace>
  <inkml:trace contextRef="#ctx0" brushRef="#br1" timeOffset="191961">3784 12779,'52'-26,"-25"26,26-53,-27 26,54-26,-54 0,27-26,0 26,-27 0,-26 0,53 0,-53 0,0 1,0-1,-79 26,26 27,27 0,26 27,-80 26,80-1,-26 28,26-1,0 27,0 0,0 26,0-52,0-28,0 1,0-26,53-27,-53 53,79-53</inkml:trace>
  <inkml:trace contextRef="#ctx0" brushRef="#br1" timeOffset="192163">4419 12171,'0'-27,"0"27,52 0,-52 79,0 1,0 26,-52-27</inkml:trace>
  <inkml:trace contextRef="#ctx0" brushRef="#br1" timeOffset="192312">4524 13149,'0'-26,"53"26,-53-53,27 53</inkml:trace>
  <inkml:trace contextRef="#ctx0" brushRef="#br1" timeOffset="192480">4921 12567,'0'-26,"0"52,-79 80,-27 53,-53 53,-79 26</inkml:trace>
  <inkml:trace contextRef="#ctx0" brushRef="#br1" timeOffset="192616">3704 13917,'0'-27,"0"1,80-27,25 26,-25-25,-1 52,27-53,-53 53,0 0</inkml:trace>
  <inkml:trace contextRef="#ctx0" brushRef="#br1" timeOffset="195896">9075 12276,'0'-79,"0"53,0 26,80 0,-1 0,27-53,26 53,27-80,-27 80,0-26,-52 26,-27 0,-53 0,0 26,0 54,-53 25,-53-25,0 52,0 0,0 1,1-27,25-27,1-53,52 27,1-26,-27-1,27-26,-27 80,26-80,27 26,-26-26,26 0,79 0,27 0,53 0,-27 0,53 0,0 0,-26 0,-53 0,-27 0,-52 0</inkml:trace>
  <inkml:trace contextRef="#ctx0" brushRef="#br1" timeOffset="196161">9446 12647,'0'-27,"0"27,53 0,-1 0,28 0,-1 0,54 0,25 0,1 0,-27 0,1 0,-80 0,-27 0</inkml:trace>
  <inkml:trace contextRef="#ctx0" brushRef="#br1" timeOffset="196641">10927 11853,'-53'0,"53"-26,-26 26,-1 0,1 0,26 26,-53 27,53 26,0 1,-53-1,53 27,0 53,0-54,53 28,-53-27,79 52,-79-52,53 26,-53-52,53-1,-53-26,0 0,27 0,-27 0,53-53,26 53,0-53,-26 0,27-27,26-26,-54 1</inkml:trace>
  <inkml:trace contextRef="#ctx0" brushRef="#br1" timeOffset="197337">11827 12435,'0'-53,"26"53,27 27,-26 26,-27 26,79 53,-79-26,0-27,0 1,0-27,-26 0,26-27,26-79,27-53,-27 1,27-81,27-25,-54 105,-26 53,0 53,0 53,0 26,0 1,0-1,0 0,0-26,27-26,26 26,0-27,-1-26,28 53,-1-53</inkml:trace>
  <inkml:trace contextRef="#ctx0" brushRef="#br1" timeOffset="197602">12674 12409,'0'-27,"0"80,0 0,0 26,0 1,0-1,0 1,0-1,26 0,-26 1,79-27,-79-27,80-26,-54 0</inkml:trace>
  <inkml:trace contextRef="#ctx0" brushRef="#br1" timeOffset="197931">12991 12779,'0'0,"-53"53,27-27,-27 27,26-53,27 53,-26-53,26 27,0 26,26-53,27 26,-26-26,26 0,26 0,-26 0,26 0,1-53,-1-26</inkml:trace>
  <inkml:trace contextRef="#ctx0" brushRef="#br1" timeOffset="198575">13785 12118,'0'-53,"0"0,0 26,0-26,53 53,53 53,-80-26,-26 26,79-27,-79 27,27 26,-27-26,0 27,0-1,0 0,0 54,0-27,0-27,0 27,0-27,0 1,0-28,0 1,-53 0,0-53,27 0,-27 0,26 0,27-26</inkml:trace>
  <inkml:trace contextRef="#ctx0" brushRef="#br1" timeOffset="199940">15928 12620,'0'-26,"26"26,-26-53,53 53,0 0,0 0,0 0,-26 0,-1 0,0 0,-26 53</inkml:trace>
  <inkml:trace contextRef="#ctx0" brushRef="#br1" timeOffset="200104">16060 12885,'27'0,"26"0,26 0,-53 0,1 0</inkml:trace>
  <inkml:trace contextRef="#ctx0" brushRef="#br1" timeOffset="201798">19526 11350,'0'-53,"27"53,26 0,0 0,-1 0,1 0,-26 0,26 27,-53-1,0 1,0 26,-27-27,1 27,-27 26,53-26,-27-26,27 26,0 0,53-53,0 0,0 0,27 0,-1 0,0 0,-52 0</inkml:trace>
  <inkml:trace contextRef="#ctx0" brushRef="#br1" timeOffset="202038">19579 11403,'0'0,"27"0,26 0,26 27,0-27,1 0,-1 0,27 0,-27 0,-26 0</inkml:trace>
  <inkml:trace contextRef="#ctx0" brushRef="#br1" timeOffset="202646">18494 12303,'0'-27,"80"27,-1-53,53 53,27-52,53 52,105-80,1 80,52-79,-105 79,105 0,-79-53,0 53,-79 0,-27 0,-79 0,-27 0,1 0,-54 0,1 0,-27-27</inkml:trace>
  <inkml:trace contextRef="#ctx0" brushRef="#br1" timeOffset="203456">18600 12779,'27'-53,"-1"53,27-26,0 26,0 0,0 0,-27 0,-26 26,53 1,-53 26,0 26,-26 0,-1 1,-26 25,0-25,53-27,0 0,0 0,27-53,52 0,1 0,25 0,-25 0,-1-27,-52 27</inkml:trace>
  <inkml:trace contextRef="#ctx0" brushRef="#br1" timeOffset="203742">18574 13149,'0'-26,"26"26,1 0,26-53,26 53,53 0,-26-26,0 26,26 0,-52 0,-27 0</inkml:trace>
  <inkml:trace contextRef="#ctx0" brushRef="#br1" timeOffset="204018">19764 12991,'27'0,"-27"-27,79 27,-52 0,52 0,0-53,27 53,-26 0,25-26,28 26,-54-79</inkml:trace>
  <inkml:trace contextRef="#ctx0" brushRef="#br1" timeOffset="204313">20955 12382,'0'-53,"0"-26,0 0,-26 52,26 27,0 53,0-27,0 27,0 0,0 27,0-1,0 0</inkml:trace>
  <inkml:trace contextRef="#ctx0" brushRef="#br1" timeOffset="204528">20929 12885,'52'0,"54"-79,0 79,-26 0,-1-53,0 53,27 0,-27 0,-26 0,-26 0</inkml:trace>
  <inkml:trace contextRef="#ctx0" brushRef="#br1" timeOffset="205001">21484 12991,'27'0,"52"0,27 0,-27-53,-52 53,26 53,-53-27,0 27,-53 0,-27 53,1-27,52-52,27-1,-52-26,52 53,26-53,0 0,54 0,26-26,52 26,1-80,-53 80,-53 0</inkml:trace>
  <inkml:trace contextRef="#ctx0" brushRef="#br1" timeOffset="206264">23363 12118,'0'-53,"53"53,0 0,-1 0,-25 0,-27 26,0 54,-53-54,-26 27,-1-53</inkml:trace>
  <inkml:trace contextRef="#ctx0" brushRef="#br1" timeOffset="207339">25982 11192,'27'0,"-1"-53,27 53,-27 0,1 26,26 1,-53-1,53 53,-53-26,0 0,0 0,0 27,0-28,-53-25,53 26,0-27,26 27,1-53,26 0,26 53,0-53,27 0,-26 0,-54-26</inkml:trace>
  <inkml:trace contextRef="#ctx0" brushRef="#br1" timeOffset="207581">26009 11588,'0'-52,"26"78,80 27,-53-53,0 53,26-53,0 0,1 0,-1-27</inkml:trace>
  <inkml:trace contextRef="#ctx0" brushRef="#br1" timeOffset="207933">25321 11218,'0'-26,"53"26,-27 0,0 26,27 0,-26 27,-27 0,79 53,-79-26,53-1,-53 0,27 27,-27-53,79-27,-26-26</inkml:trace>
  <inkml:trace contextRef="#ctx0" brushRef="#br1" timeOffset="208210">26882 10927,'26'26,"-26"27,53 27,-53-1,53 0,-53 27,0-26,26-1,-26 0,0 1,53-80</inkml:trace>
  <inkml:trace contextRef="#ctx0" brushRef="#br1" timeOffset="209192">27490 11112,'-26'0,"26"0,79 80,27-80,53 79,-1-79,-25 53,26-53,-27 53,-53-53,-26 26,-53 27,0-53,-79 53,-1-53,-25 53,25-53,-26 79,27-79,0 53,26-53,-27 80,27-80,27 26,-1-26,-25 0,78 0,0 0,1 0,-1 0,27 0,-26 53,26-53</inkml:trace>
  <inkml:trace contextRef="#ctx0" brushRef="#br1" timeOffset="210076">29448 10504,'0'-27,"0"27,0 80,0 25,0-25,27-1,-27 1,0-1,0 27,0-53</inkml:trace>
  <inkml:trace contextRef="#ctx0" brushRef="#br1" timeOffset="210316">29078 11456,'158'-26,"-52"26,80-53,-1 53,0 0,-53 0,-52 0,25 0,-78 0,-1 0,-26 0</inkml:trace>
  <inkml:trace contextRef="#ctx0" brushRef="#br1" timeOffset="210746">29898 11774,'0'0,"53"0,-53 26,26-26,27 53,-53-27,0 27,-53 0,0 0,27-53,79 0,0 0,0 0,26-26,53 26,-26-53,26 0,-52 0,26-26</inkml:trace>
  <inkml:trace contextRef="#ctx0" brushRef="#br1" timeOffset="210992">31300 10901,'0'52,"0"-25,0 26,0 26,0 1,0 25,0 28,0-27,0-1,-79 28,-1-1,-25-53,-1-26</inkml:trace>
  <inkml:trace contextRef="#ctx0" brushRef="#br1" timeOffset="211824">24527 11218,'0'26,"-27"80,-25-26,-1 52,53-26,-53 26,53-26,53 26,79-26,27-27,26-26,53-53,-53 53,-53-53,27 0</inkml:trace>
  <inkml:trace contextRef="#ctx0" brushRef="#br1" timeOffset="216047">3969 15028,'0'26,"0"54,53 52,-53-52,0-1,0 0,0 1,53-1,-53 0,0-26,0 0</inkml:trace>
  <inkml:trace contextRef="#ctx0" brushRef="#br1" timeOffset="216312">3493 14975,'26'0,"0"-53,27 53,53-53,0 53,53-79,0 79,-1-79,-25 79,25 0,-25 0,-28 0,-25 0</inkml:trace>
  <inkml:trace contextRef="#ctx0" brushRef="#br1" timeOffset="216949">4524 15240,'0'-27,"0"80,0 27,0 52,0-26,0-1,53 28,0-54,-26 1,52-54,-52-26,-1 0,27 0,-53-26,53-27,-53-27,0 1,0-27,0 27,0 26,0 26,0 80,53 0,0 53,0-53,-27 0,27 0,-27 0,1-53,26 53,-27-53,27 0,-53 0</inkml:trace>
  <inkml:trace contextRef="#ctx0" brushRef="#br1" timeOffset="217307">5345 15716,'26'0,"-26"0,0 53,53 0,-53-27,0 1,26 26,27-27,-26-26,-1 0,-26-26,53-1,-53-52,0 26,0 0,0 26,27 27,-27 27,53-1,-53 27,26-26,-26-1,26-26,-26 80</inkml:trace>
  <inkml:trace contextRef="#ctx0" brushRef="#br1" timeOffset="217637">6033 15478,'-53'0,"0"0,26 0,-26 79,27 1,26-28,0 1,53-53,0 80,0-80,-27 53,27-27,-53 27,0-26,0-1,-26 27,-1-27,-26 27,27-53</inkml:trace>
  <inkml:trace contextRef="#ctx0" brushRef="#br1" timeOffset="217811">6668 15928,'0'26,"0"27,0 26,-27-79,27 53</inkml:trace>
  <inkml:trace contextRef="#ctx0" brushRef="#br1" timeOffset="219933">8281 14949,'-26'-27,"-27"1,53-27,79 26,27 27,80-53,-1 53,26-79,54 79,26-53,-53 53,0 0,-79-53,-80 53,-26 0,-26 0,-54 0,-26 27,-26-27,-53 79,-27 0,27 54,-1-1,-25 53,-54-26,53 26,53-26,-26 0,53-27,-1-26,27-53,53-27,0 1,0 26,27-53,26 0,26-27,1-26,52 53,27-79,-27 79,27-53,-54 53,-25 0,-54 0,-26 53,0-27</inkml:trace>
  <inkml:trace contextRef="#ctx0" brushRef="#br1" timeOffset="220209">8890 15584,'79'-53,"-26"53,27 0,26 0,52-53,27 53,1 0,-54 0,27 0,-53-80</inkml:trace>
  <inkml:trace contextRef="#ctx0" brushRef="#br1" timeOffset="220894">11351 14340,'-80'-26,"54"-54,-27 54,26 26,-25 0,-1 53,26 0,-26 52,53-25,-79 26,79 0,0 26,0-26,0-1,0 54,0 26,79 1,-79-54,27 0,-27 27,0-53,0 0,0-1,0-25,0-1,0 1,0-54,79 1,0 25,-26-52,53 0,53-26,26-27,27-53</inkml:trace>
  <inkml:trace contextRef="#ctx0" brushRef="#br1" timeOffset="221809">12594 14234,'27'0,"-1"0,53 53,-79 27,53 25,-53-25,0-1,-26-26,26-26,-27-27,27 52,0-104,0 25,0-26,80-53,-80 0,53-26,-53 53,0 52,0 1,0 52,0 1,0 26,0 53,0-54,0 1,53 0,-27 27,54-54,-28 27,28 0,-1-53</inkml:trace>
  <inkml:trace contextRef="#ctx0" brushRef="#br1" timeOffset="222556">12277 15240,'0'53,"26"26,-26 53,27-52,-27 25,79 28,-79-27,79-1,-79-52,53-26</inkml:trace>
  <inkml:trace contextRef="#ctx0" brushRef="#br1" timeOffset="222918">12726 15637,'-52'0,"52"0,-53 52,53-25,-53-1,53 27,-80-26,80 26,-26-27,26 1,0 26,79-53,1 0,-1 0,0 0,54-27,-27 27,-27 0</inkml:trace>
  <inkml:trace contextRef="#ctx0" brushRef="#br1" timeOffset="223165">13203 15742,'26'0,"1"0,26 0,-27 0,0 0,27 0,27 0</inkml:trace>
  <inkml:trace contextRef="#ctx0" brushRef="#br1" timeOffset="223477">13653 15478,'0'-27,"52"27,28 0,-54 0,-26 53,53-26,-53 26,0 26,0 0,-53 27,53-53,-53 0,53 0,0-27,53-26,27 0,25-79,28 53,-54 26,-26-80,0 80,-53-26</inkml:trace>
  <inkml:trace contextRef="#ctx0" brushRef="#br1" timeOffset="224207">14896 14287,'0'-53,"27"27,25-27,1 53,27-27,-27 27,-27 0,27 0,-27 53,27 0,-26 27,-27 25,53 54,-53 0,0-27,0 27,0 0,0 0,53-1,26 54,-26-53,0-53,0-1,-53-52,26-26,-26 26,0-27,0-26,-53 27,27-27,-27 0,0 0,0 0,53-53</inkml:trace>
  <inkml:trace contextRef="#ctx0" brushRef="#br1" timeOffset="225341">16536 15531,'27'-53,"26"53,-27 0,27 0,-26 0,-1 0,-26 26,0 27</inkml:trace>
  <inkml:trace contextRef="#ctx0" brushRef="#br1" timeOffset="225482">16642 15875,'53'0,"-26"0,26 0,0 0,-27 0</inkml:trace>
  <inkml:trace contextRef="#ctx0" brushRef="#br1" timeOffset="226838">17965 15213,'0'-53,"27"0,26 53,26 0,0 27,27-1,-79 54,-27-27,53 26,-53 0,0 1,-53 26,26-27,-26-26,53 0,-26 26,26-52,0-1,53-26,0 53,0-53,26 0,27 0,26-26,-53 26</inkml:trace>
  <inkml:trace contextRef="#ctx0" brushRef="#br1" timeOffset="227073">18124 15689,'0'0,"79"0,-26 0,0 0,27 0,-1 0,0 0,27 0,-53 0</inkml:trace>
  <inkml:trace contextRef="#ctx0" brushRef="#br1" timeOffset="227517">17595 14711,'0'-53,"53"26,0 27,26-53,-26 53,0 0,0 0,26 0,-52 0</inkml:trace>
  <inkml:trace contextRef="#ctx0" brushRef="#br1" timeOffset="227867">18309 14314,'27'-53,"26"53,26 0,-53 0,27 26,-26 27,-27-26,0-1,0 53,0-26,0-26,-53 26,53-27,0-26,79 0,1 0,-1 0,0 0,1 0,-1-26,0 26,-26 0</inkml:trace>
  <inkml:trace contextRef="#ctx0" brushRef="#br1" timeOffset="229517">20373 14023,'0'-53,"0"26,26 27,54 0,-54 0,1 0,-27 53,0-26,0 52,0-26,0 0,0 0,0 0,0 0,0-27,0 0,106 54,-27-80,0 0,1 0,-27 0,-27-27,-26 1</inkml:trace>
  <inkml:trace contextRef="#ctx0" brushRef="#br1" timeOffset="229757">20294 14181,'52'0,"-25"0,26 0,0 0,-27 0,1 0,26 0,26 0,-26 0,-27 0</inkml:trace>
  <inkml:trace contextRef="#ctx0" brushRef="#br1" timeOffset="230252">20055 14763,'80'0,"79"0,26 0,26 0,107 0,79 0,26-52,-79 52,-53 0,-79-53,-53 53,-107 0,1 0,-53 0,0 26</inkml:trace>
  <inkml:trace contextRef="#ctx0" brushRef="#br1" timeOffset="231175">19844 15293,'0'-27,"0"1,26 26,1 0,26 0,0 0,26 0,-26 26,0 27,-53 0,0 0,0 0,0 0,-27 26,27-52,-26-1,26 27,0-27,0 27,53-53,0 0,26 0,-26 0,0 0,-27 0</inkml:trace>
  <inkml:trace contextRef="#ctx0" brushRef="#br1" timeOffset="231461">19711 15610,'27'0,"26"0,0 0,26 0,27 0,53 0,-27 0,0-53,-52 53</inkml:trace>
  <inkml:trace contextRef="#ctx0" brushRef="#br1" timeOffset="231737">20955 15531,'79'0,"-26"0,0 0,27 0,-27 0,26 0</inkml:trace>
  <inkml:trace contextRef="#ctx0" brushRef="#br1" timeOffset="232059">21643 15028,'0'0,"0"-26,0-27,0 106,26-1,-26 28,0-1,0 1,0 25,0-25</inkml:trace>
  <inkml:trace contextRef="#ctx0" brushRef="#br1" timeOffset="232314">21643 15822,'26'0,"1"0,-1-53,54 53,-27 0,26 0,0 0,1-53,-1 53,0 0,1 0</inkml:trace>
  <inkml:trace contextRef="#ctx0" brushRef="#br1" timeOffset="233342">21908 16219,'26'-53,"53"53,-26 0,0 0,-26 0,26 26,-27 1,-26 52,0-26,-53-27,27 27,26-26,-27-27,27 26,0-26,27 0,26 0,26 0,0 0,54-26,-54 26,-26 0,-53-53</inkml:trace>
  <inkml:trace contextRef="#ctx0" brushRef="#br1" timeOffset="234660">23230 14287,'0'-26,"27"26,26 0,26-53,-26 53,-26 0,52 0,-53 0,-26 26</inkml:trace>
  <inkml:trace contextRef="#ctx0" brushRef="#br1" timeOffset="234826">23416 14684,'26'0,"27"0,-27-26,27 26,-26 0,26 0,-27 0</inkml:trace>
  <inkml:trace contextRef="#ctx0" brushRef="#br1" timeOffset="236086">25823 13149,'0'0,"-53"0,27 0,0 27,-27-27,0 0,53 0,-27 0,27-79,0 52,0 1,0-27,0 26,0 27,27-26,52 26,-52 53,-27 0,79 52,-79-25,0-1,0 1,0-1,0 0,-79-26,52 0,-26-53,0 27,27-27,-1 0,27 0,-53 0,53-80,0 54,0-27,0 26,27 27,52 0,-26 0,27 27,-28-27,28 53,-27-27,-27-26,27 80,-26-54</inkml:trace>
  <inkml:trace contextRef="#ctx0" brushRef="#br1" timeOffset="236693">24818 14102,'26'0,"54"0,26-26,52 26,28 0,52-80,53 80,79-79,-79 79,-79 0,0 0,26 0,-106 0,27 0,-27 0,0-27,-79 27,0 0,0 0,-79 0</inkml:trace>
  <inkml:trace contextRef="#ctx0" brushRef="#br1" timeOffset="237735">24500 14816,'0'-26,"0"26,53-53,-26 53,26 0,26 0,0 0,1 26,-54-26,-26 53,53 0,-53-26,0-1,0 1,-53 26,27-1,-27 1,53-26,0-1,0 27,53-53,0 0,53 0,-27 0,0 0,-26 0,-26 0</inkml:trace>
  <inkml:trace contextRef="#ctx0" brushRef="#br1" timeOffset="237999">24580 15002,'26'0,"-26"0,27 0,-27 26,106-26,-54 0,28 0,52 0,-26 0,26-53,-52 0</inkml:trace>
  <inkml:trace contextRef="#ctx0" brushRef="#br1" timeOffset="238352">25718 14393,'-27'0,"1"0,26 79,-80-26,80 27,-26-1,26 27,0 26,0-26,0-27,79 27,1-26,52-54,0 27,-26-53</inkml:trace>
  <inkml:trace contextRef="#ctx0" brushRef="#br1" timeOffset="240217">26432 14499,'-53'-27,"27"27,-54 0,54 27,-27-27,26 26,-26-26,0 0,27 0,-27 0,53-26,27 26,52 0,-26 79,-27-26,27 27,-53-28,0 28,0-1,0 27,-26-53,-1 0,-26 0,0-53,27 0,-27 0,53-53,0 26,0-26,0 53,27 0,25 0,28 0,-27 0,0 0,0 53,26 0,-53-26,27-1,-53 27,53-26</inkml:trace>
  <inkml:trace contextRef="#ctx0" brushRef="#br1" timeOffset="240720">26696 14525,'27'0,"-27"-53,53 53,-27 0,54 27,-54-1,27 27,-53 0,27 0,-27 26,0-26,0-26,0-1,0 27,-80-26,80 26,0-27,0 27,27 0,-1-53,1 0,25 0,-52 26,53-26</inkml:trace>
  <inkml:trace contextRef="#ctx0" brushRef="#br1" timeOffset="240998">26644 14896,'26'0,"27"0,0 0,26 0,1 0,-1 0,0 0,1 0</inkml:trace>
  <inkml:trace contextRef="#ctx0" brushRef="#br1" timeOffset="241289">27331 14949,'0'0,"53"0,-26 0,-1 0,1 0,26 0</inkml:trace>
  <inkml:trace contextRef="#ctx0" brushRef="#br1" timeOffset="241521">27596 14578,'0'27,"53"26,-53 0,0-1,26 28,-26-27,0 0,80 0</inkml:trace>
  <inkml:trace contextRef="#ctx0" brushRef="#br1" timeOffset="241767">28019 14419,'0'-52,"53"104,-53 1,53 27,-53 52,0 0,0-26,0 26,0-26,-53-26,27 26,-54-54,1 1,26-53</inkml:trace>
  <inkml:trace contextRef="#ctx0" brushRef="#br1" timeOffset="242908">28919 13864,'26'0,"-26"-27,80 27,-27 0,-53 27,26-27,-26 53,0 26,0-52,-79 26,26-53</inkml:trace>
  <inkml:trace contextRef="#ctx0" brushRef="#br1" timeOffset="244133">30057 13229,'26'-27,"1"27,-1 0,27-53,0 53,0 0,0 27,0 26,-27-27,-26 27,0 0,0 0,0 26,0-26,-26 27,26-27,0-27,0 1,0 25,53 1,-1-53,81 0,-54 0,1 0,-28 0,-52-53</inkml:trace>
  <inkml:trace contextRef="#ctx0" brushRef="#br1" timeOffset="244333">30110 13626,'26'0,"1"-53,25 53,28 0,-1 0,1 0,-1 0,0 0,-26 0,0 0</inkml:trace>
  <inkml:trace contextRef="#ctx0" brushRef="#br1" timeOffset="244822">29924 13255,'0'-53,"0"80,0 26,0 26,0 1,106 25,-79 1,26-26,0 25,-27-25,27-1,-53 1,26-80</inkml:trace>
  <inkml:trace contextRef="#ctx0" brushRef="#br1" timeOffset="245159">31194 13229,'0'-53,"0"79,0 27,0 27,0-1,27 0,-1 54,-26-54,80 0,-80 1,53-1,-53 1,0-1</inkml:trace>
  <inkml:trace contextRef="#ctx0" brushRef="#br1" timeOffset="245571">31512 13441,'0'26,"79"27,-26-53,0 53,26-53,1 26,-1-26,-52 0,-27 53,-27 0,-26 0,-26-27,26 27,-26-26,26 26,26-53,27 79,-53-79</inkml:trace>
  <inkml:trace contextRef="#ctx0" brushRef="#br1" timeOffset="246209">32306 12858,'0'-26,"0"0,0 26,0 52,0 28,53 52,-53-26,26 26,-26-26,0 26,0-52</inkml:trace>
  <inkml:trace contextRef="#ctx0" brushRef="#br1" timeOffset="246509">32200 13943,'26'0,"-26"-53,53 53,-26 0,-1 0,53 0,-26 0,27 0,-1 0,-26 0,0 0,0 27,-27-27</inkml:trace>
  <inkml:trace contextRef="#ctx0" brushRef="#br1" timeOffset="246968">32173 14287,'53'-53,"27"53,-54 0,27 0,0 0,-27 27,-26 26,0-27,0 27,0 0,-26 0,-53 0,26-27,26-26,27 53,0-26,80-27,-1 0,27 0,26-27,-79 27,0 0,-53-53</inkml:trace>
  <inkml:trace contextRef="#ctx0" brushRef="#br1" timeOffset="247559">32914 13229,'0'-53,"0"53,53 53,0 26,0 54,0-28,-53 54,79 0,-79 0,0-54,0 1,-79 27,26-54,-26 0,52-52,-26-27,53 53,27-53,-1 0</inkml:trace>
  <inkml:trace contextRef="#ctx0" brushRef="#br1" timeOffset="247761">33390 14393,'53'0,"-53"26</inkml:trace>
  <inkml:trace contextRef="#ctx0" brushRef="#br1" timeOffset="248691">29633 13097,'-26'132,"-27"-26,0 79,53 0,-53-26,53 0,0-27,53 27,26-27,54-26,-1-27,27-26,-53-53,-1 0</inkml:trace>
  <inkml:trace contextRef="#ctx0" brushRef="#br1" timeOffset="250723">26035 14525,'0'-53,"-53"53,27 0,-1 27,27 26,0-27,-53-26,53 53,0-26,-26-1,26 27,0-27,0-26,0 27,53-27,-27 0,-26 53,27-53,-1 0,27 0,-27-27,27 27,-26 0,-27-26,26 26,1 0,-27-53,53 53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1024" units="cm"/>
        </inkml:traceFormat>
        <inkml:channelProperties>
          <inkml:channelProperty channel="X" name="resolution" value="28.31858" units="1/cm"/>
          <inkml:channelProperty channel="Y" name="resolution" value="28.36565" units="1/cm"/>
        </inkml:channelProperties>
      </inkml:inkSource>
      <inkml:timestamp xml:id="ts0" timeString="2021-06-02T06:21:34.852"/>
    </inkml:context>
    <inkml:brush xml:id="br0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29289 2672,'0'-53,"-53"53,53-26,0-1,0-26,-26 53,26-26,0-1,26 27,1 0,-27 53,53-53,-27 0,27 0,-26 0,-1 0,27 0,-53-26,53 26,-53-27,0 54,0 26,0-27,-26 1,26 26,-53 26,26-26,-26 0,53 26,-53-26,53 0,-79 0,52-27,80-26,-26 0,26 0,-27 0,27 0,-26 0,26 0</inkml:trace>
  <inkml:trace contextRef="#ctx0" brushRef="#br0" timeOffset="287">29184 2778,'26'0,"0"0,27 0,-26 0,-1 26,27-26,-26 0,-1 0,27 0,-26 27,25-27,-25 0</inkml:trace>
  <inkml:trace contextRef="#ctx0" brushRef="#br0" timeOffset="835">29951 2275,'0'-53,"-27"0,1 53,-1 0,27 53,-52 0,52-26,-27 25,27 28,-53-27,53 0,0 0,0 0,-26 26,26-26,0 0,0-27,0 27,0-26,0-1,0 27,0-53,0 26,26-26,27 0</inkml:trace>
  <inkml:trace contextRef="#ctx0" brushRef="#br0" timeOffset="1313">29977 2407,'0'0,"0"53,0 0,0-26,27 26,26 0,0-53,0 0,-1-27,1-26,-53 27,0-27,0 106,0-27,27 27,-27 0,53 26,-53-26,0-26,0 26,0-27,-27-26,1 0,-1 0,-52 0,53 0,-1 0,-26 0,53 0,0-53</inkml:trace>
  <inkml:trace contextRef="#ctx0" brushRef="#br0" timeOffset="1567">30639 2407,'0'27,"0"-1,0 27,0 0,0 0,0 26,0-26,0 0,0-26,0 26,0 0</inkml:trace>
  <inkml:trace contextRef="#ctx0" brushRef="#br0" timeOffset="1905">30903 2593,'-53'26,"27"-26,0 27,-27-27,53 52,-27-52,27 53,0-26,0-1,27-26,26 0,-1 0,1 0,-26 0</inkml:trace>
  <inkml:trace contextRef="#ctx0" brushRef="#br0" timeOffset="2380">31194 2222,'0'-53,"0"0,0 53,53 0,-53 27,53-27,-53 53,27-27,-27 27,0 0,0 0,0 0,0 26,0-26,0 0,0 0,0 0,0 0,0 0,0-27,0 27,-53-26,0-27,26 0,-26 0</inkml:trace>
  <inkml:trace contextRef="#ctx0" brushRef="#br0" timeOffset="4029">29210 3889,'0'-53,"26"53,1 0,26 0,-53 27</inkml:trace>
  <inkml:trace contextRef="#ctx0" brushRef="#br0" timeOffset="4185">29236 4101,'0'0,"80"0,-1 0</inkml:trace>
  <inkml:trace contextRef="#ctx0" brushRef="#br0" timeOffset="5412">30506 3757,'0'-27,"0"27,-52 0,25 0,-26 53,0 0,27-26,26 26,0-53,26 0,27 0,0 0,-26 0,-27 26,52-26,-52 26,0 27,0 0,0 0,0 0,-52 0,-1-27,0 27,26-26,-26 26,53-53,53 0,0 0,27 0,-28 0,28 0,-1 0,1 0,-27 0,-27 0,27 0,-53 26</inkml:trace>
  <inkml:trace contextRef="#ctx0" brushRef="#br0" timeOffset="6391">29951 4577,'0'0,"0"26,0 27,0 27,0-27,-53-27,53 27,0-27,0 1</inkml:trace>
  <inkml:trace contextRef="#ctx0" brushRef="#br0" timeOffset="6728">30057 4577,'0'26,"0"1,0 26,-53-27,53 27,-53-53,53 53,0-26,53-27,0 0,-27 0,27 52,0-52</inkml:trace>
  <inkml:trace contextRef="#ctx0" brushRef="#br0" timeOffset="7559">30321 4815,'27'0,"26"0,0 0</inkml:trace>
  <inkml:trace contextRef="#ctx0" brushRef="#br0" timeOffset="7717">30401 4921,'79'0,"-53"0</inkml:trace>
  <inkml:trace contextRef="#ctx0" brushRef="#br0" timeOffset="9307">30745 4815,'0'0,"0"27,-27-1,27 27,0 0,0-27,0-26,27 0,26 0,-1 0,-52-53,0-26,0 53,-26-1,0 27,-27 0,26 0</inkml:trace>
  <inkml:trace contextRef="#ctx0" brushRef="#br0" timeOffset="10328">30533 3254,'0'27,"0"25,-53 28,27-54,-1-26,-26 0,27-26,26-27,0 0,0 27,0-1,0 27,26 0,27 0,-26 0,25 53,-25-53,-1 53,27-53,0 0,-53-27,0 1,-26 0,26-27,-53 26,53-26,-27 53,27 27,0-1,0 1</inkml:trace>
  <inkml:trace contextRef="#ctx0" brushRef="#br0" timeOffset="14941">31168 3572,'53'-53,"-27"53,1 0,52 0,-26 0,-53 26,0 27,0 53,0-80,-26 1,-27 26,0 0,79-53,1-53,26 26,-27-26,27 27,-27-27,-26-26,53 79,-53-27,0 1,0 26,0 53,0-1,-26-25,26-1,0 27,0-26,0-1,0 27,0-26,26-1,1 27,-1-53,80 0,-79 0</inkml:trace>
  <inkml:trace contextRef="#ctx0" brushRef="#br0" timeOffset="15756">31247 4048,'0'26,"-26"27,26 0,0 26,-27-52,27-1,0 27,0-26,0-1</inkml:trace>
  <inkml:trace contextRef="#ctx0" brushRef="#br0" timeOffset="16116">31406 4180,'0'0,"0"0,-53 0,53 27,-53-27,53 52,-26-52,26 27,0-1,0 1,0-27,0 53,79-53,-52 0,-1 0</inkml:trace>
  <inkml:trace contextRef="#ctx0" brushRef="#br0" timeOffset="16452">31565 4339,'0'26,"53"-26</inkml:trace>
  <inkml:trace contextRef="#ctx0" brushRef="#br0" timeOffset="16703">31724 4207,'0'52,"0"-25,0 26,0-27,0 1,0 26,0 0</inkml:trace>
  <inkml:trace contextRef="#ctx0" brushRef="#br0" timeOffset="17060">31935 4233,'-26'26,"-27"27,-27 27,80-54,0 1,53-27,0 0,27 0,-54 0</inkml:trace>
  <inkml:trace contextRef="#ctx0" brushRef="#br0" timeOffset="17373">32173 4445,'0'26,"0"27,0-26,0 25,27-52,-1 0,27 0,-53 0,0-52,0-1,0 0,-79 0,26 53,53-27</inkml:trace>
  <inkml:trace contextRef="#ctx0" brushRef="#br0" timeOffset="18193">32200 3572,'0'-53,"26"26,1 27,-27-53,53 53,0 0,-27 0,27 27,-53-1,0 54,0-28,0 1,0 0,0 0,-53 0,53 0,0-26,0 25,0 1,0-53,26 0,27 0,27 0,-27 0,-27 0</inkml:trace>
  <inkml:trace contextRef="#ctx0" brushRef="#br0" timeOffset="18457">32332 3783,'27'0,"-1"0,27 27,0-27,26 0,1 0,-27-27</inkml:trace>
  <inkml:trace contextRef="#ctx0" brushRef="#br0" timeOffset="19258">32068 3122,'0'0,"79"0,-26 0,-27 0,1 0,-1 0</inkml:trace>
  <inkml:trace contextRef="#ctx0" brushRef="#br0" timeOffset="19692">32570 2937,'0'26,"53"27,-53-27,0 27,0 0,0-26,0-27,0-53,0 0,27 26,-27-26,53 53,-27 0,-26 53,53 0,-53 0,0-26,26 26</inkml:trace>
  <inkml:trace contextRef="#ctx0" brushRef="#br0" timeOffset="20682">32306 3783,'0'53</inkml:trace>
  <inkml:trace contextRef="#ctx0" brushRef="#br0" timeOffset="41458">21934 4709,'-53'0,"53"0,-26 80,26-54,-27-26,27 27,-53-27,53 26,0-26,27 0,-27-26,26 26,-26-27,27-26,26 53,-53-26,0 26,0 26,-27 27,27-26,-26-27,26 26,-27-26,27 53,-53-53,53 26,-26-26,26 27,-53 26,53-27,0 27</inkml:trace>
  <inkml:trace contextRef="#ctx0" brushRef="#br0" timeOffset="48532">25479 8361,'0'0,"0"-27,0 27,0-53,-53 53,-26 27,26-27,0 0</inkml:trace>
  <inkml:trace contextRef="#ctx0" brushRef="#br0" timeOffset="49749">24739 7302,'0'-53,"-27"53,27 27,-26-27,26 53,-27-53,27 26,-53-26,27 27,-1-27,27 52,0-25,-53-27,53 26,-26-26,26 53,-26-53,26 27,0-27,26 0</inkml:trace>
  <inkml:trace contextRef="#ctx0" brushRef="#br0" timeOffset="51340">27966 8387,'-26'0,"26"0,-26 0,26 26,-27-26,27 80,-79-80,26 53,26-27,-26 27,27-26,0-27,-27 79,26-53,27-26,53 0,-53-53,53 53,0-26,-27 26,-26-26,53-27,-53 26</inkml:trace>
  <inkml:trace contextRef="#ctx0" brushRef="#br0" timeOffset="54652">30215 8255,'53'53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1024" units="cm"/>
        </inkml:traceFormat>
        <inkml:channelProperties>
          <inkml:channelProperty channel="X" name="resolution" value="28.31858" units="1/cm"/>
          <inkml:channelProperty channel="Y" name="resolution" value="28.36565" units="1/cm"/>
        </inkml:channelProperties>
      </inkml:inkSource>
      <inkml:timestamp xml:id="ts0" timeString="2022-05-26T04:17:27.97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741 4154,'26'0,"-26"-27,27 27,-1 0,-26 0,53 27,-53 26,0-1,0 1,0 0,-26 0,26-26,0 26,26-53,1-27,-27-52,53 26,-53 26,0 1,0-27,26 27,-26-1,0 27,0 53,0-27,53 54,0-27,0 0,26-53,-79 53,27-53</inkml:trace>
  <inkml:trace contextRef="#ctx0" brushRef="#br0" timeOffset="646.037">1588 3916,'-53'-27,"26"27,1 0,26 27,-53-27,53 52,0 1,0-26,0-1,0 1,0 26,0-27,0 1,0 25,0-25,26-1,-26 54,27-80,-27 26,26-26,27 27,-26-27,-1 0</inkml:trace>
  <inkml:trace contextRef="#ctx0" brushRef="#br0" timeOffset="1034.0592">1720 3995,'0'26,"0"1,0-1,0 27,53-26,-53-1,0 27,0 0,26-53,-26 26</inkml:trace>
  <inkml:trace contextRef="#ctx0" brushRef="#br0" timeOffset="1388.0794">1984 3968,'0'0,"0"27,-53-27,53 53,-52-27,-1 54,53-54,0 1,0-27,79 0,-53 0,1 0,26 0,0 0</inkml:trace>
  <inkml:trace contextRef="#ctx0" brushRef="#br0" timeOffset="1958.112">2064 3863,'0'-53,"26"53,1 0,26 0,-53 26,26 27,-26 26,53-26,-53-26,26-1,-26 27,53 0,-53 0,0 0,27 0,-27-27,0 1,0 52,0-52,0-27</inkml:trace>
  <inkml:trace contextRef="#ctx0" brushRef="#br0" timeOffset="2169.1241">2699 4207,'53'0,"-53"0,0 52,0-25,-27-27,27 26</inkml:trace>
  <inkml:trace contextRef="#ctx0" brushRef="#br0" timeOffset="3314.1896">741 5027,'53'79,"-53"-52,26-1,27 27,-26-53,-1 0,27-26,-53-27,0 26,26 27,-26-53,0 106,0-26,0 26,80 52,-27 1,-53-26,26 25,-26-25,0-27,0-27,0 27,-79-26,52-27,1 0,-27 0,0-80,53 27,0 0,0 27,27 26,-27-80,52 80,-52-26,80 26,-54 0</inkml:trace>
  <inkml:trace contextRef="#ctx0" brushRef="#br0" timeOffset="3923.2244">1402 4921,'0'-27,"-26"27,-1 0,-26 0,53 80,-26-27,26 0,0 0,0 0,0-1,0 28,26-54,-26 27,80-26,-80-1,53 27,-27 0,-26-27,53-26,-53 53,0-26,27-27,-1 0</inkml:trace>
  <inkml:trace contextRef="#ctx0" brushRef="#br0" timeOffset="4252.2433">1667 4974,'0'0,"0"53,0-27,0 1,0-1,0 27,0-26,0-1,0 53,0-52</inkml:trace>
  <inkml:trace contextRef="#ctx0" brushRef="#br0" timeOffset="4613.2639">1879 5000,'0'0,"-27"0,27 53,-53-53,53 80,0-54,0 1,0 25,27-52,26 0,-27 0,0 0,27 0,-26 0</inkml:trace>
  <inkml:trace contextRef="#ctx0" brushRef="#br0" timeOffset="5063.2896">1958 4947,'0'-26,"0"26,53 0,-27 0,1 0,-27 26,0 27,0 0,53 0,-53 0,0 26,53-52,-53-1,53 27,-53-26,26 26,-26 0,0-27,0 27,-53-53,27 26,-1-26,-26 0</inkml:trace>
  <inkml:trace contextRef="#ctx0" brushRef="#br0" timeOffset="6163.3526">2487 3968,'27'0,"-1"0,27 0,-27 0,27 0,0 0,-26 0,26 53</inkml:trace>
  <inkml:trace contextRef="#ctx0" brushRef="#br0" timeOffset="6586.3768">2725 4392,'53'0,"27"-53,-54 53,0 0,27 0,-26 0,-27-27</inkml:trace>
  <inkml:trace contextRef="#ctx0" brushRef="#br0" timeOffset="7595.4345">3016 3757,'27'0,"52"0,-52 0,25 53,-25 53,-27-80,0 0,0 27,0-26,0-1,-53 54,53-133,26 0,-26 0,27 0,-27 0,53-26,-53 52,0 1,0-27,0 26,0 54,0 26,0 26,0-26,0 0,0-27,0 27,0-26,26-1,54 54</inkml:trace>
  <inkml:trace contextRef="#ctx0" brushRef="#br0" timeOffset="8174.4676">3228 4286,'0'26,"0"27,0-26,0 26,0-27,0 1,0-1,0 53,0-52,26-27</inkml:trace>
  <inkml:trace contextRef="#ctx0" brushRef="#br0" timeOffset="8503.4864">3360 4233,'0'0,"0"79,-26-52,-27 26,53 0,26-53,54 0,-27 0,0 0,-27 0,27 0</inkml:trace>
  <inkml:trace contextRef="#ctx0" brushRef="#br0" timeOffset="9426.5392">2461 5133,'26'0,"-26"-27,27 27,25 0,1 0,-26 0,-27 0</inkml:trace>
  <inkml:trace contextRef="#ctx0" brushRef="#br0" timeOffset="9583.5482">2566 5371,'0'0,"53"0,-26 0,26 0</inkml:trace>
  <inkml:trace contextRef="#ctx0" brushRef="#br0" timeOffset="10221.5847">2805 5027,'53'26,"-53"27,26-26,27-27,-27 0,-26 0,27 0,-27-53,53 26,-53 1,26-27,-26 26,0 1,0 52,0 1,0 26,0 0,0 26,0-26,53 0,-53 0,0 26,0-52,-26-1,-27 53,0-79,-27 0,54 0,26-26,0 0,53 26,0-80,0 27,0 27,-27 26,1-80,52 80</inkml:trace>
  <inkml:trace contextRef="#ctx0" brushRef="#br0" timeOffset="10949.6263">2963 5609,'0'-27,"0"54,0-1,0 27,0-26,0-1,0 27,27-53,-27 27</inkml:trace>
  <inkml:trace contextRef="#ctx0" brushRef="#br0" timeOffset="11311.647">3175 5582,'-26'0,"26"0,-27 0,27 27,-26-27,26 53,0-53,0 26,26-26,-26 27,53-27,0 0,-27 0,1 0</inkml:trace>
  <inkml:trace contextRef="#ctx0" brushRef="#br0" timeOffset="12021.6876">3254 5503,'-26'0,"26"26,-27-26,27 53,-79-53,79 53,-26-53,26 27</inkml:trace>
  <inkml:trace contextRef="#ctx0" brushRef="#br0" timeOffset="41871.3949">30374 5265,'0'0,"27"79,-27-52,0-1,0 1,0 26,53-27,-53 27,0-27,0 27,0 0,0 0</inkml:trace>
  <inkml:trace contextRef="#ctx0" brushRef="#br0" timeOffset="42357.4227">30665 5397,'0'27,"0"-1,-53 1,53 25,-26-25,26 26,-53-53,53 53,0-27,26-26,1 27,26-27,0 0,-27 0,27 0,0 0,0 0</inkml:trace>
  <inkml:trace contextRef="#ctx0" brushRef="#br0" timeOffset="42636.4387">30956 5582,'0'0,"53"0,0 0,-26 0,-1 0,0 0,-26-53</inkml:trace>
  <inkml:trace contextRef="#ctx0" brushRef="#br0" timeOffset="42937.4559">31221 5265,'0'0,"0"26,0 1,0 26,0-27,0 27,0 26,0-26,0 0,53-26</inkml:trace>
  <inkml:trace contextRef="#ctx0" brushRef="#br0" timeOffset="43275.4753">31327 5344,'-27'0,"27"53,0-26,0-1,0 27,0-27,0 1,0-27,80 0,-54 0,1 0,-1 0,27 0</inkml:trace>
  <inkml:trace contextRef="#ctx0" brushRef="#br0" timeOffset="43657.4971">31618 5424,'0'0,"-53"0,53 53,0-1,0-25,0-1,26 27,1-53,26 0,0 0,-27-26,-26-1,53 1,-53-27,0 27,-27-27,-25 53,25 0,-52 0,52 0</inkml:trace>
  <inkml:trace contextRef="#ctx0" brushRef="#br0" timeOffset="43933.5129">31909 5371,'26'0,"54"0,-54 0,1 0</inkml:trace>
  <inkml:trace contextRef="#ctx0" brushRef="#br0" timeOffset="44100.5224">32041 5609,'27'0,"-1"0,27-27</inkml:trace>
  <inkml:trace contextRef="#ctx0" brushRef="#br0" timeOffset="44609.5516">32411 5371,'0'26,"0"1,0-1,0 27,0-27,0 27,0-53,27 0,26 0,-53-26,26-27,-26 27,0 26,27 0,-27 52,53-52,-27-26,-26 0,27 26,26 0,-27 0</inkml:trace>
  <inkml:trace contextRef="#ctx0" brushRef="#br0" timeOffset="45441.5991">30586 5979,'0'27,"0"-1,0 27,26 26,-26-26,0 0,0 0,27 0,-27 0</inkml:trace>
  <inkml:trace contextRef="#ctx0" brushRef="#br0" timeOffset="45780.6185">30824 6059,'0'0,"-53"53,53-27,-53-26,53 53,-26-53,26 53,0-27,0-26,26 0,27 0,-26 0,25 0,-25 0,26 0,-27 0,1 0,-27 0,53 0</inkml:trace>
  <inkml:trace contextRef="#ctx0" brushRef="#br0" timeOffset="45996.6309">31168 6112,'0'0,"53"0,26 0,-26 0</inkml:trace>
  <inkml:trace contextRef="#ctx0" brushRef="#br0" timeOffset="46169.6408">31247 6323,'27'0,"-1"0,1 0,26-26,-27 26,1 0,25 0</inkml:trace>
  <inkml:trace contextRef="#ctx0" brushRef="#br0" timeOffset="46461.6575">31512 5873,'0'27,"0"52,0-52,0 26,0-27,53 27,-53 0,0 0,0-27,26 27</inkml:trace>
  <inkml:trace contextRef="#ctx0" brushRef="#br0" timeOffset="46801.6769">31776 5979,'0'0,"0"0,-52 0,52 53,-53-53,53 53,-27 0,27-27,0 1,0-27,0 53,53-53,0 0,-27 0,1 0,-1 0,27 0</inkml:trace>
  <inkml:trace contextRef="#ctx0" brushRef="#br0" timeOffset="47077.6927">31988 6217,'-26'0,"26"27,0-1,0-26,26 27,27-27,-26 0,-1 0,-26-27,53 27,-53-53,0 27,0-27,-27 0,1 53,-27 0,0 0,27 0</inkml:trace>
  <inkml:trace contextRef="#ctx0" brushRef="#br0" timeOffset="47604.7229">32306 6059,'0'0,"53"53,-27-53,27 0,0 0,0 0,-27-27,27 27</inkml:trace>
  <inkml:trace contextRef="#ctx0" brushRef="#br0" timeOffset="47872.7382">32411 5979,'-26'0,"26"0,0 80,0-27,0-27,0 0,0-26,0 80,53-54</inkml:trace>
  <inkml:trace contextRef="#ctx0" brushRef="#br0" timeOffset="48389.7678">32703 6006,'26'0,"-26"26,0 27,26-53,-26 53,0-27,53-26,-26 0,-27 0,26 0,-26-26,0 26,0 26,27-26,26 0,-53-26,26 26,-26 0,53 0,-53 53,26-53,27 0</inkml:trace>
  <inkml:trace contextRef="#ctx0" brushRef="#br0" timeOffset="49613.8378">29686 5000,'0'27,"0"26,-26 0,26 52,0 1,0 27,0-1,0 27,0-27,0 27,0-27,53 27,0-1,0-25,-27-54,27 0,-27-26,27-26,-26 26,26-27,-53 27,53-26,-53-1,53 27,-53-27,52-26,-52 53,27-53,-27 53,26-53,27 0,-53-26,27 26,-27-53,0 26</inkml:trace>
  <inkml:trace contextRef="#ctx0" brushRef="#br0" timeOffset="49814.8493">30348 7038,'26'0,"27"53,-26-53,-27 26,0 27,0 0,0-27,-53 27,0 0,26-53</inkml:trace>
  <inkml:trace contextRef="#ctx0" brushRef="#br0" timeOffset="51275.9329">31036 7329,'-27'0,"1"0,-27 26,26-26,1 53,-27-53,53 26,-53-26,53 27,0-1,27 27,52-53,-53 0,27 53,-26-53,-27 27,0-1,-27 27,1 0,-27-27,26 27,27-26,-52-27,52 26,0 27,26-53,0 0,1 0,52 0,-26 0,-26 0,-1 0,27 0,0 0,-27 0,1 0</inkml:trace>
  <inkml:trace contextRef="#ctx0" brushRef="#br0" timeOffset="53492.0596">31406 7302,'27'0,"52"0,-79 0,26 0,-26 27,53 52,-53-26,0-27,-26-26,26 53,26-79,-26-1,27-26,-27 27,53-27,-53 0,0 80,-27 26,27-27,0 0,0 27,0-26,0-1,27 27,-1 0,27-53,-53 27</inkml:trace>
  <inkml:trace contextRef="#ctx0" brushRef="#br0" timeOffset="54141.0967">31538 7911,'0'26,"27"27,-27-26,26-27,27 0,-26 0,-27 0,0-27,26-52,-26 52,53 27,-53 27,0 26,0 26,26-79,1 0,26-53,-53 27,26-1,27-26,-26 53,-1 0,-26 0,53 0,-53 53,27-26</inkml:trace>
  <inkml:trace contextRef="#ctx0" brushRef="#br0" timeOffset="55167.1554">32359 7408,'0'-26,"26"26,27 0,-27 0,1 0,-27 26,53 27,-53-27,0 27,0 0,0 0,-27 0,27-26,-53 25,53 1,0-26,53-27,0 0,53 0,-27 0,-26 0,-26 0</inkml:trace>
  <inkml:trace contextRef="#ctx0" brushRef="#br0" timeOffset="55402.1689">32359 7673,'26'-53,"0"53,27 0,27 0,-27-27,0 27,-27 0</inkml:trace>
  <inkml:trace contextRef="#ctx0" brushRef="#br0" timeOffset="56405.2262">31750 7011,'0'0,"0"-26,26 26,1 0,26 0,-53 0,53 0</inkml:trace>
  <inkml:trace contextRef="#ctx0" brushRef="#br0" timeOffset="56826.2503">32200 6694,'-27'26,"27"27,-26 26,26-26,-53 0,53 0,0-26,0-1,0 1,0 25,53-25,-27-27,27 53,0-53,27 0,-54 0</inkml:trace>
  <inkml:trace contextRef="#ctx0" brushRef="#br0" timeOffset="57155.2691">32464 6641,'-26'0,"26"0,0 79,0-52,0-1,0 27,0 0,0-27,0 1,0 26,0-27,26-26,-26 27</inkml:trace>
  <inkml:trace contextRef="#ctx0" brushRef="#br0" timeOffset="57477.2876">32650 6667,'-27'0,"-26"27,53 26,-79-27,79 27,-53-27,53 27,0 0,0-53,79 0,-52 0,26 0,0 0</inkml:trace>
  <inkml:trace contextRef="#ctx0" brushRef="#br0" timeOffset="57815.3069">32703 6932,'0'26,"0"1,0-1,0 27,52 0,-25-27,52-26,-52-26,-27-27,0 27,0-27,0 53,0-27,-27 27</inkml:trace>
  <inkml:trace contextRef="#ctx0" brushRef="#br0" timeOffset="58505.3464">32941 6879,'53'0,"-1"0,28 0,-27 0</inkml:trace>
  <inkml:trace contextRef="#ctx0" brushRef="#br0" timeOffset="58785.3624">33099 6667,'-53'0,"53"53,0-26,0-1,0 27,0-27,0 1,0-1,0 27,53-53</inkml:trace>
  <inkml:trace contextRef="#ctx0" brushRef="#br0" timeOffset="59255.3893">33258 6826,'53'26,"-53"1,0-1,0 27,27-53,-1 0,-26-26,0 52,0-26,0 27,0-1,0-26,0-53,0 27,0-1,53 27,-53-26,0 26,0 26,26 27</inkml:trace>
  <inkml:trace contextRef="#ctx0" brushRef="#br0" timeOffset="59481.4022">33549 6667,'0'0,"27"80,-27-54,0 0,0 27,0-26,0 26,0 0,-27 26,1-52</inkml:trace>
  <inkml:trace contextRef="#ctx0" brushRef="#br0" timeOffset="60645.4688">30242 9260,'0'0,"26"0,54 0,-80 27,26-27,-26 26</inkml:trace>
  <inkml:trace contextRef="#ctx0" brushRef="#br0" timeOffset="60793.4772">30242 9445,'53'0,"-27"0,27 0,-26 0,-1 0</inkml:trace>
  <inkml:trace contextRef="#ctx0" brushRef="#br0" timeOffset="61597.5232">31009 9181,'0'-27,"0"27,27 0,26 0,-27 0,0 27,27-27,-53 79,27-52,-27-1,0 27,0-27,-27 1,27 26,-53-27,53 27,0 0,27-53,26 0,26 0,1 0,-27 0,-1-26</inkml:trace>
  <inkml:trace contextRef="#ctx0" brushRef="#br0" timeOffset="61798.5347">31089 9392,'52'0,"1"0,0 0,0 0,0 0,27 0,-28 0,-25 0</inkml:trace>
  <inkml:trace contextRef="#ctx0" brushRef="#br0" timeOffset="62481.5738">30480 8704,'26'0,"27"0,-26 0,-1 0,27 0,0 0,-53 27</inkml:trace>
  <inkml:trace contextRef="#ctx0" brushRef="#br0" timeOffset="62757.5896">30824 8546,'0'26,"0"1,0-1,0 53,0-26,0 0,0 0,26 0,-26-26,0-1</inkml:trace>
  <inkml:trace contextRef="#ctx0" brushRef="#br0" timeOffset="63089.6086">30956 8625,'0'27,"0"-1,-53 53,53-26,-26-26,26-1,0-26,53 0,-53 53,53-53,-27 0,1 0,26 0,-27 0</inkml:trace>
  <inkml:trace contextRef="#ctx0" brushRef="#br0" timeOffset="63359.624">31194 8863,'0'27,"27"26,-1-53,1 0,26 0,-27-27,27-26,-53 27,0-27,-26 26,-1-26,1 53,-54 0,80 27</inkml:trace>
  <inkml:trace contextRef="#ctx0" brushRef="#br0" timeOffset="65054.721">31724 8652,'0'-53,"-27"53,1 0,26 26,0 53,0-26,0 27,0-1,0 27,0 0,0 53,0-54,0 1,0-26,0-1,0 0,0 1,0-27,0-27,0 1,0-27,53 0,-27 0,27 0,0 0,-27 0</inkml:trace>
  <inkml:trace contextRef="#ctx0" brushRef="#br0" timeOffset="65487.7457">32200 8943,'-27'0,"-26"53,1-1,25 28,27-27,-53 0,53 0,0-1,-53-25</inkml:trace>
  <inkml:trace contextRef="#ctx0" brushRef="#br0" timeOffset="65722.7592">31909 9101,'0'-26,"26"52,27-26,0 80,-26-27,52-27,-26 27,0-53,0 53,-27-53</inkml:trace>
  <inkml:trace contextRef="#ctx0" brushRef="#br0" timeOffset="66058.7784">32491 8810,'-27'27,"27"-1,-53 54,1-27,52 26,-53 0,53 1,0-1,0 27,0-27,0-26,53-26,-1-27,1 0</inkml:trace>
  <inkml:trace contextRef="#ctx0" brushRef="#br0" timeOffset="66591.8089">32544 9075,'0'-27,"26"27,27 0,0 0,-53 0,0 27,0 26,0-27,0 1,0 26,0-27,-26-26,26 53,0 0,0 26,26-79,1 0,-1 0,27 0,-27 0</inkml:trace>
  <inkml:trace contextRef="#ctx0" brushRef="#br0" timeOffset="66838.823">32464 9260,'27'0,"26"0,0 0,-27 0,27 0,-26 0,-1 0</inkml:trace>
  <inkml:trace contextRef="#ctx0" brushRef="#br0" timeOffset="67071.8363">32914 9048,'0'27,"0"26,0 26,0-26,0 0,0 0,0 0,0 26,0-52,0-1</inkml:trace>
  <inkml:trace contextRef="#ctx0" brushRef="#br0" timeOffset="67731.8741">33046 8810,'0'-53,"0"0,0 27,27 26,26 0,-53 53,26 0,-26 0,53 53,-53-27,0 0,0 1,0-1,0 0,0-26,0 0,0 0,0 27,0-54,0 1,0 25,0-25,0-1,-26 27,52-53,27 0</inkml:trace>
  <inkml:trace contextRef="#ctx0" brushRef="#br0" timeOffset="67911.8844">33496 9472,'0'0</inkml:trace>
  <inkml:trace contextRef="#ctx0" brushRef="#br0" timeOffset="68457.9156">32676 9260,'53'0,"-27"0,54 0</inkml:trace>
  <inkml:trace contextRef="#ctx0" brushRef="#br0" timeOffset="69312.9645">31274 8757,'-53'0,"53"27,-27-27,27 26,-26-26,26 27</inkml:trace>
  <inkml:trace contextRef="#ctx0" brushRef="#br0" timeOffset="71359.0815">30004 7593,'0'80,"0"-1,53 0,-53 27,0 0,0 26,0-26,0 0,0 0,0 0,0 26,-27-26,27 26,-53-26,53 0,-53 0,53-27,-26 0,26 1,-53-27,53 52,-53-25,53-1,-26-26,26 0,0 0,0 0,0-27,0-26,53 53,-27-53,27 0,-53 27,79-27,-26 0,-26 0,-1 0,27 0,26 0,-52 0,-1 0,1 0,26 0,0 0,26 53,-26-53,-27 0,54 0,-54 0,27 0,0 0,0 0,0 0,0 0,0 0,-27 0,54 0,-54 0,27 0,-27 0,1 0,26 0,-27 0,1 0,26 0,26 0,-26 0,0 0,-27 0,27 26,0-26,-26 0,-1 0,27 0,-27 0,1 0,26 0,-27 0,27 0,0 0,26 0,-26 0,27 0,-1 0,0 0,-26 0,0 0,27 0,-27 0,0 0,-1 0,1-53,53 53,-53 0,0 0,0 0,0 0,0 0,-27 0,1 0</inkml:trace>
  <inkml:trace contextRef="#ctx0" brushRef="#br0" timeOffset="109547.2658">21167 9789,'0'0,"26"0,27 0,0 0,0 0,0 0,0 27,26-27,-26 0,-27 0,1 0,52 0,-52 0</inkml:trace>
  <inkml:trace contextRef="#ctx0" brushRef="#br0" timeOffset="109780.2791">21722 9683,'0'27,"27"26,-1-53,-26 26,27-26,-27 27,0 26,0 0,0-27,0 27,0 0,-27-53</inkml:trace>
  <inkml:trace contextRef="#ctx0" brushRef="#br0" timeOffset="110868.3413">22675 9816,'0'-27,"0"27,0-53,-53 53,0 0,0 0,27 0,-27 0,26 27,1-1,-27 27,26-26,27 26,-53-53,53 52,27-25,26-27,0 0,0 0,26 0,-26-53,0 27,0-27,-53 0,53 0,-53-27,0 28,0-28,0 27,0 27,0-27,0 79,-27 27,27 0,-53 27,53-28,-26 1,26-26,0 26,0-27,0 1,26 26,1-27,26-26,-27 0,1 0,26 0</inkml:trace>
  <inkml:trace contextRef="#ctx0" brushRef="#br0" timeOffset="111257.3636">22860 9948,'53'0,"-27"0,27 0,-26 0,-1 0,27 0,-53-26,53 26,-53-80,0 27,0 27,0-1,0-26,0 53,-79-26,26 26,26 26,27 1,0 26,0-27,0 1,0 26,0-27,0 27,27-53,-27 53,79-53,-26 0,0 0</inkml:trace>
  <inkml:trace contextRef="#ctx0" brushRef="#br0" timeOffset="111687.3882">23416 9948,'0'-26,"0"-27,0 26,0 1,26-27,-26 26,0-26,53-26,-53 0,0-1,0 27,0 27,0-27,0 53,-79 53,79 0,-27 0,27 26,0 1,0-1,0-26,0-27,0 1,0 26,27-27,-1-26,27 53,0-53,-27 0</inkml:trace>
  <inkml:trace contextRef="#ctx0" brushRef="#br0" timeOffset="112192.4171">23786 9683,'0'-26,"0"-27,0 53,-26 0,-27 0,26 53,27-27,0 1,0 52,0-79,0 27,53-27,0 0,-53 0,27-80,-27 54,0 26,52 0,-52 53,53-53,0 0</inkml:trace>
  <inkml:trace contextRef="#ctx0" brushRef="#br0" timeOffset="112592.44">23998 9631,'0'0,"0"0,53 52,-27-52,1 0,-27-52,52-1,-52 26,0 27,0 27,0 52,53-26,-53 0,0 0,0 0,0 0,0-27,0 0,-53 27,27-53,0 0,26-26</inkml:trace>
  <inkml:trace contextRef="#ctx0" brushRef="#br0" timeOffset="113590.497">24739 9525,'-53'0,"0"0,53 0,-53 0,53 79,0-52,0-1,0 27,0-53,53 0,-27-27,1 27,-27-79,0 53,0-27,0 26,-27 27,1 0,-27 27,53-1,0 1,79-27,1 0,-1 0,0-53,-26-27,27 27,-54 0,-26 1,0-28,0 27,0 0,0 27,0 26,0-79,-53 79,53 79,0 0,0 27,0 26,0 27,0-27,27 27,-27-53,53 26,-53-52,0-27,0 26,0-53,0 1,-27-27,27 0</inkml:trace>
  <inkml:trace contextRef="#ctx0" brushRef="#br0" timeOffset="113787.5083">24871 9974,'0'-52,"26"52,54-27,-1 27,0 0,1 0,-1 0,1 0,-28 0</inkml:trace>
  <inkml:trace contextRef="#ctx0" brushRef="#br0" timeOffset="114378.5421">25718 9128,'0'53,"0"26,0 27,0-27,52 1,-52-1,53 0,-53-26,53 0,27 0,-27-79</inkml:trace>
  <inkml:trace contextRef="#ctx0" brushRef="#br0" timeOffset="114802.5664">26088 9657,'0'-26,"0"26,26 26,-26 27,53-27,-53 1,27-27,-27 53,26-53,27 0,-53-27,0 1,53 26,-53-27,27 27,25 27,1 26,-26-53,-27-53,0 0,0 0,0 0,0 0,0 0,0 27,0-1,0 27,0-53,-27 53,-26 27</inkml:trace>
  <inkml:trace contextRef="#ctx0" brushRef="#br0" timeOffset="115300.5949">25612 9313,'26'0,"27"0,26 0,1 0,26 0,-53 0</inkml:trace>
  <inkml:trace contextRef="#ctx0" brushRef="#br0" timeOffset="116085.6398">26855 9419,'-53'0,"27"0,26 26,-53 27,53-26,0-1,0 27,0-26,0-1,26-26,1 0,26 0,-27 0,1 0,26-26,-53-54,0 54,0-27,0 26,0-26,-53 27,26 26,-26 0,0 0,53 53,0 0,0-27</inkml:trace>
  <inkml:trace contextRef="#ctx0" brushRef="#br0" timeOffset="116880.6852">26353 9657,'-27'-53,"1"53,26 27,0-1,0-26,0 53,0-27,0 27</inkml:trace>
  <inkml:trace contextRef="#ctx0" brushRef="#br0" timeOffset="117935.7456">22966 10371,'0'53,"0"0,0-26,0-1,0 53,0-52,53-27,-53 53,26-53,1 0,26 0,-53-53,26 26,-26-25,0-1,0 26,0 1,0 26,0 26,0 27,0-26,53-1,-53 27,53-27,-27 27,27-53,-53 27,53-27,0-27,-53 1</inkml:trace>
  <inkml:trace contextRef="#ctx0" brushRef="#br0" timeOffset="118230.7625">23469 10662,'52'0,"-52"0,0 27,27 26,26-53,-53 0,26-53,-26 0,27 26,-27-25,53 52,-53 26,26-26,-26 79,53-52,-26 26</inkml:trace>
  <inkml:trace contextRef="#ctx0" brushRef="#br0" timeOffset="118473.7764">23865 10583,'0'26,"0"27,0-26,27 26,26 0,-27-53,27 0,-26 0,26-53,-53 26,0-26</inkml:trace>
  <inkml:trace contextRef="#ctx0" brushRef="#br0" timeOffset="118628.7852">23971 10398,'0'0</inkml:trace>
  <inkml:trace contextRef="#ctx0" brushRef="#br0" timeOffset="118906.8011">24156 10213,'0'26,"0"1,0 25,0 1,0 27,0-27,0 0,0-1,53 28,-53-27,0-27,0 1,27-27</inkml:trace>
  <inkml:trace contextRef="#ctx0" brushRef="#br0" timeOffset="119173.8164">24051 10451,'53'0,"-27"0,0 0,27 0,27 0,-27 0,-27 0,1 0</inkml:trace>
  <inkml:trace contextRef="#ctx0" brushRef="#br0" timeOffset="119589.8402">24527 10557,'0'0,"26"0,27 0,-26-53,-1 53,27-27,-26 27,-27-53,26 53,-26-53,-26 53,-1 0,1 0,-54 0,80 53,0 0,27-53,-1 53,27-53,-26 53,25 0,-52-27,-26 54,0-80,-27 53,26-53,27 53,-26-53</inkml:trace>
  <inkml:trace contextRef="#ctx0" brushRef="#br0" timeOffset="119798.8521">25241 10609,'0'0,"0"27,0-27</inkml:trace>
  <inkml:trace contextRef="#ctx0" brushRef="#br0" timeOffset="120491.8918">23892 10266,'0'0,"0"52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1024" units="cm"/>
        </inkml:traceFormat>
        <inkml:channelProperties>
          <inkml:channelProperty channel="X" name="resolution" value="28.31858" units="1/cm"/>
          <inkml:channelProperty channel="Y" name="resolution" value="28.36565" units="1/cm"/>
        </inkml:channelProperties>
      </inkml:inkSource>
      <inkml:timestamp xml:id="ts0" timeString="2022-05-26T05:08:19.881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291 6482,'53'26,"-53"1,26-27,1 0,26 0,26 0,-52-27,-27-25,0 25,26 54,-26 25,53 54,-53-26,53-1,-53-26,0 0,0 0,0-27,0 27,-27 0,1-53,-27 0,0 0,53 0,53-79</inkml:trace>
  <inkml:trace contextRef="#ctx0" brushRef="#br0" timeOffset="480.0275">979 6350,'-26'0,"26"26,-27 27,27 0,-53 26,53 1,0-1,0 0,0-26,0-26,27 26,-1-53,1 53,25-53,-25 0,-1 0</inkml:trace>
  <inkml:trace contextRef="#ctx0" brushRef="#br0" timeOffset="812.0465">1085 6482,'0'-26,"-27"26,27 52,0 1,0 0,27 0,-27 0,0 26,0-26,26-26,-26 26</inkml:trace>
  <inkml:trace contextRef="#ctx0" brushRef="#br0" timeOffset="1140.0652">1217 6508,'0'27,"-53"52,53-52,-26-27,26 53,0 0,0-53,53 0,26 0,-26 0,26 0,-52 0</inkml:trace>
  <inkml:trace contextRef="#ctx0" brushRef="#br0" timeOffset="1450.083">1349 6403,'53'26,"-26"27,52 0,-52 53,-27-80,0 1,0 26,0-1,0 1,0 0,0 0,0-26</inkml:trace>
  <inkml:trace contextRef="#ctx0" brushRef="#br0" timeOffset="1776.1016">1640 6694,'53'0,"-26"0,26 0,-27 0,27 0,-26 0</inkml:trace>
  <inkml:trace contextRef="#ctx0" brushRef="#br0" timeOffset="1912.1094">1879 6879,'26'0,"27"0,-27 0,1 0</inkml:trace>
  <inkml:trace contextRef="#ctx0" brushRef="#br0" timeOffset="3172.1815">2090 6508,'0'-26,"0"26,53 53,-26-27,-27 1,53 26,-53-27,0 1,0 26,0-1,0-78,26-53,-26 26,53 0,-53 0,26 0,-26 27,0-27,0 106,0-27,0 0,0 27,0-26,0-1,0 27,0-26,53-1,-53 27,27-53</inkml:trace>
  <inkml:trace contextRef="#ctx0" brushRef="#br0" timeOffset="3533.2021">2619 6297,'0'0,"0"0,-53 0,53 79,-26-52,26 52,0-26,0 0,0 0,0 0,0 26,53-53,-27 27,27-53,0 0,0 0</inkml:trace>
  <inkml:trace contextRef="#ctx0" brushRef="#br0" timeOffset="5182.2964">2858 6350,'0'26,"0"27,0-26,0-1,0 0,26 27,-26-26,26 26,-26 0</inkml:trace>
  <inkml:trace contextRef="#ctx0" brushRef="#br0" timeOffset="5551.3175">2990 6403,'0'0,"0"53,-27-53,27 52,0 1,-26-53,26 27,0-27,79 0,-52 0,26 0,0 0,-1 0</inkml:trace>
  <inkml:trace contextRef="#ctx0" brushRef="#br0" timeOffset="5855.3349">3228 6508,'0'0,"26"0,27 0</inkml:trace>
  <inkml:trace contextRef="#ctx0" brushRef="#br0" timeOffset="6167.3528">3360 6244,'0'26,"0"1,0 26,0-27,0 1,0 26,0-27,53 0,-53 27</inkml:trace>
  <inkml:trace contextRef="#ctx0" brushRef="#br0" timeOffset="6523.3731">3545 6297,'0'26,"-26"27,26-26,-53-27,53 53,0-27,27-26,25 0,1 0,-26 0</inkml:trace>
  <inkml:trace contextRef="#ctx0" brushRef="#br0" timeOffset="6815.3898">3704 6403,'0'0,"0"53,0-27,0 27,27-53,26 0,-53 0,0-53,0 27,0-1,0 1,0 26</inkml:trace>
  <inkml:trace contextRef="#ctx0" brushRef="#br0" timeOffset="7153.4092">3863 6191,'0'0,"26"0,-26 79,53-26,-53 0,0 0,0 0,0 26,0 1,-53 26,27-27,-27 0</inkml:trace>
  <inkml:trace contextRef="#ctx0" brushRef="#br0" timeOffset="8108.4638">3731 6429,'0'-53,"0"53,0 27</inkml:trace>
  <inkml:trace contextRef="#ctx0" brushRef="#br0" timeOffset="90925.2006">18759 17780,'-26'-27,"-1"27,27-53,-26 53,-27 0,53 27,-53-27,53 53,-27-53,27 53,0-27,-53-26,53 79,0-26,27-53,-1 0,1 0,52 0,-52 0,-1-26,27-1,-53 1,26-27,-26 27,0-1,0 27,0 27,0-1,80 53,-27-26,26 0</inkml:trace>
  <inkml:trace contextRef="#ctx0" brushRef="#br0" timeOffset="91473.232">18812 17145,'-53'79,"53"-26,0 26,0-26,0 0,0-26,0 26,0-27,0 0,26-26,-26 27</inkml:trace>
  <inkml:trace contextRef="#ctx0" brushRef="#br0" timeOffset="91815.2516">18971 17277,'0'53,"-27"-53,27 53,-26-53,26 26,0 1,0 26,26-53,80 26,-80-26,1 0,-1 0,27 0,-26 0</inkml:trace>
  <inkml:trace contextRef="#ctx0" brushRef="#br0" timeOffset="92545.2933">19606 17753,'-27'0,"27"53,0 0,0-26,0-1,0 27,0 0,80-53,-28 0,-25-27,52-52,-79 53,0-27,27 0,-27 26,0 27,0 27,0 26,53-27,-53 1,26 25,-26-25,53 26</inkml:trace>
  <inkml:trace contextRef="#ctx0" brushRef="#br0" timeOffset="92832.3097">20267 17542,'0'0,"-26"79,26 0,-80 1,80-1,-53 27,53-53,0 0,0-27,53 27,0-53,27 53,-1-53,0 0</inkml:trace>
  <inkml:trace contextRef="#ctx0" brushRef="#br0" timeOffset="93093.3247">20690 17568,'0'53,"0"0,0 26,0 27,0-27,0-26,0 0,0 0,0-26</inkml:trace>
  <inkml:trace contextRef="#ctx0" brushRef="#br0" timeOffset="93426.3437">20849 17727,'-26'0,"-27"26,53 27,-53-26,53 52,-53-79,53 26,0 1,53-27,-27 53,1-53,52 0,-26 0,0 0,-27-27,27 27</inkml:trace>
  <inkml:trace contextRef="#ctx0" brushRef="#br0" timeOffset="93655.3568">21114 17700,'26'0,"1"0,-27 53,53 0,-53 0,0 0,0 26,-27-26,1 0,-27 0,53 0,-53-27</inkml:trace>
  <inkml:trace contextRef="#ctx0" brushRef="#br0" timeOffset="94495.4049">22040 17859,'0'-26,"-53"-27,79 53,54 0,26 0,52 0,1 0,0 0,26 0,0 0,-26 0,-53-27,-27 27,1 0,-80 0</inkml:trace>
  <inkml:trace contextRef="#ctx0" brushRef="#br0" timeOffset="94675.4151">23442 17568,'-26'0,"26"26,0 54,0-1,-80 27,54 0,-27 26,-26-79</inkml:trace>
  <inkml:trace contextRef="#ctx0" brushRef="#br0" timeOffset="95247.4479">22304 17700,'0'27,"0"26,-53-27,1-26,25 53,-26-53,0 27,0-27,53 26,27 27,26-53,26 0,-26 53,0-53,0 53,0-53,-27 0</inkml:trace>
  <inkml:trace contextRef="#ctx0" brushRef="#br0" timeOffset="96671.5293">24474 16695,'0'-27,"53"27,-27 0,1 0,26 0,-27 0,1 0,26 27,-53 26,0-27,0 1,-27 26,27-27,-53 27,53-27,0 1,0 26,0-27,27 1,26 26,52-53,-52 26,0-26,-26 0</inkml:trace>
  <inkml:trace contextRef="#ctx0" brushRef="#br0" timeOffset="96940.5447">24500 16933,'0'-26,"53"26,27 0,-1 0,-26 0,26 0,1 0,-27 0,0 0,0 0,-27 0</inkml:trace>
  <inkml:trace contextRef="#ctx0" brushRef="#br0" timeOffset="97322.5666">24156 17436,'0'-27,"27"27,26 0,26-26,80 26,0 0,52 0,1 0,0 0,-54 0,28 26,-1-26,-53 53,-52-53,-28 27,-25 26</inkml:trace>
  <inkml:trace contextRef="#ctx0" brushRef="#br0" timeOffset="97757.5914">24395 17727,'53'0,"26"-27,-26 27,0 0,0 0,0 0,-53 0,0 53,0 27,-27-27,-26-1,0 1,53-26,-26-27,26 53,0 26,53-79,26 0,0 0,1 0,-27 0,-27 0</inkml:trace>
  <inkml:trace contextRef="#ctx0" brushRef="#br0" timeOffset="98051.6083">24421 17912,'53'0,"0"0,26 0,-26 0,0 0,26 0,27 0,-26 0,-1 0,-26 0,-27 0</inkml:trace>
  <inkml:trace contextRef="#ctx0" brushRef="#br0" timeOffset="98501.634">25453 17991,'53'0,"0"0,0 27,-27-27,-26 53</inkml:trace>
  <inkml:trace contextRef="#ctx0" brushRef="#br0" timeOffset="98927.6584">25876 17886,'0'-53,"0"53,0-27,-53 27,0 0,27 0,0 0,-27 27,26-1,27 1,0 25,0-25,0 26,53-53,-26 0,-1 0,27 0,0-27,-53 80,0-26,53 26</inkml:trace>
  <inkml:trace contextRef="#ctx0" brushRef="#br0" timeOffset="99227.6755">26617 17515,'27'0,"-1"0,27 53,-53-27,0 27,0 0,0 0,-27-53</inkml:trace>
  <inkml:trace contextRef="#ctx0" brushRef="#br0" timeOffset="100112.7261">27781 16959,'0'-52,"0"25,53 27,0 0,26 0,1 0,-27 0,0 0,-53 53,26-27,-26 27,0 0,-53 53,0-53,0 26,0-52,27-1,26 27,0-26,0-1,0 27,26-53,54 0,26 0,0 0,-27 0,0 0</inkml:trace>
  <inkml:trace contextRef="#ctx0" brushRef="#br0" timeOffset="100323.7382">27887 17224,'53'0,"0"0,0 0,0 0,0 0,0 0,-27 0,1 0,-27 0,26 0,-26 27</inkml:trace>
  <inkml:trace contextRef="#ctx0" brushRef="#br0" timeOffset="100645.7566">27490 16827,'0'-26,"0"105,0 27,-26 26,26-26,0 0,0 26,79-52,-52-1,52-79</inkml:trace>
  <inkml:trace contextRef="#ctx0" brushRef="#br0" timeOffset="101020.7781">28628 17092,'0'-27,"0"27,0 80,0-1,0 0,0 1,0-1,0 1,0-28,0 1,0-26</inkml:trace>
  <inkml:trace contextRef="#ctx0" brushRef="#br0" timeOffset="101495.8053">29051 17118,'27'0,"-1"27,54-27,-28 26,1-26,0 53,0-53,-53 27,27-27,-27 26,-53 53,-27-52,1-27,0 79,-1-79,1 53,52-53,27 53,-26-53,26 26,53-26</inkml:trace>
  <inkml:trace contextRef="#ctx0" brushRef="#br0" timeOffset="102308.8518">30136 17224,'0'-26,"0"-27,-26 53,-27-27,26 27,1 0,26 0,0 53,0-26,0-1,0-26,26 0,27 0,-26 0,-1 0,1 0,-27 53,0-27,52 1,-52 26</inkml:trace>
  <inkml:trace contextRef="#ctx0" brushRef="#br0" timeOffset="102627.87">29819 16933,'-27'0,"27"26,0 27,0 0,0 27,0-1,0 0,0 1,0-54,0-26</inkml:trace>
  <inkml:trace contextRef="#ctx0" brushRef="#br0" timeOffset="102938.8878">30242 17198,'0'-27,"26"-26,-26 80,0 26,0 52,0-52,0 0,0 0,0 0,0 0,0-27</inkml:trace>
  <inkml:trace contextRef="#ctx0" brushRef="#br0" timeOffset="103555.9231">30903 16668,'0'80,"0"52,0 0,0-26,0 27,0-54,-79 27,79-27,-79 27,26-27,26-26,-26 0,0-26,0 26,27-27,52-26</inkml:trace>
  <inkml:trace contextRef="#ctx0" brushRef="#br0" timeOffset="104267.9638">30321 16986,'0'-27,"0"1,0-27,0 106,-53 0,53 0,0 26,0 27,-26 26,26-105</inkml:trace>
  <inkml:trace contextRef="#ctx0" brushRef="#br0" timeOffset="105627.0415">18098 17462,'0'-26,"-27"79,1 26,26 0,-80 27,80-26,-53 25,53 1,0 0,27-27,26-26,53 27,26-27,0-53,27 53,-80-53</inkml:trace>
  <inkml:trace contextRef="#ctx0" brushRef="#br0" timeOffset="106945.1169">19076 17303,'0'-52,"0"52,-26 0,-27 52,0 1,0 0,0-53,53 27,-26-27,26 0,53 0,-27 0,-26 0,27 0,-27 0</inkml:trace>
  <inkml:trace contextRef="#ctx0" brushRef="#br0" timeOffset="118100.755">19685 14340,'-53'0,"53"0,0 53,-26 26,26-52,0 26,-53-53,53 53,0 0,0-27,-27-26,27 53,0 0,0 0,0 26,0-52,-26 26,26-1,-53 28,53-54,0 1,0 26,0 0,0-27,0 1,0 25,0-52,0 27,0-1,0 27,0-26,0-1,53 27,-53-26,0-1,26-26,-26 53,0-27,0 27,53 0,-53 27,0-54,0 1,27 25,-27-25,53-1,-53 27,26-53,-26 27,26 26,27-53,-53 26,53-26,0 27,-26-27,-27 52,53-52,0 0,-53 27,26-27,27 0,-53 26,-27-26</inkml:trace>
  <inkml:trace contextRef="#ctx0" brushRef="#br0" timeOffset="119756.8497">22913 14367,'0'-27,"0"27,26 0,-26 53,27-53,-27 26,79 27,-79 0,27-26,-27-1,0 27,53-26,-53-1,0 53,26-26,-26 0,0 0,0 27,0-28,0-25,0-1,0 27,0-26,0-1,0 27,0-26,0-1,0 27,0-27,0 1,0-1,0 27,0-26,0-1,0 27,0-26,0-1,0 27,0-27,0 1,-53 26,53-27,-26 27,-27-26,26 26,1-27,-27 0,26 27,-25-26,25 26,-26 0,53-27,-26-26,-1 0,27 53,-53-53,27 0,26 0,53 0,-53-53</inkml:trace>
  <inkml:trace contextRef="#ctx0" brushRef="#br0" timeOffset="120854.9125">21643 13705,'0'0,"0"27,-53-1,53 0,0 27,-26-26,26-1,0 27,-53 0,53 0,0 0</inkml:trace>
  <inkml:trace contextRef="#ctx0" brushRef="#br0" timeOffset="121187.9316">21511 13652,'0'0,"0"53,0-26,0 25,0-25,26-1,-26 27,27-26,25 52,-25-79,26 27</inkml:trace>
  <inkml:trace contextRef="#ctx0" brushRef="#br0" timeOffset="121747.9636">21881 13626,'0'-27,"0"27,-53 0,53 53,-79 0,79 0,-27 26,27-26,0 0,0-26,0 26,0-27,0 1,27 25,26-52,-27 27,1-27,26 0</inkml:trace>
  <inkml:trace contextRef="#ctx0" brushRef="#br0" timeOffset="122459.0043">22066 13652,'27'0,"26"0,-27 0,1 0,-27 0,0 27,0 26,0-53,0 52,-53 1,53-26,-80-1,54 54,26-54,0 1,0 26,53-53,-27 0,1 0,26 0,-27 0,0 0</inkml:trace>
  <inkml:trace contextRef="#ctx0" brushRef="#br0" timeOffset="122807.0242">21934 13837,'0'0,"79"0,-26 0,-26 0,26 0,0 0,-1 0,1 0,-26 0,-1 0,27 0</inkml:trace>
  <inkml:trace contextRef="#ctx0" brushRef="#br0" timeOffset="123159.0443">22463 13626,'0'0,"0"53,27-27,-27 27,26-27,-26 27,0 0,0 27,0-1,-26 0,-27-26,26 27,27-54,-53-26,53 27</inkml:trace>
  <inkml:trace contextRef="#ctx0" brushRef="#br0" timeOffset="123855.0841">22013 13679,'0'0,"27"0,26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1024" units="cm"/>
        </inkml:traceFormat>
        <inkml:channelProperties>
          <inkml:channelProperty channel="X" name="resolution" value="28.31858" units="1/cm"/>
          <inkml:channelProperty channel="Y" name="resolution" value="28.36565" units="1/cm"/>
        </inkml:channelProperties>
      </inkml:inkSource>
      <inkml:timestamp xml:id="ts0" timeString="2022-05-26T06:08:47.56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741 7434,'-53'0,"26"-26,1 26,-27 0,27 0,26 26,-27-26,27 27,-53 26,53-27,0 1,0-27,80 0,-27-27,-1-52,-52 26,53 53,-53-53,0 0,0 27,0-54,0 133,0-26,0-1,0 27,0-26,0-1,0 0,0 54,27-80,-27 26,53-26,0 0,26 0</inkml:trace>
  <inkml:trace contextRef="#ctx0" brushRef="#br0" timeOffset="542.031">953 7514,'26'0,"27"0,-27-27,-26 1,0-1,0 27,-26 0,-27 0,53 53,0 27,0-27,26-27,1-26,-27 27,53-27,-27 0,27 0,-26 0</inkml:trace>
  <inkml:trace contextRef="#ctx0" brushRef="#br0" timeOffset="944.054">1244 7593,'0'-26,"26"-27,-26 26,26 1,-26-27,0-26,53 26,-53 0,0 0,0 0,-26 53,-1 0,1 79,26-26,0 0,0 0,0 0,0 0,0-27,0 1,0 26,0-27,26 1,-26 26,27-27</inkml:trace>
  <inkml:trace contextRef="#ctx0" brushRef="#br0" timeOffset="1604.0917">1588 7382,'-27'-27,"-26"27,27 0,-1 0,27 79,0-26,0-26,27-27,26 0,-27 0,-26-53,0 26,27 27,25 27,-25-27</inkml:trace>
  <inkml:trace contextRef="#ctx0" brushRef="#br0" timeOffset="2048.1171">1720 7434,'26'0,"1"0,26 0,0 0,-53-26,26-27,-26 0,0 80,0 52,0-53,53 27,-53 0,0 0,0-26,26 26,-26 0,0-27,-26-26,-27 0,0 0</inkml:trace>
  <inkml:trace contextRef="#ctx0" brushRef="#br0" timeOffset="3217.184">2223 7170,'-27'0,"27"26,0 27,0 0,27 27,-27-54,0 0,0 54,26-80,0 0,-26-53,0 26,53 27,-26 0,-1 0,-26 0,0 53,-26-26,-1-27,27 53,-53-53</inkml:trace>
  <inkml:trace contextRef="#ctx0" brushRef="#br0" timeOffset="3694.2113">2461 7276,'0'0,"53"0,-53 53,26-53,-26 26,26-26,-26 27,53-27,-26 0,-1 0,-26 0,53-53,-53 0,0 79,0 27,0-26,0 25,0 1,0 53,0-26,0-27,0-1,-26 1,26 0,-27-26,-26-27,53-27,-26-26</inkml:trace>
  <inkml:trace contextRef="#ctx0" brushRef="#br0" timeOffset="4521.2586">3122 7276,'0'0,"0"26,27 27,-27-26,0-1,0 27,0-27,26 1,-26 52</inkml:trace>
  <inkml:trace contextRef="#ctx0" brushRef="#br0" timeOffset="4884.2793">3334 7276,'-27'53,"27"-27,-26-26,26 53,0 0,0-27,0-26,0 27,53-27,-27 0,1 0,-1 0</inkml:trace>
  <inkml:trace contextRef="#ctx0" brushRef="#br0" timeOffset="5233.2993">3598 7434,'27'0,"-27"27,0-1,26 27,27 0,-26-53,26-26,-53-1,0 1,0-27,-27 53,27-53,-26 53,-1 0</inkml:trace>
  <inkml:trace contextRef="#ctx0" brushRef="#br0" timeOffset="5513.3153">3995 7011,'0'0,"0"53,0-26,0-1,0 27,0-27,-26 27,-1-53</inkml:trace>
  <inkml:trace contextRef="#ctx0" brushRef="#br0" timeOffset="6241.357">3043 6985,'0'26,"0"27,0-26,0-1,0 27,0-27,0 1,26-27,1 0</inkml:trace>
  <inkml:trace contextRef="#ctx0" brushRef="#br0" timeOffset="7221.413">979 7964,'53'0,"-27"0,27 0,0 0,27 0,25 0,28 0,-1-53,-26 53,-27 0,1-27,-28 27</inkml:trace>
  <inkml:trace contextRef="#ctx0" brushRef="#br0" timeOffset="8015.4584">3228 7964,'53'0,"53"0,-27 0,27-53,0 53,26-53,-53 53,-26 0,-26 0,26 0,-27 0</inkml:trace>
  <inkml:trace contextRef="#ctx0" brushRef="#br0" timeOffset="8687.4969">3731 7408,'-27'0,"-26"0</inkml:trace>
  <inkml:trace contextRef="#ctx0" brushRef="#br0" timeOffset="9451.5406">3228 7434,'-27'0,"1"0,26 27,-26-27</inkml:trace>
  <inkml:trace contextRef="#ctx0" brushRef="#br0" timeOffset="16557.947">370 2434,'0'53,"0"-27,0 1,0 26,0 0,0-27,0-26,53-53,-53-26,27 26,-27 26,0-26,53 27,-53 52,0 1,0 26,0-27,0 1,26 52,27-52,-26-27</inkml:trace>
  <inkml:trace contextRef="#ctx0" brushRef="#br0" timeOffset="16971.9707">423 2778,'0'0,"0"53,0 26,0-26,53 0,-53 0,0 26,0-52,27-27,-27 53</inkml:trace>
  <inkml:trace contextRef="#ctx0" brushRef="#br0" timeOffset="17306.9899">582 2910,'0'27,"0"-1,0 27,-53-27,53 27,0 0,27-53,26 0,-27 0,0 0,27 0,-26 0,-27-26</inkml:trace>
  <inkml:trace contextRef="#ctx0" brushRef="#br0" timeOffset="18178.0397">900 2619,'26'0,"1"0,-1 0,53 0,-52 0,26 0,0 0,0-26,-27 26,0 0,27 0,0 0</inkml:trace>
  <inkml:trace contextRef="#ctx0" brushRef="#br0" timeOffset="18412.0531">1323 2434,'0'0,"26"0,27 53,-53-27,0 27,0 27,-79 52,26-26,27-27</inkml:trace>
  <inkml:trace contextRef="#ctx0" brushRef="#br0" timeOffset="19014.0875">873 2619,'0'0,"0"0,0 27,0 25,-26-52,26 27,0-1,0 27,26-26,1-27,26 0,-1 0,1 0,0 0,0 0</inkml:trace>
  <inkml:trace contextRef="#ctx0" brushRef="#br0" timeOffset="19763.1304">926 2460,'-26'0,"-1"0,-26 80,53-27,0-27,0 1,53-27,-26 79</inkml:trace>
  <inkml:trace contextRef="#ctx0" brushRef="#br0" timeOffset="20398.1667">1879 2381,'0'53,"-53"26,53-26,-53 0,53 0,-53 26,53-26,0-26,-53-27</inkml:trace>
  <inkml:trace contextRef="#ctx0" brushRef="#br0" timeOffset="20645.1808">1588 2487,'26'26,"27"80,-53-79,53 25,-27-25,27-27,-26 53,26-53,-27 53</inkml:trace>
  <inkml:trace contextRef="#ctx0" brushRef="#br0" timeOffset="21037.2032">2090 2407,'0'0,"0"0,-53 80,53-27,0 0,0 26,0-26,0 26,0-26,0-26,0-1,27-26,26 53,-27-53</inkml:trace>
  <inkml:trace contextRef="#ctx0" brushRef="#br0" timeOffset="21524.2311">2223 2487,'0'-53,"79"53,-53 0,27 0,-53 26,27-26,-27 80,0-54,0 1,0 26,0-27,-53 0,53 54,0-54,0 1,0-27,79 0,-26 0,0 0,0 0</inkml:trace>
  <inkml:trace contextRef="#ctx0" brushRef="#br0" timeOffset="21780.2457">2275 2672,'-26'0,"26"0,26 0,27 0,0 0,0 0,0 0,26-53</inkml:trace>
  <inkml:trace contextRef="#ctx0" brushRef="#br0" timeOffset="22027.2599">2619 2381,'53'26,"-53"1,27 26,-27 0,0 0,0 0,0 26,0-53,0 1,0 26,-53-27</inkml:trace>
  <inkml:trace contextRef="#ctx0" brushRef="#br0" timeOffset="22865.3078">900 3386,'0'0,"26"0,1-53,52 53,27 0,52 0,28 0,-1 0,-26 0,26 0,-26 0,26 0,-53 0,-53 0,1 0,-1 0,-52 0,-1 0,-26 0</inkml:trace>
  <inkml:trace contextRef="#ctx0" brushRef="#br0" timeOffset="40609.3227">31485 5212,'-26'0,"26"26,-26-26,26 27,0-1,-27-26,27 27,0 26,-53-53,53 26</inkml:trace>
  <inkml:trace contextRef="#ctx0" brushRef="#br0" timeOffset="44265.5318">31962 6112,'0'26,"0"27,0-27,0 1</inkml:trace>
  <inkml:trace contextRef="#ctx0" brushRef="#br0" timeOffset="50892.9109">32941 6985,'-27'0,"-26"0,53 0,-26 0,-1 0,-26 0,27 0,26 0</inkml:trace>
  <inkml:trace contextRef="#ctx0" brushRef="#br0" timeOffset="73265.1905">22172 4074,'27'0,"25"0,1 0,-26 0,26 0</inkml:trace>
  <inkml:trace contextRef="#ctx0" brushRef="#br0" timeOffset="73469.2022">22225 4418,'53'0,"0"0,-27 0,27 0</inkml:trace>
  <inkml:trace contextRef="#ctx0" brushRef="#br0" timeOffset="74255.2471">23045 4154,'0'-53,"53"53,-53-27,53 27,0 0,0 0,0 27,-53 26,0-27,0 27,0 0,0-27,-27 1,27 52,0-52,27-1,52-26,-52 0,-1 0,27 0</inkml:trace>
  <inkml:trace contextRef="#ctx0" brushRef="#br0" timeOffset="74501.2612">23125 4365,'53'0,"-1"-53,1 53,0 0,-26-26,26 26,-27 0</inkml:trace>
  <inkml:trace contextRef="#ctx0" brushRef="#br0" timeOffset="75111.2961">22728 3836,'0'-53,"53"53,-27 0,1 0,25 0,-25 0,-1 0,27 0</inkml:trace>
  <inkml:trace contextRef="#ctx0" brushRef="#br0" timeOffset="75447.3153">23072 3545,'-27'0,"27"-26,0 26,0 79,27 0,-27 1,53-27,-53 0,26 0,-26-27,27 27</inkml:trace>
  <inkml:trace contextRef="#ctx0" brushRef="#br0" timeOffset="75861.339">23310 3572,'-27'0,"27"26,-26 0,26 27,-53-26,53-1,-26 27,26-26,0-1,26-26,27 0,0 0,0 0,0 0,-27 0,27 0,-27 0,1 0</inkml:trace>
  <inkml:trace contextRef="#ctx0" brushRef="#br0" timeOffset="76227.3599">23601 3783,'0'27,"-27"-27,27 79,0-52,0-1,53 53,-26-79,26 0,0 0,-27 0,-26-26,53-27,-53 27,0-27,0 26,0 1,-26 26,26-53,-53 53,0 0,26 0</inkml:trace>
  <inkml:trace contextRef="#ctx0" brushRef="#br0" timeOffset="76917.3994">24580 3704,'-53'26,"0"27,0 53,0-27,0 1,53-27,-53 26,53-52,0-1</inkml:trace>
  <inkml:trace contextRef="#ctx0" brushRef="#br0" timeOffset="77173.414">24236 3863,'26'0,"1"26,26 1,-27 25,54-25,-28 26,1-27,0 27,27-53,-27 0</inkml:trace>
  <inkml:trace contextRef="#ctx0" brushRef="#br0" timeOffset="77532.4346">24977 3519,'0'0,"0"53,-27-1,27 28,0-1,-53 1,53-27,0 26,0-26,0-27,0 27,106-53,-79 53,-1-53</inkml:trace>
  <inkml:trace contextRef="#ctx0" brushRef="#br0" timeOffset="78060.4648">25294 3677,'53'-53,"-26"53,-1 0,27 0,-53 27,26-1,-26 1,0 52,0 1,-26-27,-1-1,-25 1,52 0,-27-53,27 53,0 0,27 0,52-53,0 0,1 0,-27-26,-27 26</inkml:trace>
  <inkml:trace contextRef="#ctx0" brushRef="#br0" timeOffset="78322.4798">25268 3916,'26'0,"1"0,26 0,26 0,-26 0,0 0,-27 0,27 0</inkml:trace>
  <inkml:trace contextRef="#ctx0" brushRef="#br0" timeOffset="78559.4933">25770 3624,'0'0,"0"27,0 52,0 1,0-1,0 0,0 1,0-1,0-26,-26 0,26 0,-53-27</inkml:trace>
  <inkml:trace contextRef="#ctx0" brushRef="#br0" timeOffset="80681.6147">23627 3810,'0'0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1024" units="cm"/>
        </inkml:traceFormat>
        <inkml:channelProperties>
          <inkml:channelProperty channel="X" name="resolution" value="28.31858" units="1/cm"/>
          <inkml:channelProperty channel="Y" name="resolution" value="28.36565" units="1/cm"/>
        </inkml:channelProperties>
      </inkml:inkSource>
      <inkml:timestamp xml:id="ts0" timeString="2021-06-02T05:43:58.540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1588 502,'0'-26,"0"52,0 1,0 26,0 26,0 1,0-28,0 1,0-26,0 26,0-27,0 27,0-26,0 25</inkml:trace>
  <inkml:trace contextRef="#ctx0" brushRef="#br0" timeOffset="390">1191 317,'0'0,"53"0,-1 0,1 0,53 0,53 0,26 0,-26-53,-27 53,-26-26,-53 26,-27 0,-26 53,0-27</inkml:trace>
  <inkml:trace contextRef="#ctx0" brushRef="#br0" timeOffset="1179">1931 502,'0'53,"0"27,0-1,0 0,0 27,53-26,-53-27,0-1,0-25,27 26,-27-80,53-26,-53 27,53 26,0 53,-27-27,27 27,26-53,-26 53,-26-53,26 0,-27 0,-26-26,27-1,-27-52,0 26,0 0,0 27,0 26,-27-53,-26 106,53-27,0 1,0 25,0 28,27-54,-27 1,79-27,-53 79,1-79,52 0,1 0,52 0,-26 0</inkml:trace>
  <inkml:trace contextRef="#ctx0" brushRef="#br0" timeOffset="2169">3836 529,'-79'-27,"0"27,-1 27,-52 26,53 0,-1-27,80 27,-26-26,26-1,0 27,26-27,54 27,-1-26,0 26,27 0,-53-27,-53 27,27-53,-27 53,-27-27,-26-26,-79 80,26-80,27 53,-1-53,54 0,26-27,26 27,80-53,27 53,25-53,-52 53,-27 0,-26-53</inkml:trace>
  <inkml:trace contextRef="#ctx0" brushRef="#br0" timeOffset="2529">3916 1164,'53'-27,"-27"27,27 0,79-26,-26 26,27-79,-54 79,-53-80,-26 54,0 26,-53 0,-26 0,0 26,26-26,0 106,26-80,27 27,0-26,0-1,53 54,0-80,53 26,0-26,-27 0,1 0,-1 0</inkml:trace>
  <inkml:trace contextRef="#ctx0" brushRef="#br0" timeOffset="2881">5212 952,'0'-26,"0"-1,0 27,-26-53,-54 53,28 0,-1 0,0 0,0 0,0 0,53 53,-53-26,53 26,0 26,0-26,0 0,0 0,79 0,1-27,-1-26,0 53,1-53,-27 0,26 0,-26 0,-26-26</inkml:trace>
  <inkml:trace contextRef="#ctx0" brushRef="#br0" timeOffset="3562">5900 1058,'0'-26,"0"26,-26-27,-27 27,0 0,26 0,-25 0,25 0,1 53,-27 26,53-52,0-27,53 0,0 0,-27 0,27 0,26 0,-26 0,-26 0,-1 0,-26 26,0 54,0-54,0 27,53-53,0 0,-27 0,27 0,-26-53,26 0,-27-26,-26 52,27 27,26 27,-53 26,52-27,1 27,0-26,0-27</inkml:trace>
  <inkml:trace contextRef="#ctx0" brushRef="#br0" timeOffset="4081">7170 1084,'0'-26,"-79"26,-1 0,28 26,-1 27,-27-26,54 26,26-27,0 27,0-53,53 0,0 0,26 0,-26-53,26 27,-52-54,26 1,-53 0,26-27,-26-26,0-1,0-26,0 27,0 79,0 0,0 106,0 27,0 25,27 1,-27 0,0 0,0 0,0 53,0-1,0-52,0-53</inkml:trace>
  <inkml:trace contextRef="#ctx0" brushRef="#br0" timeOffset="4943">8414 608,'0'-53,"0"27,0 26,-27 0,-79 26,27 80,79-79,-26 78,26-78,0-1,0 27,0 0,0-26,79 26,-79-27,53 27,-53-27,26-26,-26 27,0-1,0-26,-26 0,-27 0,27 0,-1 0</inkml:trace>
  <inkml:trace contextRef="#ctx0" brushRef="#br0" timeOffset="5318">8731 423,'0'0,"0"79,0 27,0 53,0 0,0-1,0-78,27-27,-27 0,53-53,-53 26,53-26,-53-26,26-27,-26 0,0-27,0 54,26 26,-26 0,80 53,-80-27,53 27,-53-26,53-27,-53 53,26-53,-26 53</inkml:trace>
  <inkml:trace contextRef="#ctx0" brushRef="#br0" timeOffset="5559">9419 899,'0'53,"0"0,0 0,0 26,0-26,27 0,-27-26,53 26,26-27,-53-26,27 0,-53 0</inkml:trace>
  <inkml:trace contextRef="#ctx0" brushRef="#br0" timeOffset="5730">9525 714,'0'-26,"0"26</inkml:trace>
  <inkml:trace contextRef="#ctx0" brushRef="#br0" timeOffset="6060">10372 661,'0'-26,"0"26,-53 0,26 0,1 0,-27 0,26 26,-25 27,52-26,-27 25,27 54,0 0,0 0,53-27,-53 1,53-1,-53-26,53 0,-53 0,0-27,-53 1,26-27</inkml:trace>
  <inkml:trace contextRef="#ctx0" brushRef="#br0" timeOffset="6254">9975 1111,'0'-27,"53"27,26 0,0 0,27 0,0 0,0 0,-27 0,1 0,-54-52</inkml:trace>
  <inkml:trace contextRef="#ctx0" brushRef="#br0" timeOffset="6946">11192 502,'0'27,"0"-1,0 27,0 53,0-27,0 1,0-1,0 1,0-1,0-26,79 26,-26-52,0-27,0 0,0 0,0 0,-53-27</inkml:trace>
  <inkml:trace contextRef="#ctx0" brushRef="#br0" timeOffset="7124">11060 979,'26'-27,"27"27,0-53,26 53,1 0,-1 0,27 0,-27 0,1 27</inkml:trace>
  <inkml:trace contextRef="#ctx0" brushRef="#br0" timeOffset="8573">12594 502,'0'-26,"-26"26,-54 53,27 53,1-27,25 0,27 54,-53-27,53 52,27 1,52-80,0 1,54-27,-1-53,80 53</inkml:trace>
  <inkml:trace contextRef="#ctx0" brushRef="#br0" timeOffset="9074">13996 873,'0'-27,"0"-52,-26 53,-27 26,27 0,-54 26,1 0,26 27,0-26,53-1,0 27,0 0,79 0,-26-53,27 0,-27-26,0 26,-1-53,-52 0,53 53,-53-27,53 54,-26-27,-1 79,27-79,0 53,0-53,26 53,-52-53</inkml:trace>
  <inkml:trace contextRef="#ctx0" brushRef="#br0" timeOffset="9690">15028 1032,'0'-27,"0"1,-26-27,-27 53,0 0,27 0,-27 0,0 26,26-26,-26 53,27-53,26 53,-27-53,27 26,0 27,27-53,52 0,-26 0,0 0,0-26,0 26,0-53,-53 27,53-54,-53 1,0-1,0 28,0 25,0-26,0 0,0 106,53 27,-53-28,26 1,-26 27,80 26,-54-54,27 1,-27 0,54-26,-54-27,1 0</inkml:trace>
  <inkml:trace contextRef="#ctx0" brushRef="#br0" timeOffset="9990">15531 926,'0'-53,"0"106,0-27,27 27,25 0,-25 0,26 0,-27 0,27-27,0-79,-53-26,79-27,-79 27,27 26,-27 26,0-26,0 27,53 52,-53 54</inkml:trace>
  <inkml:trace contextRef="#ctx0" brushRef="#br0" timeOffset="11264">16563 820,'0'0,"0"-53,0 27,0 26,0-27,-79 27,52 0,1 0,-54 0,27 0,27 27,-27 25,53 28,-53-54,53 27,27 0,-1 0,27-53,0 0,-53 0,79-53,-79 27,27-27,-27 0,53 53,-53 0,0 53,26-27,-26 27,53-26,-53 25,79 1,-52-26,-1 26,27-53,-26 0,-1 0,-26-27,106 1,-106-27,53-26,-53 52,0 54,26 25,-26-25,0-1,53-26,-53 53,27-53,-1 0,53 0,-52-53,26 0,-53 27,53 26,-27 0,27 26,-53 27,53 0,-53 0,53 0,-53 0</inkml:trace>
  <inkml:trace contextRef="#ctx0" brushRef="#br0" timeOffset="11855">18098 793,'-53'-26,"-27"26,80-53,-53 53,27 0,26 27,-53-1,53 0,0 54,0-27,26 0,27 0,0-1,0-52,0 53,0-53,26 0,-26 0,-26-53,26 27,-27-53,27 52,-27 1,-26 52,0 54,0-54,0 0,0 54,0-54,0 1,53-27,-26 79,26-79,26 0,1-53,-28 0,28-53,-1 27,-26-53</inkml:trace>
  <inkml:trace contextRef="#ctx0" brushRef="#br0" timeOffset="11984">18944 555,'0'27</inkml:trace>
  <inkml:trace contextRef="#ctx0" brushRef="#br0" timeOffset="12352">19050 1561,'26'-27,"27"1,-53-1,27-26,26-26,-27 26,27-53,-26 80,26-27,-53 79,0 27,26-53,-26 53,26-53,-26 27,80-27,-54 0,54 0,-54-27,27 1,-27-27,54 0</inkml:trace>
  <inkml:trace contextRef="#ctx0" brushRef="#br0" timeOffset="12824">19976 1005,'0'-53,"27"27,-27-1,0-26,0 27,0-1,0-25,0 52,-53 0,0 26,53 53,0-52,0 26,0-27,26 1,27 52,-26-79,52 26,-26-26,26 0,1 0,-28 80,1-54,-53 1,0 26,0 0,0 26,-26 0,26 1,-53-1,53-52,-53-27,53 26,-79-26,26 0,26 0,1 0,26-53,-53 53,53-79,0 52,0 1,26-27,1 53,26-53,26 53,1 0,25 0,-25 0,-27-53</inkml:trace>
  <inkml:trace contextRef="#ctx0" brushRef="#br0" timeOffset="13508">20902 582,'27'0,"78"106,-78-27,-27 27,79 26,-79-26,0 26,0-52,0-1,0-26,0 0,-53 0,0-53,0 26,1-26,-1 0,26 0,27 0,80 0,25 0</inkml:trace>
  <inkml:trace contextRef="#ctx0" brushRef="#br0" timeOffset="13733">21802 873,'0'-27,"26"27,-26-53,27 53,-54 53,1-26</inkml:trace>
  <inkml:trace contextRef="#ctx0" brushRef="#br0" timeOffset="13889">21669 1508,'0'26</inkml:trace>
  <inkml:trace contextRef="#ctx0" brushRef="#br0" timeOffset="14062">22146 1111,'53'-27,"-27"27,-26 0,0 53,0 0</inkml:trace>
  <inkml:trace contextRef="#ctx0" brushRef="#br0" timeOffset="15270">2408 1905,'79'0,"-26"0,0 0,0 0,0 0,0 0,26 0,53 26,27-26,-53 0,0 0,53 0,-1 0,-25 0,25 0,-25 0,25 0,-25 0,-1 0,-26 0,0 53,-27-53,27 0,-53 0,0 0,0 27,-1-27,28 0</inkml:trace>
  <inkml:trace contextRef="#ctx0" brushRef="#br0" timeOffset="15390">6376 2063,'106'0,"53"0,-27 0,54 0</inkml:trace>
  <inkml:trace contextRef="#ctx0" brushRef="#br0" timeOffset="15578">7885 2063,'105'0,"28"0,-1 0,-26 0,0 0,52 0,-25 0,25 0,28-26,-28 26,-25 0,-27 0,26 0,-26 0,0 0,-1 0,1 0,0 0,0 0</inkml:trace>
  <inkml:trace contextRef="#ctx0" brushRef="#br0" timeOffset="16020">12541 2249,'185'0,"1"0,-1 0,27 0,-27 0,-53 0,53 0,0 0,1 0,-28 0,-25 0,25 0,-25 0,26 26,26-26,-27 0,-52 0,0 0,53 0,-27 0,53 0,1 79,-1-79,0 0,-53 0,27 0,0 0,-53 0,-27 27,0-27,1 0,-1 0,1 0,25 0,-25 53,-1-53,0 0</inkml:trace>
  <inkml:trace contextRef="#ctx0" brushRef="#br0" timeOffset="16389">19764 2513,'53'0,"0"0,-26 0,-1 0,54 27,-28-27,-25 53,26-53,-80 0,-26 0</inkml:trace>
  <inkml:trace contextRef="#ctx0" brushRef="#br0" timeOffset="20375">23786 846,'0'27,"0"26,0 0,27-27,-27 27,52-27,28 54,-27-80,-27 0,1 0,26 0,-27-27,0 27,-26-53,80 27,-80-27,0 27,0 26,26 53,-26 52,80 1,-80 0,53 26,-53-26,0 0,-27 26,-52 1,-1-54,1-26,0-53,26 0,-27 0,54 0,26-27,-53-52,53 26,0 0,0 0,79-26,1 26,26 0,-27 0,-26 53,0-26,26 26,-52 0,-1 0,27 0,0 0</inkml:trace>
  <inkml:trace contextRef="#ctx0" brushRef="#br0" timeOffset="20669">24950 1217,'0'26,"-53"27,53 0,0 26,0 1,0-27,0 0,0 0,0-1,0 1,53-53,-53 27,53-27</inkml:trace>
  <inkml:trace contextRef="#ctx0" brushRef="#br0" timeOffset="21020">25162 1323,'0'0,"0"0,-53 0,53 79,-26-79,26 53,-27-27,27 27,0-26,0-1,0 1,0 26,27-53,25 0,1 0,0 0,27 0,-1 0,0-27,-52 27</inkml:trace>
  <inkml:trace contextRef="#ctx0" brushRef="#br0" timeOffset="21456">25850 1428,'26'0,"27"0,-26 0,52 0,-26 53,-53-26,-27-27</inkml:trace>
  <inkml:trace contextRef="#ctx0" brushRef="#br0" timeOffset="21589">25876 1825,'53'0,"0"0,-26 0,-1 0</inkml:trace>
  <inkml:trace contextRef="#ctx0" brushRef="#br0" timeOffset="22968">27120 502,'53'27,"0"26,26 0,-26 0,0 26,-53-26,0 0,0 0,0-27,-27 27,27-53,0-53,27 27,-1-27,27 0,-26 26,-27-25,26 25,-26 1,0 79,0-27,0 0,53 54,-53-27,53 0,0 0,-27 26,54-26,-27 0</inkml:trace>
  <inkml:trace contextRef="#ctx0" brushRef="#br0" timeOffset="23765">26935 1349,'0'79,"0"27,0 53,0-53,0 0,0-27,0 0,0-26,0 0,26-53</inkml:trace>
  <inkml:trace contextRef="#ctx0" brushRef="#br0" timeOffset="24117">27199 1667,'0'0,"-53"79,53-53,-53 1,53 26,-53-53,53 53,0-27,0 27,0-26,53-27,-26 0,26 0,26 0,27 0,26 52,-79-52</inkml:trace>
  <inkml:trace contextRef="#ctx0" brushRef="#br0" timeOffset="24425">27649 1931,'26'0,"27"0,0 0,0 0,27 0,-54 0</inkml:trace>
  <inkml:trace contextRef="#ctx0" brushRef="#br0" timeOffset="24673">27728 1667,'0'26,"0"0,0 27,0 27,0-54,0 1,53 26,-53-27,27 27,-27-27,53-26</inkml:trace>
  <inkml:trace contextRef="#ctx0" brushRef="#br0" timeOffset="25369">28231 1693,'0'26,"0"27,0-26,0 26,0 0,0 26,0-26,0 26,0-26,0-26,27 26,-27-27,0-26</inkml:trace>
  <inkml:trace contextRef="#ctx0" brushRef="#br0" timeOffset="26330">29422 714,'0'27,"-53"52,26 0,-26 54,53-28,-79 54,79 0,0-27,26 0,27 1,53-80,-26 0,-1-53,0 0</inkml:trace>
  <inkml:trace contextRef="#ctx0" brushRef="#br0" timeOffset="26637">29951 1058,'0'-26,"-27"26,27 26,0 27,-26 0,26 0,0 0,0 0,0 26,0-26,53-27,-53 27,53-26,-27-27</inkml:trace>
  <inkml:trace contextRef="#ctx0" brushRef="#br0" timeOffset="26982">30268 1005,'0'0,"0"27,-53 25,1 1,52 0,-53 0,0 27,53-54,-53 27,53-27,0 1,53-27,0 53,-27-53,1 0,-1 0,27 0,-27 0,1 0,26 0</inkml:trace>
  <inkml:trace contextRef="#ctx0" brushRef="#br0" timeOffset="27433">30586 1111,'26'0,"27"0,27 0,-1 53,0-53,27 79,-26-79,-28 53,-25-53,-27 27,0 26,-27-53,-25 52,-1-52,-27 27,27-27,0 53,1-53,-1 26,26-26,27 53</inkml:trace>
  <inkml:trace contextRef="#ctx0" brushRef="#br0" timeOffset="27679">31327 1587,'-53'0,"-53"27,27-27,-1 53,1-53,-1 52,1-52,53 53,26-26,26-27</inkml:trace>
  <inkml:trace contextRef="#ctx0" brushRef="#br0" timeOffset="28016">31697 1323,'0'0,"-53"26,27 27,26-27,-53 1,53 52,26-79,1 27,26-27,0 0,-1 0,-25-27,-27-26,0 27,0-27,0 0,-53 0,27 53,26-26,-80 26</inkml:trace>
  <inkml:trace contextRef="#ctx0" brushRef="#br0" timeOffset="28399">32226 1032,'0'0,"53"52,-53 28,0-1,0 27,0 0,0 0,0-27,-26 27,-27-53,26-27,-26 54,106-80,-26 0,-1 0</inkml:trace>
  <inkml:trace contextRef="#ctx0" brushRef="#br0" timeOffset="28557">32544 1799</inkml:trace>
  <inkml:trace contextRef="#ctx0" brushRef="#br0" timeOffset="32366">2090 3333,'-26'0,"26"-52,53 52,26-27,27 27,26-79,0 26,54 0,-28 0,-25 0,-80 53,-53-26,0 26,-53 0,0 52,26 1,-52 27,0 26,-1 26,1 0,-1-26,1 53,0-27,-1-26,27-53,1 0,52 0,-27-53,27 0,79 0,27 0,27 0,-28 0,1 0,-26 0,-27 0,26 0,-53 0,1 0,26 0,-27 0,-26 26</inkml:trace>
  <inkml:trace contextRef="#ctx0" brushRef="#br0" timeOffset="32637">2196 3677,'27'0,"25"0,28-53,-27 53,26 0,0 0,1 0,26 0,-27 0,0 0,1 0</inkml:trace>
  <inkml:trace contextRef="#ctx0" brushRef="#br0" timeOffset="33306">3863 2910,'-53'-26,"0"26,27 0,-27 26,53 1,-27 52,27 0,0 1,0-1,0 27,0 26,27 27,-27-27,0-26,0 0,53 26,-53-26,0-27,26-26,-26 0,0 0,53-53,0 53,-27-53,1 0</inkml:trace>
  <inkml:trace contextRef="#ctx0" brushRef="#br0" timeOffset="34017">4577 3439,'0'53,"0"-26,0-27,0 79,53-79,-53 53,80-53,-27 0,-1 0,-52 0,27 0,-27-106,0 53,0 27,0 79,53 0,-53 26,53 80,-53-53,53 26,-53-26,0-1,0 1,0-26,0-1,0-52,-27-27,-26 0,0 0,27 0,-27 0,53-27,-53-26,53 27,0-1,0-26,0 27,0 26,0-53</inkml:trace>
  <inkml:trace contextRef="#ctx0" brushRef="#br0" timeOffset="34295">5371 3730,'53'27,"-53"-1,0 1,0 52,0 0,0 1,26-1,-26 1,0-28,80 28,-80-54,26-26</inkml:trace>
  <inkml:trace contextRef="#ctx0" brushRef="#br0" timeOffset="34617">5689 3942,'0'0,"0"26,-53 27,53-26,-27 52,27-52,0-27,53 0,0 0,0 0,26 0,1 0</inkml:trace>
  <inkml:trace contextRef="#ctx0" brushRef="#br0" timeOffset="35569">6324 3466,'0'-27,"0"-26,26 53,-26-26,26 26,1 0,52 0,-26 26,-53 1,53 26,-53 0,53 52,-53-25,53-1,-53 27,0 53,0-53,0-27,0 0,0-26,0 0,0 0,0-26,-26-27,-27 53,26-53,-26 0,53 26,-53-26</inkml:trace>
  <inkml:trace contextRef="#ctx0" brushRef="#br0" timeOffset="35833">7250 4074,'79'0,"-53"-26,1 26,26 0,0 0,-53 26,0 1,-27 26</inkml:trace>
  <inkml:trace contextRef="#ctx0" brushRef="#br0" timeOffset="35950">7382 4418,'26'0,"27"0,0 0,0-53,0 53,-27 0</inkml:trace>
  <inkml:trace contextRef="#ctx0" brushRef="#br0" timeOffset="37226">10054 3413,'-53'0,"0"0,-26 53,-53 26,-1 27,28-53,25 26,1-26,79 0,-27-53,27 53,27-27,26-26,0 0,26 0,0 0,-26 0,0 0,-26 80,26-54,-53 27,0 0,0 0,-53 26,-27 27,27-26,-26-1,53-26,26-27,-53-26,53 53,0-26,26-27,1 0,25 53,54-53,53 0,26 0,-52 0,25 0,28 0,-54 0,0 0,-79 0,-27 0,-26 26</inkml:trace>
  <inkml:trace contextRef="#ctx0" brushRef="#br0" timeOffset="37856">8176 5106,'0'53,"0"26,0 54,0 52,0-26,0-53,0-1,0 1,26 0,-26-80,27-26</inkml:trace>
  <inkml:trace contextRef="#ctx0" brushRef="#br0" timeOffset="38173">8414 5609,'0'53,"-53"-27,0 27,53 0,-53-26,27 25,-27-25,26 26,27 0,27-53,52 0,27 0,53 0,-54 0,1 0,53 0,-80-53</inkml:trace>
  <inkml:trace contextRef="#ctx0" brushRef="#br0" timeOffset="38614">9260 5768,'0'0,"27"0,26-27,-27 27,1 0,26 0,-27 0,-26 53</inkml:trace>
  <inkml:trace contextRef="#ctx0" brushRef="#br0" timeOffset="38772">9366 6085,'0'0,"53"0,-53-53,53 53,26 0,-52 0,-1 0</inkml:trace>
  <inkml:trace contextRef="#ctx0" brushRef="#br0" timeOffset="39124">10292 5847,'53'0,"-53"26,27 1,-27-1,53-26,0 80,-27-80,0 26,27-26,-26 0,-27-26,0-1,0-26,-53 27,26 26,-25-53,25 53,-26 0,27 0,-1 0</inkml:trace>
  <inkml:trace contextRef="#ctx0" brushRef="#br0" timeOffset="43410">10478 2672,'0'26,"0"-26,0 80,-80-54,80 27,-53-53,53 53,-53-53,27 27,-54-27,54 0,26 0,-53 0,53-27,-26 27,26-79,-53 79,53-53,0 26,26-26,27 53,-26-26,25 26,-25 0,26 0,-27 53,1-27,26 27,-53-26,53 26,26 0,-53-53,54 0,-54 0,54-27,-80-26,0-26,0-27,0 27,0 26,0 26,-27-26,-26 53,27 0,-27 0,53 0,-53 53,0 0,53 0,0-26,27-27</inkml:trace>
  <inkml:trace contextRef="#ctx0" brushRef="#br0" timeOffset="46122">11589 3175,'0'0,"0"26,0 27,0 26,0-26,53 0,-27 0,27-53,0 27,0-27,0 0,26-27,-52-26,26 0,-53 0,26 1,-26-28,0 54,0-27,0 79,0 54,0 52,79 80,-79-80,80 53,-80 0,0 0,0 1,-53-28,-27-25,-25-54,-28-52,54-27,26 0,0 0,0-53,27 0,26 0,0 0,0 0,0 27,26-27,54 26,25-26,1 53,27-53,-28 53,1 0,-26 0,-27 0,26 0,-53 0,-26-26</inkml:trace>
  <inkml:trace contextRef="#ctx0" brushRef="#br0" timeOffset="46871">12806 3916,'0'0,"0"52,0 1,0 27,0-1,0 0,0 1,0-27,0 0,53 0,-53-27,26 27,27 0</inkml:trace>
  <inkml:trace contextRef="#ctx0" brushRef="#br0" timeOffset="47202">13335 4021,'-26'0,"-1"53,-26 0,27 0,-27 26,53-26,-27-26,27 26,0-27,0 1,0-27,80 0,-27 0,26 0,-26 0,26 0,-26 0,0 0</inkml:trace>
  <inkml:trace contextRef="#ctx0" brushRef="#br0" timeOffset="48003">14340 3889,'27'-53,"52"53,1 0,-54 0,1 53,25-26,-25 25,-27 54,53-53,-53 0,0 0,0 0,0 0,0-27,-27 1,27 26,0 0,53-27,-26-26,26 0,26 0,0 0,1 0,-54 0</inkml:trace>
  <inkml:trace contextRef="#ctx0" brushRef="#br0" timeOffset="48222">14526 4339,'0'-27,"0"27,53 0,52 0,-52 0,0 0,27 53,-1-53</inkml:trace>
  <inkml:trace contextRef="#ctx0" brushRef="#br0" timeOffset="48746">14023 3333,'26'0,"27"-26,0 26,0 0,27 0,-1 0,0 0,1 0,-27 0,-27 0</inkml:trace>
  <inkml:trace contextRef="#ctx0" brushRef="#br0" timeOffset="49781">15055 3095,'0'-26,"0"79,0 0,0 26,26 27,-26-27,0-26,0 0,0 0,0 26,53-52</inkml:trace>
  <inkml:trace contextRef="#ctx0" brushRef="#br0" timeOffset="50156">15372 3201,'0'-26,"0"26,0 53,-26-27,26 1,-53 25,53 1,0-26,0 26,0-27,0 1,53-27,-27 53,27-53,27 26,-27-26</inkml:trace>
  <inkml:trace contextRef="#ctx0" brushRef="#br0" timeOffset="51851">16616 4286,'26'-53,"54"53,-54-26,1 26,26 0,-27 0,0 0,-26 26,0 0,-26-26</inkml:trace>
  <inkml:trace contextRef="#ctx0" brushRef="#br0" timeOffset="52007">16669 4603,'53'0,"-27"0,-26-26,80 26,-54 0,27 0</inkml:trace>
  <inkml:trace contextRef="#ctx0" brushRef="#br0" timeOffset="53344">18997 3916,'0'-53,"-53"53,27 0,-27 0,0 0,-53 26,53-26,0 53,27-53,-27 106,53-80,-53 1,53 26,0-27,26-26,1 53,52-53,1 53,25-53,1 0,-26 0,25 0,-25 0,-54 26,-26 27,0-26,-26 26,-80 0,27 26,-54 0,80-52,1 26,52-27,52 1,28-27,26 0,-1 0,28 0,26 0,-1 0,27 53,-52-53,-54 0,-52 52,-1-52,-26 27,53-27,-27 53,1-53</inkml:trace>
  <inkml:trace contextRef="#ctx0" brushRef="#br0" timeOffset="54145">17780 5397,'0'0,"0"53,0-26,0 25,0 1,0 0,0 27,0-1,0-26,0 0</inkml:trace>
  <inkml:trace contextRef="#ctx0" brushRef="#br0" timeOffset="54498">18045 5503,'-27'26,"1"27,-27-26,26-27,-26 53,27 0,26-27,0 27,79-53,-52 27,-1-27,27 0,27 0,-28 52,1-52,27 0,-1 0</inkml:trace>
  <inkml:trace contextRef="#ctx0" brushRef="#br0" timeOffset="54722">18600 5688,'27'0,"52"0</inkml:trace>
  <inkml:trace contextRef="#ctx0" brushRef="#br0" timeOffset="54925">18600 5953,'80'0,"-54"0,27 0,26 0,-26-53,-26 53</inkml:trace>
  <inkml:trace contextRef="#ctx0" brushRef="#br0" timeOffset="55264">19024 5873,'0'0,"0"80,52-27,-25-53,26 0,26 0,1 0,-1 0,0-27,-52-26,-27 27,0-1,0-25,-80 25,28 27,-28-53,27 53,0 0,0 0,27 0,26 0</inkml:trace>
  <inkml:trace contextRef="#ctx0" brushRef="#br0" timeOffset="56823">19182 3122,'0'26,"0"-26,0 27,-53-27,53 53,-53-53,53 53,-52-53,25 0,-26 0,0-27,-26-26,52-26,27 52,0-26,27 53,26 0,0 0,26 53,-26-26,0 26,0-53,-27 53,1-53,-27-27,0 1,0-27,0-27,0 1,0 26,0 27,-53-27,0 53,53 26,-53 27,53-26,-53 25,53-25,0-1,-53-26</inkml:trace>
  <inkml:trace contextRef="#ctx0" brushRef="#br0" timeOffset="58045">21034 3254,'0'-26,"27"26,-1 0,1 0,26 0,-27 0,27 0,-26 53,25-1,-52 1,0 0,0 0,0-26,0-1,-52-26,52 53,-27-53,54 0,25-53,-25 53,26-79,-27 26,-26 0,80-26,-80 26,26 26,-26-26,0 27,0 26,0 53,-26 26,26-26,0 0,-27 0,27 26,0-52,0-1,0 27,27-27,26 27,26-53,0 53,1-53,-1 53</inkml:trace>
  <inkml:trace contextRef="#ctx0" brushRef="#br0" timeOffset="58645">20902 3916,'0'0,"0"26,-79 53,79-26,-27 0,27 0,0 26,0-26,0 0,27-26,-27 26,53-53,-53 26</inkml:trace>
  <inkml:trace contextRef="#ctx0" brushRef="#br0" timeOffset="58967">21193 4127,'-26'0,"-1"27,1-1,26 1,-80-27,80 52,-26-52,26 53,0-26,0 26,106-53,-80 0,-26 26,53-26,0 0</inkml:trace>
  <inkml:trace contextRef="#ctx0" brushRef="#br0" timeOffset="59523">21378 4392,'0'0,"27"0,26 0,-27 0,27 0,0 0,26 0,1 0,-27 0,-27 0</inkml:trace>
  <inkml:trace contextRef="#ctx0" brushRef="#br0" timeOffset="59822">21669 4259,'0'0,"0"27,0 26,0 0,0 0,0 0,0 0,0-1,0 1</inkml:trace>
  <inkml:trace contextRef="#ctx0" brushRef="#br0" timeOffset="60732">22172 4207,'0'-27,"53"27,-53 0,0 53,26 0,-26 0,0 26,0 1,0-27,0 52,0-25,0-1,0-52,0-1,0 27,0 0,53-53,-53-27</inkml:trace>
  <inkml:trace contextRef="#ctx0" brushRef="#br0" timeOffset="61712">23257 3757,'0'-27,"53"27,-53-53,26 27,27-1,0 27,0 0,0 0,0 0,0 53,-53 0,26 0,-26 0,0 53,-26 0,-27-27,0 27,26-53,27 0,-52 0,52-27,26 27,0-53,27 0,27 0,-27 0,-27 0,1 0,-27 0</inkml:trace>
  <inkml:trace contextRef="#ctx0" brushRef="#br0" timeOffset="61915">23310 4048,'26'0,"54"0,-54 0,53 0,27 26,-26-26,26 53,-1-53,1 0,-26 0</inkml:trace>
  <inkml:trace contextRef="#ctx0" brushRef="#br0" timeOffset="62896">22834 3307,'0'-26,"0"26,52 0,1 0,0 0,-26 0,26 0,-27 0,27 0,0 0,-27 0</inkml:trace>
  <inkml:trace contextRef="#ctx0" brushRef="#br0" timeOffset="63324">23654 2831,'0'0,"0"53,0-27,0 1,53 52,-53-53,0 1,0 26,0-27,0 27</inkml:trace>
  <inkml:trace contextRef="#ctx0" brushRef="#br0" timeOffset="63693">24024 2778,'-26'53,"-1"-27,27 1,-53 26,53-27,-53 27,53-27,0 1,0 26,27-27,-27 1,26-27,-26 53,53-53,0 26,0-26</inkml:trace>
  <inkml:trace contextRef="#ctx0" brushRef="#br0" timeOffset="67240">24606 3995,'0'0,"53"0,0 0,0 26,-27-26,27 0,-53 27,-26-27</inkml:trace>
  <inkml:trace contextRef="#ctx0" brushRef="#br0" timeOffset="67388">24712 4418,'27'0,"25"0,1 0,0 0,-26 0,-1 0</inkml:trace>
  <inkml:trace contextRef="#ctx0" brushRef="#br0" timeOffset="68305">25453 3863,'26'-53,"54"53,-27 0,0 0,26 53,-26-53,-27 53,-26-27,53 27,-53-27,0 27,0 0,-53 27,0-28,1 1,-1 27,53-54,-27 27,27-26,27-27,26 26,52-26,-25 0,-1 0,0 0,-52 0,-27 0</inkml:trace>
  <inkml:trace contextRef="#ctx0" brushRef="#br0" timeOffset="68545">25585 4048,'27'0,"26"0,0 0,-27 79,27-79,0 53,-27-53,54 53,-27-53,26 0,27 0</inkml:trace>
  <inkml:trace contextRef="#ctx0" brushRef="#br0" timeOffset="70524">27808 3677,'-53'0,"0"0,-26 0,-1 27,-52 26,52-27,1 27,0-26,79 26,-27-53,27 52,0 1,27-53,26 53,-27-53,27 27,0-27,0 0,-53 26,26-26,-26 53,0 0,-53 26,-26-26,0 0,-1-26,1 26,52-53,27 26,-26-26,26 27,0 25,26-52,80 27,0-27,53 106,0-106,-1 79,-52-79,-26 53,-1-53,-53 53,1-27</inkml:trace>
  <inkml:trace contextRef="#ctx0" brushRef="#br0" timeOffset="71132">26511 5000,'-53'0,"53"0,-26 80,26-1,0 53,-53-26,53-26,0-28,0 28,0-54,0 1,0-27</inkml:trace>
  <inkml:trace contextRef="#ctx0" brushRef="#br0" timeOffset="71469">26723 5265,'-53'0,"0"26,0-26,27 53,-1-53,27 53,-53 0,53-26,27 25,52-52,-52 27,52-27,-53 0,54 0,-27 0,0 0,0 0</inkml:trace>
  <inkml:trace contextRef="#ctx0" brushRef="#br0" timeOffset="71724">27173 5397,'0'-26,"26"26,54 0,-54 0,27 0,-27 0,27 0,-26 0,26 0,-53 53</inkml:trace>
  <inkml:trace contextRef="#ctx0" brushRef="#br0" timeOffset="71888">27120 5688,'26'0,"54"-26,-27 26,26-53,-26 53,26 0,1 0,-54 0,1 0</inkml:trace>
  <inkml:trace contextRef="#ctx0" brushRef="#br0" timeOffset="72137">27808 5715,'-27'79,"27"-52,0 25,0 1,80-53,-27 0,-27 0,-26-26,26-1,-26-25,0-28,-26 1,-27 26,-26 0,26 53,0-27,0 27,53-26</inkml:trace>
  <inkml:trace contextRef="#ctx0" brushRef="#br0" timeOffset="73598">27728 2989,'0'0,"-105"80,78-80,1 53,-27-53,53 26,-53-26,26 0,27-26,-26 26,26-80,0 54,0-27,0 0,0 27,26 26,27 0,0 0,27 79,25-26,-52-27,0-26,0 80,0-80,-27 0,-26-53,0 26,0 1,-26-53,-27 26,27 0,26 0,-80 53,54 0,26 26,0 1,0-1</inkml:trace>
  <inkml:trace contextRef="#ctx0" brushRef="#br0" timeOffset="75632">28601 3572,'0'-27,"0"27,53 0,0 0,-26 0,26 53,-53 26,26 1,-26-1,0 1,-26-28,-1 28,-52-54,52 27,27-53,53-53,53 27,-26-54,-1 1,-26 26,0 27,-27-27,-26 0,27 53,-27 26,0 27,0-26,0-1,0 27,0 26,0-26,0 0,53 0,-1 27,28-28,-54 1</inkml:trace>
  <inkml:trace contextRef="#ctx0" brushRef="#br0" timeOffset="76278">28443 4259,'0'-52,"0"25,0-26,0 106,-27 53,27 0,-79 26,79-26,-53 0,53-53,0-27,26-26,-26 53,80-53,-54 0,1 0</inkml:trace>
  <inkml:trace contextRef="#ctx0" brushRef="#br0" timeOffset="76630">28628 4471,'-27'0,"-25"0,-1 80,0-28,53 1,0 0,0 0,0-26,79-27,0 0,54 0</inkml:trace>
  <inkml:trace contextRef="#ctx0" brushRef="#br0" timeOffset="77063">29104 4789,'27'0,"26"0,26 0,0 0,-26 0,0 0,-26 0</inkml:trace>
  <inkml:trace contextRef="#ctx0" brushRef="#br0" timeOffset="77312">29369 4603,'-53'0,"53"0,0 53,0-26,0 52,0-52,0-1,0 27,26-27</inkml:trace>
  <inkml:trace contextRef="#ctx0" brushRef="#br0" timeOffset="77546">29633 4524,'0'27,"0"25,0 28,0-27,0 0,0 26,0-26,0-27,0 1</inkml:trace>
  <inkml:trace contextRef="#ctx0" brushRef="#br0" timeOffset="78429">30427 3810,'0'-53,"79"53,1 0,-27 26,-27 1,27 26,-53-27,27 53,-27-26,0 0,0 0,-53 27,53-28,-53-25,53 26,-53-27,53 27,79 0,-26-53,27 0,-1 0,-26-26,0 26</inkml:trace>
  <inkml:trace contextRef="#ctx0" brushRef="#br0" timeOffset="78646">30427 4180,'0'0,"53"0,-27 0,27 27,27-27,26 52,-27-52,0 0</inkml:trace>
  <inkml:trace contextRef="#ctx0" brushRef="#br0" timeOffset="79305">30110 3122,'0'-27,"79"27,0 0,-26 0,0 0,0 27,-26-27</inkml:trace>
  <inkml:trace contextRef="#ctx0" brushRef="#br0" timeOffset="79659">30692 2857,'0'-26,"0"79,0 0,0-1,0 28,0-1,0 1,0-1,0-26,0 0,0-27</inkml:trace>
  <inkml:trace contextRef="#ctx0" brushRef="#br0" timeOffset="80085">31115 3016,'-26'0,"-27"0,26 0,-26 26,0 27,53-26,0-1,0 27,-26-26,-27 26,27-53,26 26,0-26,52 0,28 26,-27-26,-27 53,27-53,-26 27,-1-27,-26 79,53-79,-53 27</inkml:trace>
  <inkml:trace contextRef="#ctx0" brushRef="#br0" timeOffset="81610">23654 2751,'0'0,"0"27,0-1,0 27,0-26,0-1,0 53,0-52,0-1,0 27,53-26,-53-1,26-26,1 0,-27 0,53 0</inkml:trace>
  <inkml:trace contextRef="#ctx0" brushRef="#br0" timeOffset="82360">24051 2751,'0'0,"53"0,-80 0,1 0,-1 53,-26-26,0 26,-26-27,26-26,27 79,-27-79,53 27,-53-27,53 26,26-26,-26 53,27-53,-1 0,-26 27,27-27,26 0,-53 26,52-26,-25 0,-27 53,53-53,0 0,-53 27,0-1,0 27,0 0,0-27,26-26,1 0,-27 0,0-53,0 27</inkml:trace>
  <inkml:trace contextRef="#ctx0" brushRef="#br0" timeOffset="83175">23627 2698,'0'0,"0"53,27-26,-27-1,0 54,0-27,0 26,53 27,-53-53,0 26,0-26,0 0,0 0,26 0,-26-27,0 1,0-27,0-53,0 0,0 26,0-26</inkml:trace>
  <inkml:trace contextRef="#ctx0" brushRef="#br0" timeOffset="91095">2540 8122,'26'0,"27"0,-26 0,-1 0,27 0,-26 0,-1 0,-26 0</inkml:trace>
  <inkml:trace contextRef="#ctx0" brushRef="#br0" timeOffset="91268">2540 8599,'79'0,"-52"-53,-1 53,27 0</inkml:trace>
  <inkml:trace contextRef="#ctx0" brushRef="#br0" timeOffset="105324">31327 3333,'53'0,"-27"0,1 0,-27 27,52-27,-25 0,-1 0,27 0,-53 53</inkml:trace>
  <inkml:trace contextRef="#ctx0" brushRef="#br0" timeOffset="105721">32068 3122,'0'-53,"0"0,0 106,0 0,0 0,0 0,0 0,0-1,-27 28,27-54,0 1,0 26,0-27,-26 1,26 25</inkml:trace>
  <inkml:trace contextRef="#ctx0" brushRef="#br0" timeOffset="110176">3889 7884,'27'-26,"26"26,-27 0,1 0,26 0,-27 0,1 0,-27 0,52 0,-52 53,0-27,53 27,-53 0,0-27,0 27,0-26,0-1,0 27,0-26,0 26,27 0,26-53,26 52,27-52,0 0,26 0,-53-26,-26 26,-53-26</inkml:trace>
  <inkml:trace contextRef="#ctx0" brushRef="#br0" timeOffset="110417">3784 8149,'0'-27,"79"27,-53 0,54 0,-1 0,27 53,0-53,53 27,-54-27,28 0,-54 0</inkml:trace>
  <inkml:trace contextRef="#ctx0" brushRef="#br0" timeOffset="111946">6959 7434,'-27'0,"-26"0,27 27,-27-27,-53 53,27 0,-1-27,-52 27,53 0,-27 0,53-27,26 27,-26 0,53-26,0 26,53-53,0 53,27-53,-1 52,27-52,0 0,-27 27,-52-27,-27 53,52-53,-52 26,-52 27,25 0,-26-26,-53 26,53-1,0-25,1 26,25-53,-26 53,27 0,26-27,26 27,1-53,78 53,81-53,78 0,80 0,-26 0,-80 0,0 0,-53 0,-53 0,-52 26,-27-26,-53 53,0-26,-27-27</inkml:trace>
  <inkml:trace contextRef="#ctx0" brushRef="#br0" timeOffset="113167">6138 9313,'0'-53,"0"80,53-1,-53 27,27 26,-27-52,0-1,0 27,0 0,0-79,0-54,53 27,-53 0,53 0,-53 27,52 26,-52-26,53 26,0 0,-53 52,53-25,-53-1,0 54,53-27,-53-27,0 27,0-26,0-1,0 27</inkml:trace>
  <inkml:trace contextRef="#ctx0" brushRef="#br0" timeOffset="113467">7064 9313,'53'0,"0"0,27 0,-54 0,53 0,-79 26,0 1,-26-27</inkml:trace>
  <inkml:trace contextRef="#ctx0" brushRef="#br0" timeOffset="113617">7170 9631,'27'0,"-1"0,54 0,-1 0,-26 0,-27 0,27 0</inkml:trace>
  <inkml:trace contextRef="#ctx0" brushRef="#br0" timeOffset="113845">7832 9207,'0'53,"0"0,53 53,-53-27,0 1,0-1,0-26,-27 0,27-27</inkml:trace>
  <inkml:trace contextRef="#ctx0" brushRef="#br0" timeOffset="115232">7170 6852,'0'53,"-26"-53,26 53,-53-53,53 53,-53-53,53 27,-53-27,0 0,-26 0,26 0,53-27,-27-26,27 27,0-1,0 1,0-27,0 53,27 0,52 79,-26-26,26 0,-52 27,52-54,-52-26,-1 53,27-53,0 0,-26 0,-27 0,0-27,0-25,0-28,-27-52,27 26,-53 80,0-27,0 53,0 0,27 26,-27 27,53 0,-26 0,26 26,0-26,-27-53</inkml:trace>
  <inkml:trace contextRef="#ctx0" brushRef="#br0" timeOffset="116713">9128 7408,'0'-53,"27"53,26-26,-1 26,1 0,-26 0,26 26,0 27,-53-27,26 27,-26 27,0-27,0 0,-53 0,0 26,27-53,26 1,-53-27,79 0,1 0,26-27,0-26,0 1,-1-1,1 0,0 0,-53 0,27 26,-27-26,0 106,0-26,0-1,0 27,0-26,0-1,0 27,0-26,0 25,0 1,0 27,26-27,-26 0,27-1,-27-25</inkml:trace>
  <inkml:trace contextRef="#ctx0" brushRef="#br0" timeOffset="117735">9419 8519,'53'27,"-53"-1,27 27,-27 0,0 26,0-52,0-1,0 27,0-26,52-54,-52 1,0-1,27-26,-27-26,53 26,-53 0,79 0,-52 53,-1 0,54 80,-80-54,26 1,-26 25,0-25,0-1,0 27,0 0</inkml:trace>
  <inkml:trace contextRef="#ctx0" brushRef="#br0" timeOffset="118681">11139 7487,'0'0,"0"-26,53 26,0 0,0 0,0 0,0 26,-1 27,-25 0,-27 0,0 27,0-1,0 53,-27-52,-25-1,-1 27,53-53,-27 0,27 0,0-1,0-25,27-27,26 53,26-53,27 0,26 0,-79-27,-27 27,-26-26</inkml:trace>
  <inkml:trace contextRef="#ctx0" brushRef="#br0" timeOffset="118883">11113 8175,'79'-53,"0"53,-26 0,27 0,-1 0,0 0,1 27,-1-27,-26 53</inkml:trace>
  <inkml:trace contextRef="#ctx0" brushRef="#br0" timeOffset="119432">11113 6985,'26'0,"0"0,27 0,0 26,0-26,0 53,-26-53,-1 27,27-27</inkml:trace>
  <inkml:trace contextRef="#ctx0" brushRef="#br0" timeOffset="119805">11774 6905,'26'106,"-26"-53,53 26,-53-26,0 0,0-26,0 26,0-27,0-52,27-27,-27 0,79 0,-79 26,53-25,-26 52,25 0,1 52,-53 28,53-27,-53 0,27 0,-27-1,0-25,0-1</inkml:trace>
  <inkml:trace contextRef="#ctx0" brushRef="#br0" timeOffset="126602">13044 7884,'26'0,"1"0,-1 0,27 0,27 0,-54 0,1 0,-27 27,-27-1,1-26</inkml:trace>
  <inkml:trace contextRef="#ctx0" brushRef="#br0" timeOffset="126742">13044 8175,'26'0,"1"0,26 0,0 0,0 0</inkml:trace>
  <inkml:trace contextRef="#ctx0" brushRef="#br0" timeOffset="127560">14526 7382,'0'-27,"53"27,52-53,1 53,0 0,0 0,0 27,-80-1,-26 1,53 52,-53-26,-53 26,-26 27,26-27,-53 1,53-27,0 0,53-27,0 27,53-53,53 0,-27 0,1 0,-1 0,-52 0</inkml:trace>
  <inkml:trace contextRef="#ctx0" brushRef="#br0" timeOffset="127793">14499 7778,'0'-52,"53"52,-26 0,25 0,28 0,-1 0,1 0,52 26,-53-26,-26 53,-26-53,-27 26</inkml:trace>
  <inkml:trace contextRef="#ctx0" brushRef="#br0" timeOffset="128310">16272 7117,'0'-53,"-53"53,-53 79,-26 27,0 27,26 25,26 28,-25 25,25-26,27 27,53 26,27-106,52 54,27-28,26-52,27-26,0-1,-53-53,-27-26</inkml:trace>
  <inkml:trace contextRef="#ctx0" brushRef="#br0" timeOffset="129488">18124 7170,'-26'0,"-1"0,-52 26,26 27,-27 0,-25 27,-1-28,53 28,26-27,27-27,0 54,0-80,80 0,26 0,-1 0,1 0,27 0,-54 0,-53 0,-26 26,0 27,-53 0,-52 0,25 0,-26 26,53-26,1 0,52-27,0 27,52 0,28-53,26 0,79 53,0-53,-26 0,26 53,-53-53,-26 0,-26 27,-54-27,-26 52,0-52</inkml:trace>
  <inkml:trace contextRef="#ctx0" brushRef="#br0" timeOffset="130176">16933 8731,'0'79,"0"-52,0-1,0 27,0-53,0 53,53-53,-53 27,27-54,26-26,-27 53,27-53,0 53,-27 0,1-53,26 53,-27 0,-26 53,0 27,0-27,0-1,0 1,-26 0,26-26,0-1</inkml:trace>
  <inkml:trace contextRef="#ctx0" brushRef="#br0" timeOffset="130442">17595 8969,'53'-26,"-27"26,1 0,26 0,-27 0,0 0,27 0,-53 26,-53-26</inkml:trace>
  <inkml:trace contextRef="#ctx0" brushRef="#br0" timeOffset="130598">17595 9207,'79'0,"-26"0,-26 0,-1 0,27 0,-27 0,1 0,26 0,0 0,0 0</inkml:trace>
  <inkml:trace contextRef="#ctx0" brushRef="#br0" timeOffset="130830">18362 9154,'-26'0,"-27"27,26 26,27-27,-53 27,53-27,0 1,53-27,27 79,-1-79,0 0,-26 0,0-26,-53-1,0 1,0-53,-26 26,-27 26,0 27,-26 0,-1 0,1 0</inkml:trace>
  <inkml:trace contextRef="#ctx0" brushRef="#br0" timeOffset="132322">18574 6773,'0'-53,"0"53,0 53,-80-53,54 53,-1-53,-25 53,25-53,27 26,-53-26,0 0,27 0,26 0,0-79,0 52,0 1,0-27,0 53,53 0,0 0,0 27,-1 25,28 1,-27 0,0-26,-27-27,-26 53,53-53,-26 0,-27-27,0-26,0 0,0 0,0-26,-27-27,27 80,-53 26,53-27,-26 27,-1 0,-26 27,53 52,-26-79</inkml:trace>
  <inkml:trace contextRef="#ctx0" brushRef="#br0" timeOffset="133544">19606 7355,'105'0,"-78"27,-1-1,27 27,-53-27,27 1,-27 26,0-27,-27 27,1-26,-54 26,107-53,-1-53,27 26,27-26,-1-26,0 26,-26-26,0 26,-26 53,-27-53,0 106,0-27,0 1,0 25,0-25,0-1,0 27,0-26,0-1,0 27,0-26,26 26,54-53,-1 52,-26-52,0 53</inkml:trace>
  <inkml:trace contextRef="#ctx0" brushRef="#br0" timeOffset="134054">19711 8202,'0'53,"0"0,0 0,27-53,-27 52,26-52,-26 27,27-27,-27-27,53-25,-53 25,0-26,53 0,0 27,-27 26,53 0,-52 0,-27 79,79-52,-79 26,27-27,-27 0,0 27</inkml:trace>
  <inkml:trace contextRef="#ctx0" brushRef="#br0" timeOffset="134790">21114 7461,'26'0,"1"0,52 0,0 0,1 26,-27 27,26-26,-79 26,27 26,-27-26,0 0,-53 0,0 26,0-26,26 0,27-27,-53-26,53 53,106 0,-26-53,-1 0,27 0,-27 0,1-26,-27 26,-53-27,0 1</inkml:trace>
  <inkml:trace contextRef="#ctx0" brushRef="#br0" timeOffset="134970">21246 7778,'132'0,"-52"0,-1 0,0 0,1 0,-1 27,27 26,-27-53,-26 53</inkml:trace>
  <inkml:trace contextRef="#ctx0" brushRef="#br0" timeOffset="135507">21008 7011,'26'0,"27"0,-26 0,52 53,1-53,-1 0,-26 0,-27 0</inkml:trace>
  <inkml:trace contextRef="#ctx0" brushRef="#br0" timeOffset="135875">21722 7038,'53'53,"-53"-1,0 1,0 27,0-27,0 0,0-1,-26 1,26-26,26-54,-26 1,80-27,-27-53,-1 27,28-27,-27 27,-27 26,54 26,-54 54,-26 26,53 26,-53 0,0 27,0-53,0 0,0 0,0 0</inkml:trace>
  <inkml:trace contextRef="#ctx0" brushRef="#br0" timeOffset="136832">23151 7937,'53'0,"0"27,0-27,0 0,26 0,53 53,-26-53,-26 0,-54 0,27 0,-79 0</inkml:trace>
  <inkml:trace contextRef="#ctx0" brushRef="#br0" timeOffset="138091">24950 7382,'27'0,"26"0,0 26,26 0,27 54,-53-27,0 26,-53-26,0 0,0 0,-27 0,-52-27,26-26,26 53,-26-53,53 0,0-53,53 0,0-52,53 52,-27-27,27 1,0 26,-53 0,-26 53,-27-26,0 26,0 26,0 53,0-26,-53-26,53 26,-27-27,27 1,-53 26,53-27,0 27,0 0,27-53,26 26,-27-26,27 0,-27 0</inkml:trace>
  <inkml:trace contextRef="#ctx0" brushRef="#br0" timeOffset="138366">26194 7884,'0'0,"53"0,-53 53,53-53,-27 0,-26 53,53-53,-53-26,0-1,0 1,0-27,-26 26,-1 27,-26-53,27 53,-1 0</inkml:trace>
  <inkml:trace contextRef="#ctx0" brushRef="#br0" timeOffset="139086">27093 7117,'27'0,"-27"79,79 1,-26 52,0-26,-53 53,53-1,-53-25,0-28,-27 28,-25-80,-1 53,-53-54,26 1,28-53,-28 53,54-53,-1 0,54 0,-1 0,27-26</inkml:trace>
  <inkml:trace contextRef="#ctx0" brushRef="#br0" timeOffset="139341">27940 8175,'0'53,"26"-53</inkml:trace>
  <inkml:trace contextRef="#ctx0" brushRef="#br0" timeOffset="140136">26247 7752,'0'0,"-53"26,0 27</inkml:trace>
  <inkml:trace contextRef="#ctx0" brushRef="#br1" timeOffset="152067">5662 10662,'0'-26,"0"-1,0-25,-26 25,26 1,-27 26,27-53,-26 26,26 1,0-27,0 53,53 0,-27 26,53-26,1 53,-1-53,27 53,26-53,1 0,25 0,28 0,25-53,27 0,-52 0,-28 1,1-1,-53 0,-27 53,-79-53,27 53,-27 0,-53 0,26 26,-26 1,27 26,-27-27,0 27,-26-27,-27 27,27 0,-1-53,1 53,-1-53,1 53,53-53,-1 0,27 27,0-27,80 52,-54-52,53 0,-26 53,0-53,0 80,-26-54,26 1,-53 26,52 0,-52-1,0 1,0-26,0-1,0 27,0-26,0-1,-52-26,52 53</inkml:trace>
  <inkml:trace contextRef="#ctx0" brushRef="#br1" timeOffset="153353">5662 10609,'0'-26,"-26"26,79 0,-1 0,28 0,52 0,0 0,54 0,25 0,54-53,26 53,0 0,-79-53,-27 53,-26 0,-80 0,-53 0,-26 0,-52 0,-54 27,0 26,-26-1,26 28,26-1,-52 27,0 26,26 1,0 25,27 28,-80-28,80-25,-1-28,1 28,-1-1,1-26,26-27,-26 1,52-54,-26-26,106 0,53-53,53 0,0 0,-53 27,52-27,-25 0,25 53,28-79,-54 79,0-53,-53 53,-26 0,0 0,0 0,-26 0,-27 0,-80-80</inkml:trace>
  <inkml:trace contextRef="#ctx0" brushRef="#br1" timeOffset="153654">6853 11244,'0'-26,"26"26,27 0,-26 26,-1-26,53 0,1 0,52 0,0 0,54 0,-28-52,1 52,26-133,53 80,-79 0</inkml:trace>
  <inkml:trace contextRef="#ctx0" brushRef="#br1" timeOffset="154388">9604 10054,'-26'-53,"-53"0,26 53,26 0,-26 53,0 26,-26 54,26-1,53 0,-79 53,79 1,0-1,0-26,0-27,53 0,0 0,-1 27,-52-53,27-27,-27 1,0-1,0-52,53-1,-53 27,0-27,26-26,54 0,-1 0,27 0,26-105</inkml:trace>
  <inkml:trace contextRef="#ctx0" brushRef="#br1" timeOffset="156787">10689 10662,'27'0,"26"0,26 0,-26 0,0 0,26 80,-52-54,-27 27,53 27,-53-1,0 0,-53 1,26-27,27-1,-79-52,79 27,0-27,53-53,-27 0,54 0,-54-53,27 27,0 0,-53 26,53 26,-53-26,0 80,0-1,0 27,0 0,0 26,0-26,0 0,0-26,0 52,0-52,0 25,53 1,26-26,0-27,54 0</inkml:trace>
  <inkml:trace contextRef="#ctx0" brushRef="#br1" timeOffset="157433">10821 11430,'0'-27,"0"-26,0 80,0 26,0 26,0 0,0 1,0-1,0 1,0-1,0-53,53-26,-53 27</inkml:trace>
  <inkml:trace contextRef="#ctx0" brushRef="#br1" timeOffset="157763">11033 11615,'0'0,"-53"53,0-27,27-26,26 53,-27-53,27 53,0 0,0-27,27-26,52 0,-52 0,26 0,26 0,-53 0,27 0,-26 0,26 0</inkml:trace>
  <inkml:trace contextRef="#ctx0" brushRef="#br1" timeOffset="158038">11615 11879,'53'0,"0"-52,0 52,26 0,1-27,-1 27,-26 0,0 0</inkml:trace>
  <inkml:trace contextRef="#ctx0" brushRef="#br1" timeOffset="158250">11906 11641,'0'-26,"0"52,0 1,0 52,0-26,0 0,27-27,-27 54,26-54</inkml:trace>
  <inkml:trace contextRef="#ctx0" brushRef="#br1" timeOffset="158461">12277 11668,'53'53,"-53"0,0 26,0-26,0 26,0 1,0-27</inkml:trace>
  <inkml:trace contextRef="#ctx0" brushRef="#br1" timeOffset="159233">13018 10530,'26'-53,"53"0,-52 53,-27-26,53 26,0 0,-53 0,79 26,-53 54,-26-27,80 26,-80 0,26 54,-26-28,53 28,-53-1,0 27,0-53,80 26,-80-26,53 26,-53-79,0-27,0 1,-53-27,0 0,-27 0,1-27</inkml:trace>
  <inkml:trace contextRef="#ctx0" brushRef="#br1" timeOffset="160657">14737 11456,'0'-26,"0"-1,27 27,-1 0,54 0,-54 0,1 0,25 0,-52 27,-26-27</inkml:trace>
  <inkml:trace contextRef="#ctx0" brushRef="#br1" timeOffset="160813">14764 11721,'53'0,"-27"0,27 0,0 0,-53 26,53-26</inkml:trace>
  <inkml:trace contextRef="#ctx0" brushRef="#br1" timeOffset="164212">16484 10821,'0'-53,"-27"53,27 0,53 0,0 0,53 0,0 0,-27 0,-26 27,-27-27,-26 53,0-27,0 27,0 26,-53 1,-26 26,-27 26,0 0,53-79,1 0,52-27,0 54,52-80,28 26,52-26,27 0,-27 0,0-26,-26 26,-26-27,-54 27</inkml:trace>
  <inkml:trace contextRef="#ctx0" brushRef="#br1" timeOffset="164505">16536 11165,'0'0,"53"-26,0 26,27 0,26 0,26 0,-26 0,-1 0,1 0,-26 0</inkml:trace>
  <inkml:trace contextRef="#ctx0" brushRef="#br1" timeOffset="165066">19235 10557,'-53'0,"53"0,-53 79,-26 0,26 27,-53-26,27 25,0 1,-1-26,1 25,52-52,27 0,-53-53</inkml:trace>
  <inkml:trace contextRef="#ctx0" brushRef="#br1" timeOffset="165336">18521 10821,'53'0,"0"80,53-28,-1 28,54-1,26 1,-79-1,26-26,-52 0,-1-27,-52 27,26-26</inkml:trace>
  <inkml:trace contextRef="#ctx0" brushRef="#br1" timeOffset="165705">19764 10953,'-26'0,"26"0,-53 53,53 27,-26 52,26 0,0 27,0-53,0 26,52-52,1-1,0 0,0-52,27-27,-27 0,-1 0,-25 0</inkml:trace>
  <inkml:trace contextRef="#ctx0" brushRef="#br1" timeOffset="167308">19844 10689,'0'-27,"-27"27,27 0,-53 53,53-26,0 26,0-27,0 1,0 26,-26 26,26-26,0 0,-53 0,53 0</inkml:trace>
  <inkml:trace contextRef="#ctx0" brushRef="#br1" timeOffset="167826">20770 10504,'26'0,"54"0,-1 0,0 26,-26 27,27 0,-54 0,-26 26,0-26,0 0,0 0,-53 26,0-26,27 0,26 0,-80-26,80 25,53 28,0-80,27 0,52 26,27-26,-80 0,-52 0</inkml:trace>
  <inkml:trace contextRef="#ctx0" brushRef="#br1" timeOffset="168054">20690 11086,'0'-27,"53"27,-26 0,26 0,26 0,0 0,1 0,26 0,-27 0,0 0,-26 0,-26 0</inkml:trace>
  <inkml:trace contextRef="#ctx0" brushRef="#br1" timeOffset="168524">21855 10557,'0'-27,"0"27,26 0,27 0,-27 106,27-80,-26 54,-27-27,79 0,-79 0,27 26,-27 0,0-26,0 0,-27 0,-26 26,27-52,-1-27,-26 53,27-53,26 53</inkml:trace>
  <inkml:trace contextRef="#ctx0" brushRef="#br1" timeOffset="168764">22966 11086,'26'0,"1"0,52 0,-26 0,0 0,0 0,26 0,1 0,-1 0,0 0</inkml:trace>
  <inkml:trace contextRef="#ctx0" brushRef="#br1" timeOffset="170016">24633 10266,'26'0,"27"52,0 1,0-26,26 26,-26-27,0 27,-53-26,27-1,-27 27,0-27,-27 1,-52 26,26 0,26-53,-26 53,27-53,26 0,53-53,-27-27,54 1,-1-27,-26 27,26-27,-52 53,26 0,-53 0,26 53,-26-26,0 52,0 27,0-26,0-1,-53 27,53-27,0 1,0 52,0-26,0 0,-26 0,26 0,0-27</inkml:trace>
  <inkml:trace contextRef="#ctx0" brushRef="#br1" timeOffset="170399">26300 10398,'-53'26,"53"27,0-26,0-1,53 53,-27-79,27 0,-53-52,0-1,0 26,-53-26,27 53,-1-26,-26 26,27 0</inkml:trace>
  <inkml:trace contextRef="#ctx0" brushRef="#br1" timeOffset="176785">2011 13520,'0'-27,"0"1,0 52,0 27,0 27,-27-1,27 27,-26-27,26 1,0-27,0-27,0 27,0-79,0-27,0-27,53 1,-53-27,53-53,-53 1,79 25,-79 54,27 52,-27-26,26 53,-26 27,106 26,-80 53,-26-27,80 0,-80 1,53-1,-53 1,26 25,-26-52,53 0,-53 0,0 0,0-26</inkml:trace>
  <inkml:trace contextRef="#ctx0" brushRef="#br1" timeOffset="177025">2037 13917,'0'-53,"0"26,53 27,27 0,-27 0,-1 0,1 0,27 0,-1 0,27 53,-27-53</inkml:trace>
  <inkml:trace contextRef="#ctx0" brushRef="#br1" timeOffset="177386">2884 13282,'0'-53,"0"26,0 27,0 53,0 27,0-1,0 0,-26 1,26-1,0 1,0-28,0 1,0 27,0-27,0-27,26 27,-26-26,79-27,-52 26,26-26</inkml:trace>
  <inkml:trace contextRef="#ctx0" brushRef="#br1" timeOffset="177737">3413 13388,'-53'0,"0"0,27 26,-27 27,53-27,-27 1,27 26,0-27,0 1,0 26,0-27,53-26,-53 53,53-53,-53 79,0-52,0-1,-53 27,27-26,-27 26,27-27,-1-26,27 53</inkml:trace>
  <inkml:trace contextRef="#ctx0" brushRef="#br1" timeOffset="178015">4075 13705,'-27'0,"1"0,26 0,-27 0,27 79,0-26,27-53,-1 0,27 27,-26-27,-1 0,-26-53,0 0,-26 53,-27-53,26 53,-26 0,27 0</inkml:trace>
  <inkml:trace contextRef="#ctx0" brushRef="#br1" timeOffset="178197">4895 13917,'0'26,"0"27,0-26,-53 26,26-1</inkml:trace>
  <inkml:trace contextRef="#ctx0" brushRef="#br1" timeOffset="182661">6906 13229,'0'-27,"-27"27,-26-26,27 26,79 0,26 0,27 0,53-53,-1 53,-25 0,-27 0,26 0,-53 0,-26 0,-26-53,26 53,-53-26,0-27,0 132,0 0,-80 1,-26 26,27 26,-27 0,0 1,0-54,1 27,25-27,-26-26,53 0,27-53,-27 0,0 0,53 0,106 0,53 0,26 53,0-53,0 0,-52 0,-1 0,-53 0,-26 0,-26 0,-27 53,0-53</inkml:trace>
  <inkml:trace contextRef="#ctx0" brushRef="#br1" timeOffset="182961">7435 13626,'0'0,"53"0,-27 0,1 0,26 0,52 26,-25-26,-1 27,1-27,25 0,-52 0</inkml:trace>
  <inkml:trace contextRef="#ctx0" brushRef="#br1" timeOffset="184005">9022 12806,'0'-53,"-26"26,26-26,-80 27,28-27,25 53,27-27,-53 27,53 27,0 26,-53 53,53-27,0 27,0 0,0-1,0 54,0-53,0 26,53 54,0-81,0 28,-53-27,79-1,-79-25,27-27,-27 0,0-27,0 27,0 0,0-27,26-26,-26 53,0-26,80-27,-27 26,0-26,26 0,-26 0</inkml:trace>
  <inkml:trace contextRef="#ctx0" brushRef="#br1" timeOffset="185004">10530 12832,'0'-26,"27"26,52 52,-26 28,0 52,-53-53,27 1,-27-1,0-26,0-26,0-27,0 26,-27-26,27-26,0-54,0 27,79-26,-52 0,-27-1,79 27,-79 0,0 27,27 26,-27 0,0 53,0 0,0 0,0-27,0 27,0-27,53 1,-27 26,27-27,26 27,-52 0,26 0</inkml:trace>
  <inkml:trace contextRef="#ctx0" brushRef="#br1" timeOffset="185647">10292 13732,'0'-27,"0"27,0 27,0 25,27 28,-27-27,0 26,26 1,27 25,0-52</inkml:trace>
  <inkml:trace contextRef="#ctx0" brushRef="#br1" timeOffset="186007">10610 13732,'0'0,"-27"0,27 52,-53 28,1-27,25 0,27 26,0-52,0-1,0-26,53 0,0 0,26 0,27 0,0 0,0 0,-27 0</inkml:trace>
  <inkml:trace contextRef="#ctx0" brushRef="#br1" timeOffset="186306">11139 14076,'53'0,"0"-53,-27 53,27 0,27 0,-28 0,1-27,-26 27</inkml:trace>
  <inkml:trace contextRef="#ctx0" brushRef="#br1" timeOffset="186560">11324 13864,'0'-27,"-53"27,53-26,0 52,0 27,0 0,27 27,-27-1,26 0,-26 1,80-27,-54-53</inkml:trace>
  <inkml:trace contextRef="#ctx0" brushRef="#br1" timeOffset="186801">11695 13970,'0'0,"0"53,0-27,0 27,0 0,0 26,0 1,53-27,-53-27,79-26</inkml:trace>
  <inkml:trace contextRef="#ctx0" brushRef="#br1" timeOffset="187717">11536 13811,'53'0,"26"0,-52 0,26 26,-1-26,-25 53,26 0,-53-26,0-1,0 27,0 53,0-53,-53 0,53-27,-27-26,27 80,0-80,53 0,-26 0,-1 0,54 0,-54-27,1 27,25-26,1 26,-53-53</inkml:trace>
  <inkml:trace contextRef="#ctx0" brushRef="#br1" timeOffset="188211">12515 12991,'106'-53,"-80"53,1 0,25 0,1 0,-26 0,26 26,-27 54,27-1,-53 0,53 1,-53 26,0-1,0 1,0 0,0 53,0-27,0 27,0-27,-26 27,26-80,0-26,0 0,0-26,-53-27,26 0,1 0</inkml:trace>
  <inkml:trace contextRef="#ctx0" brushRef="#br1" timeOffset="189667">14208 13943,'27'-26,"-1"26,53 0,-52 0,26 0,-53 0,0 26,-27-26</inkml:trace>
  <inkml:trace contextRef="#ctx0" brushRef="#br1" timeOffset="189817">14208 14340,'53'0,"26"-53,-26 53,0-26,0 26,0 0,-26 0</inkml:trace>
  <inkml:trace contextRef="#ctx0" brushRef="#br1" timeOffset="190798">16298 13335,'0'-53,"27"53,-27-27,26 27,-26-26,53 26,-26 0,52 0,-26 0,0 53,0-27,-53 27,53-26,-53-1,0 27,0 0,0 0,0 0,0 26,0-26,0-27,0 1,0 26,0-27,53-26,0 53,26-53,27 0,-27 0,-26 0,0 0</inkml:trace>
  <inkml:trace contextRef="#ctx0" brushRef="#br1" timeOffset="191078">16457 13732,'53'0,"53"0,0 0,26 0,27 0,-53-27,-27 27,0 0,-26-53</inkml:trace>
  <inkml:trace contextRef="#ctx0" brushRef="#br1" timeOffset="191503">17119 12673,'0'0,"79"80,-26-54,-53 1,26-27,-26 52,0-25,0-27,0 26,0 27,53-53,0 0,0 0,26 0,-26 0,27 0,-27 0</inkml:trace>
  <inkml:trace contextRef="#ctx0" brushRef="#br1" timeOffset="192096">18362 13149,'0'0,"0"53,-26 27,-27 26,0-27,0 27,0-27,0 27,53-27,-26-26,26-26</inkml:trace>
  <inkml:trace contextRef="#ctx0" brushRef="#br1" timeOffset="192337">18045 13308,'0'27,"53"26,-1-27,54 27,0 0,26-27,-26 27,-26-53,-1 80,-53-80</inkml:trace>
  <inkml:trace contextRef="#ctx0" brushRef="#br1" timeOffset="192651">19447 12938,'-53'0,"27"0,-27 79,53-26,-53 26,53 1,0-1,0 1,0-1,0 0,53 27,52-26,28-28,-1-52</inkml:trace>
  <inkml:trace contextRef="#ctx0" brushRef="#br1" timeOffset="193302">19923 12964,'0'-26,"0"26,80 0,-1 0,-26 0,0 26,0 27,0-26,-53-1,26 27,-26-27,0 1,0 26,-26-27,26 27,-53-26,53-1,0 27,0-26,0-27,53 52,26-52,27 0,-27 53,-52-53</inkml:trace>
  <inkml:trace contextRef="#ctx0" brushRef="#br1" timeOffset="193521">19844 13282,'0'0,"26"0,1 0,52-27,-26 27,26 0,27 0,26 0,-52 0,-1 0,-26 0,-26 0</inkml:trace>
  <inkml:trace contextRef="#ctx0" brushRef="#br1" timeOffset="194232">20876 12858,'26'0,"27"80,0-27,0 0,-27 26,-26 0,53-26,-53 27,0-1,-26-26,26 26,-80-52,54 26,26-27,-53-26,53 53,-53-53,53 27,0 25,-26-52</inkml:trace>
  <inkml:trace contextRef="#ctx0" brushRef="#br1" timeOffset="194548">21855 13573,'53'0,"-1"0,-25 0,26 0,-27 0,27 0,-53 26,53-26</inkml:trace>
  <inkml:trace contextRef="#ctx0" brushRef="#br1" timeOffset="200343">22569 13044,'0'-27,"0"-26,0 27,53-1,0 27,0 0,0 0,26 0,-53 27,-26-1,53 27,-53 27,0-1,0 0,-53 1,53-27,-26 26,26-53,0 1,0 26,0-27,26-26,54 0,-27 0,0 0,26 0,-26 0,0 27,-27-27</inkml:trace>
  <inkml:trace contextRef="#ctx0" brushRef="#br1" timeOffset="200600">22543 13229,'0'0,"26"0,53 0,1 0,-1 0,27 0,0 0,53 0,-54 0,-25 0,-27-53</inkml:trace>
  <inkml:trace contextRef="#ctx0" brushRef="#br1" timeOffset="201074">23178 12356,'0'-27,"26"27,27 0,-53 0,53 27,-53 26,0-27,0 1,0 25,0-25,0 26,0-27,26-26,54 53,-1-53,-26 0,0 0,26 0,1 0,-1-26</inkml:trace>
  <inkml:trace contextRef="#ctx0" brushRef="#br1" timeOffset="202325">24051 12938,'0'-27,"0"1,53 26,-1 0,1 0,0 53,0-27,-26 27,-27-26,53-1,-53 27,0 0,-27 0,-26 0,27-27,-27 27,53-106,26 0,27 0,0-26,-26-27,26 27,-1-1,-52 28,27 25,-27 1,0-27,0 79,0 54,0-54,0 27,0 0,-27 26,27-26,0 0,0 0,0 0,0 0,27 0,-1-27,27-26,0 53,0-53,26 0</inkml:trace>
  <inkml:trace contextRef="#ctx0" brushRef="#br1" timeOffset="202623">25030 13255,'0'27,"26"-27,-26 53,79-53,-26 79,0-79,0 0,-26 0,-27-53,-27 27,-26 26,0-53,0 53,1-53,25 53,-26 0</inkml:trace>
  <inkml:trace contextRef="#ctx0" brushRef="#br1" timeOffset="202963">26167 13255,'27'0,"52"0,-26 0,26 53,1-53,-1 0,-26 0,0 0</inkml:trace>
  <inkml:trace contextRef="#ctx0" brushRef="#br1" timeOffset="204851">27173 12594,'0'-27,"0"1,0-27,26 53,1 0,26 0,26 0,0 0,1 26,-27-26,-27 80,27-27,-53-27,0 27,0 0,0 0,-26 26,-27-26,26 0,-26-26,53-1,-26 27,26-27,0 1,26 26,27-53,0 26,26-26,27 0,-26 0,-27 0,-27 0,-26 0</inkml:trace>
  <inkml:trace contextRef="#ctx0" brushRef="#br1" timeOffset="205160">27252 12911,'53'0,"0"0,26 0,1 0,26 0,-1 0,28 0,-28 0,1 0,0 0</inkml:trace>
  <inkml:trace contextRef="#ctx0" brushRef="#br1" timeOffset="205662">28760 12462,'53'0,"-53"52,80 54,-80-26,52-1,-52 0,0 1,0-27,-26 0,0 0,-27-53,53-53,0 0,79-53,0-26,-26 26,27 26,-27 1,-53 53,26 26,-52 26,26 27,0-27,0 1,0 26,0-27,0 1,26 26,0-27,54 27,-27-53,26 53,1-53,-28 79</inkml:trace>
  <inkml:trace contextRef="#ctx0" brushRef="#br1" timeOffset="205910">30110 12673,'0'53,"0"-26,0-1,0 27,0-27,0 1,0 52,0 1,0-54</inkml:trace>
  <inkml:trace contextRef="#ctx0" brushRef="#br1" timeOffset="210033">1005 15637,'-26'0,"-27"0,-26 0,52 0,-26 0,0 0,0 0,1 0,25 0,1 0,-27-27,53 1,0-1,26-26,1 53,-1-26,27 26,0 0,0 0,0 0,0 53,-27-27,-26 27,53-26,-53-1,0 27,0-27,0 1,0 26,0-27,0 1,-26-27,26 53,-27-53,27 53,-53-53,53 26,-26-26</inkml:trace>
  <inkml:trace contextRef="#ctx0" brushRef="#br1" timeOffset="210371">1058 15954,'27'0,"-27"27,53-27,-53 52,26-52,-26 27,0 26,27-53,26-27,-53 1,26-53,-26 52,53 1,-53-27,26 53,1 0,-27 53,0-27,79 1,-79 25,27-25,-27-1,0 54</inkml:trace>
  <inkml:trace contextRef="#ctx0" brushRef="#br1" timeOffset="212562">2275 15716,'0'-27,"0"-25,0-28,0 27,-52 53,52-53,-80 53,80-26,-53 26,27 0,-1 0,27 26,0 1,0-1,0 27,0 0,27-53,26 27,0-27,0 0,-1 0,-52 0,53 0,-53-53,27 53,-27-80,0 27,0 0,0 80,0 52,0-52,53 26,-53 0,0 26,26 0,-26 27,0 26,0-26,0 0,-26 26,26-26,-27-26,27-27,-53-53,53 52,-79-52,53 0,-1 0,-26-79,27 26,-27 0,53-26,-27-1,27 54,0-27,0 27,0 26,27 0,26-53,0 53,0 0,-1 0,1 0,27 0,-54 0,1 0,26 0,-53-27,52 27,-25-53,26 0,-53 1,26 52,-26-53,0 0,0 53,-53 0,27 0,-1 0,27 53,0-27,0 1,0 25,0-25,0-1,27 54,26-54,0-26,0 0,-27 0,27 0,-26 0,-27-26,52-27,-52 26,0 54,0 26,27-53,-27-53,53 53,-53-53,26 53,27 26,0-26,0 53,0-53,0 0,0 0,-27 0,-26-26,0-27,0 0,0 27,0-1,-53 27,53-53,-53 53,53 53,27 0,26-27,0 27,0-26,26-27,-26 79,-27-79,-26 27,53-27,-53 26,-26 27,26-79,26-27,-26 26,27-26,-27 27,26 26,-26-27,53 27,0 0,-27 0,27 0,0 0</inkml:trace>
  <inkml:trace contextRef="#ctx0" brushRef="#br1" timeOffset="213243">4366 16113,'0'-53,"0"26,0-25,-53 52,0 0,26 0,-26 0,53 52,0-25,0-1,53-26,-26 0,-1 0,27 0,-26 0,26 0,-1 0,28 0,-27 0,26 0,27 0,26-53,-52 1,-27-1,-1 0,-52-27,53-26,-53-52,0 25,-26 28,26 78,-53-26,0 53,0 0,-26 27,26 52,53 53,0 1,0 25,0-52,0 53,0-53,26 0,-26-1,80-25,-54-27,54 0,25-53</inkml:trace>
  <inkml:trace contextRef="#ctx0" brushRef="#br1" timeOffset="213426">6006 16166,'0'26,"0"1,0 26,0-27,0 0,-26 27,26-26,-106 26,53-53</inkml:trace>
  <inkml:trace contextRef="#ctx0" brushRef="#br1" timeOffset="215975">7620 15610,'0'-26,"-26"26,26-27,52 27,1-53,27 53,26 0,26-79,27 79,-54-53,-25 53,-27 0,-80 79,1-26,-27 0,0 53,-26-27,-1 54,1-1,0 0,26-52,-27 25,27-52,-26 0,26 0,0-26,27-27,26 53,0-53,105-27,-25 27,-1-53,1 53,25 0,1 0,27 0,-54 0,0 0,-26 0,-26 0,-27 27,53-27</inkml:trace>
  <inkml:trace contextRef="#ctx0" brushRef="#br1" timeOffset="216229">7488 16113,'53'0,"0"0,-1 0,28 0,26 0,79 0,0 0,0-53,-52 53,-1 0</inkml:trace>
  <inkml:trace contextRef="#ctx0" brushRef="#br1" timeOffset="216903">9816 14922,'0'-26,"0"-27,0 26,-53 27,53-53,-26 53,-27 0,0 80,26-27,-26 53,53 79,-52 0,52 0,0 53,0 0,0 27,52 0,-52-54,53-26,-53 1,53-1,-53-26,0-54,53-25,-53-1,0-26,0 0,0-26,27-27,-27 26,53-26,26 0,0 0,54-79</inkml:trace>
  <inkml:trace contextRef="#ctx0" brushRef="#br1" timeOffset="218373">11113 15028,'0'-26,"0"-1,26 27,53 0,-26 0,0 0,-26 53,26-27,-53 27,52 27,-52-1,0 1,0-28,0-25,-79 26,53-53,52-27,27 1,-27-53,54-1,-27 27,0-26,-27 26,-26 26,53 27,-53-26,0 26,-26 53,26 0,0 26,0-52,0 26,26-27,-26 53,79-26,-26 0,-53 0</inkml:trace>
  <inkml:trace contextRef="#ctx0" brushRef="#br1" timeOffset="220022">10372 16563,'0'-53,"0"106,0-27,53 27,-53 0,0 26,26 27,-26-53,0 0,0 0,0 0</inkml:trace>
  <inkml:trace contextRef="#ctx0" brushRef="#br1" timeOffset="220339">10689 16589,'-26'53,"-1"0,-26 53,0-53,27 0,26-1,-26-52,26 27,0-27,26 0,27 0,0 0,0 0,0 0,-27 0,53 0,-52 0</inkml:trace>
  <inkml:trace contextRef="#ctx0" brushRef="#br1" timeOffset="220691">11033 16827,'0'-26,"0"-27,80 53,-1 0,0 0,1 0,-1 0,-26 0,-27 0</inkml:trace>
  <inkml:trace contextRef="#ctx0" brushRef="#br1" timeOffset="220922">11245 16616,'0'26,"0"27,0-27,0 1,0 26,0 0,53 0,-53-27,26 80</inkml:trace>
  <inkml:trace contextRef="#ctx0" brushRef="#br1" timeOffset="221200">11589 16457,'0'-53,"0"132,0-26,26 0,-26 0,0 0,53 53,-53-27,0-26,27 0,-27 0,53 0</inkml:trace>
  <inkml:trace contextRef="#ctx0" brushRef="#br1" timeOffset="221569">11853 16616,'0'26,"0"0,-26 27,-27-26,53-1,-26-26,26 53,0-26,0-1,0 27,52-53,-52 26,53-26,-26 0,26 53,26-53,27-26,-53 26</inkml:trace>
  <inkml:trace contextRef="#ctx0" brushRef="#br1" timeOffset="221830">12356 16880,'0'27,"0"-1,0 27,0 0,0-53,0 53,79-53,-26 0,0 0,-26 0,-1-27,-26 1,0-27,0 0,-53 27,27-27,-27 26,0 27,27 0,-1 0</inkml:trace>
  <inkml:trace contextRef="#ctx0" brushRef="#br1" timeOffset="222551">13044 15451,'0'-53,"0"27,0 26,53-26,-27 26,27 0,27 0,-27 52,-1 54,-25-26,-27-1,53 27,-53-27,0 27,0 0,0 0,0 0,0 52,0-25,0-1,0-26,53-27,-53-26,26 26,-26-52,-53-27,-26 0,0 0,-1 0,1-27</inkml:trace>
  <inkml:trace contextRef="#ctx0" brushRef="#br1" timeOffset="223489">14473 16245,'79'0,"-26"0,-27 0,1 0,26 0,0 0,-53 27,-27 25</inkml:trace>
  <inkml:trace contextRef="#ctx0" brushRef="#br1" timeOffset="223630">14579 16616,'52'0,"1"0,-26 0,26 0,0 0</inkml:trace>
  <inkml:trace contextRef="#ctx0" brushRef="#br1" timeOffset="225070">16775 16139,'0'-26,"79"-27,-26 53,0 0,0 26,26 1,-26 26,-27-27,-26 27,53-26,-53 25,-26 28,-1-27,-25 0,52 0,-27 0,27-27,0 27,53-53,26 0,27 0,0 0,0 0,0 0,-27 0</inkml:trace>
  <inkml:trace contextRef="#ctx0" brushRef="#br1" timeOffset="225265">16748 16483,'0'0,"80"0,-1 0,0 0,27 0,26 0,27 0,-79 0,-28 0</inkml:trace>
  <inkml:trace contextRef="#ctx0" brushRef="#br1" timeOffset="226000">16563 14790,'0'26,"0"54,0-1,0 27,0-27,0 1,0-27,53 0,-53-1,53-52,-53 27</inkml:trace>
  <inkml:trace contextRef="#ctx0" brushRef="#br1" timeOffset="226361">16880 14922,'-26'0,"26"53,-26 0,26-27,-53 27,53-26,0 26,-27-53,27 53,0-27,27-26,26 27,-1-27,1 0,27 53,-1-53,0 0</inkml:trace>
  <inkml:trace contextRef="#ctx0" brushRef="#br1" timeOffset="227643">17595 15160,'0'0,"0"53,0-53,0 53,0-26,0-1,0 53,0-52,79-27,-26 0,-26 0,25-27,-52-25,0 25,0 1,0-27,0 0,0 53,-26 0,-27 0,53 0,-26 0</inkml:trace>
  <inkml:trace contextRef="#ctx0" brushRef="#br1" timeOffset="229855">18706 15848,'0'-26,"0"26,0 26,-53 54,27-1,-27 0,0 27,26-26,-26-1,53 27,-52-53,52-27,0 1,0 26</inkml:trace>
  <inkml:trace contextRef="#ctx0" brushRef="#br1" timeOffset="230103">18336 16113,'0'-27,"26"54,1 26,25 26,1-26,27 0,-1 26,27 1,-27-27,27 0,-53-53</inkml:trace>
  <inkml:trace contextRef="#ctx0" brushRef="#br1" timeOffset="230435">19447 15742,'0'-26,"-27"26,-25 26,52 27,-80 53,80 0,0 26,0 27,0-53,0 0,0-27,27 0,-1-52,27 26,0-53,0 0</inkml:trace>
  <inkml:trace contextRef="#ctx0" brushRef="#br1" timeOffset="230830">19870 15928,'27'0,"26"0,0 0,-1 26,1 27,0-27,-53 1,27 26,-27 0,0 26,-53 27,0-53,0 0,53 0,-26-27,26 27,0-53,52 0,28 0,-1 0,1 0,-1 0,0 0,-52 0,-27-26</inkml:trace>
  <inkml:trace contextRef="#ctx0" brushRef="#br1" timeOffset="231041">19870 16324,'0'-26,"0"26,80-26,-54 26,27 0,26 0,1 0,-1 0,-26 0,-27 52</inkml:trace>
  <inkml:trace contextRef="#ctx0" brushRef="#br1" timeOffset="231593">20611 15663,'79'53,"-52"0,26 0,-27 26,27-26,-26 0,-27 0,79 26,-79-26,0 0,0 26,-79 27,-1-26,-26-1,27-26,0-27,52-26,27 53,-26-53</inkml:trace>
  <inkml:trace contextRef="#ctx0" brushRef="#br1" timeOffset="231871">21564 16457,'26'-27,"27"27,26 0,-52 0,-1 0,27 0,-26 0,-1 0,27 0</inkml:trace>
  <inkml:trace contextRef="#ctx0" brushRef="#br1" timeOffset="233572">23892 15240,'0'-27,"-53"27,-26 27,-54 26,1 26,26 0,0 1,1-27,52 26,26-53,-26 27,53-26,0 26,0-27,27-26,26 53,0-53,26 0,0 0,80 0,53 53,-80-53,-53 0,27 53,-53-53,-53 53,0-27,-79 54,26-80,-27 53,1-53,-27 79,53-79,0 79,0-79,27 53,26 0,0-53,79 0,27 0,53 0,26 0,0 0,1 0,-54 0,27 0,-54 0,1 0,-26 0,-54 0,27 0,-26 0,25 27,-25-27,26 0,0 0,0 0,0 0,-27 0,-26 0,-53 0</inkml:trace>
  <inkml:trace contextRef="#ctx0" brushRef="#br1" timeOffset="234605">22913 17012,'0'27,"0"52,26-26,-26 0,0 26,27-26,-27 27,0-54,0 1,53-27,-53 0,0-27,26-52,-26 26,0 0,53 0,-53-26,0 52,27 27,-27-26,26 26,27 0,-27 53,27-27,-26 27,26-26,-53 25,53 28,-53-54,0 1,53 26,-53-27,0 1</inkml:trace>
  <inkml:trace contextRef="#ctx0" brushRef="#br1" timeOffset="234900">23601 17198,'53'0,"0"-27,-27 27,27 0,0 0,-53 0,0 27</inkml:trace>
  <inkml:trace contextRef="#ctx0" brushRef="#br1" timeOffset="235072">23680 17462,'0'0,"80"0,-54 0,1 0,25 0,28 0,26 0,-27-26</inkml:trace>
  <inkml:trace contextRef="#ctx0" brushRef="#br1" timeOffset="235342">24844 17251,'0'0,"0"0,-79 0,79 52,0 1,0 27,53-80,0 0,-27 0,27 0,0-27,-53 1,0-27,-26-26,-1 52,-26 27,-26-53,26 53,0 0,27 27,-27-27,53 26</inkml:trace>
  <inkml:trace contextRef="#ctx0" brushRef="#br1" timeOffset="236799">22992 14393,'0'-53,"0"80,0 25,0 1,0 0,0 27,0-1,27-26,-27 0,0 0,26 26,-26-52,53-27,-53 26,27-26</inkml:trace>
  <inkml:trace contextRef="#ctx0" brushRef="#br1" timeOffset="237134">23310 14367,'0'26,"0"27,0-27,-53 27,53-26,-79 26,79-27,0 1,0 26,26-53,-26 26,26-26,-26 26,53-26,-26 53,26-53,0 0,0 0</inkml:trace>
  <inkml:trace contextRef="#ctx0" brushRef="#br1" timeOffset="237434">23574 14631,'27'0,"26"27,0-27,0 0,0 0,-1 0,28 0</inkml:trace>
  <inkml:trace contextRef="#ctx0" brushRef="#br1" timeOffset="237666">24183 14181,'0'0,"0"53,53 53,-53-27,0 1,0-1,0 1,0-1,0-53</inkml:trace>
  <inkml:trace contextRef="#ctx0" brushRef="#br1" timeOffset="239593">25638 15240,'0'-53,"0"53,27 0,26 0,26 0,0 53,-52-27,26 27,-53-26,53 25,-53-25,0-1,0 1,0 26,-27-27,27 27,-53-53,53 53,27-79,-1-1,27-26,0-26,26-1,-26-25,27 25,-27 1,-27 26,-26 26,53-25,-53 52,-27 52,27-25,0 26,-26-27,26 1,-53 79,53-80,0 1,0 25,0 1,0 0,27 0,25 27,-25-54,26-26</inkml:trace>
  <inkml:trace contextRef="#ctx0" brushRef="#br1" timeOffset="240253">26088 16166,'0'0,"0"53,0-27,0 53,0-26,0-26,26 26,-26 0,27-53,-27-53,0-27,53 27,-53 1,0 25,26-26,27 53,0 27,-26-1,-27 1,79 25,-79-25,26 26,-26-27,0 1</inkml:trace>
  <inkml:trace contextRef="#ctx0" brushRef="#br1" timeOffset="241963">27675 15346,'-26'-53,"26"26,53 27,0 0,26 0,1 27,-1 26,-26-27,-27 27,-26-27,53 27,-53 0,-26 27,-1 25,-52-25,26-27,27 26,26-52,-53-1,53 27,26 0,1-53,25 0,54 53,0-53,26 0,1 0,-27 0,-54-27</inkml:trace>
  <inkml:trace contextRef="#ctx0" brushRef="#br1" timeOffset="242256">27993 15716,'0'-27,"26"27,27 0,0 0,27 27,52-27,0 0,-26 0,26 0,-52 0</inkml:trace>
  <inkml:trace contextRef="#ctx0" brushRef="#br1" timeOffset="244977">27808 15742,'0'-53,"26"53,27 0,-26 0,-1 0,53 0,-26 0,-26 0,-1 0,27 0,-53-26</inkml:trace>
  <inkml:trace contextRef="#ctx0" brushRef="#br1" timeOffset="245922">27146 14076,'0'-27,"0"27,0 53,0 0,0 0,0 0,53 26,-53-52,0-1,0 27,27-53,-27 53</inkml:trace>
  <inkml:trace contextRef="#ctx0" brushRef="#br1" timeOffset="246291">27464 14128,'0'0,"-27"53,27-26,-53 26,27 0,26-27,-53-26,53 53,0-27,0 1,26-27,1 0,26 0,0 0,26 53,-26-53,-26 0</inkml:trace>
  <inkml:trace contextRef="#ctx0" brushRef="#br1" timeOffset="246806">27623 14763,'0'27,"0"52,0-26,0 0,0-26,26-27,53 0,-79-27,27-26,-27 0,0 27,0-27,0 26,0 27,-53 0,-26 0,79 0,-27 0,27 53</inkml:trace>
  <inkml:trace contextRef="#ctx0" brushRef="#br1" timeOffset="247101">27940 14578,'79'0,"-79"0,80 0,-54 0,1 0,26 0</inkml:trace>
  <inkml:trace contextRef="#ctx0" brushRef="#br1" timeOffset="247490">28337 14340,'26'0,"54"27,-80-1,26 27,-26 26,0-52,0-1,0 27,27-53,-27-53,0 0,79 0,-79 0,53-26,26 26,-26 53,-26 106,-27-80,0 1,53 26,-53-27,0 1,0 26,0-27</inkml:trace>
  <inkml:trace contextRef="#ctx0" brushRef="#br1" timeOffset="248172">30242 15848,'0'27,"0"-1,26-26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1024" units="cm"/>
        </inkml:traceFormat>
        <inkml:channelProperties>
          <inkml:channelProperty channel="X" name="resolution" value="28.31858" units="1/cm"/>
          <inkml:channelProperty channel="Y" name="resolution" value="28.36565" units="1/cm"/>
        </inkml:channelProperties>
      </inkml:inkSource>
      <inkml:timestamp xml:id="ts0" timeString="2021-06-02T10:29:12.030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28469 8757,'0'-26,"53"79,-53 0,0 26,27 27,-27-27,0 1,0-1,0 0,0-26,0-26,0 26,-27-53,27 53,-26-53,-27 0,0 0,53 0,-80-53,80 26,-26 27,26-53,0 0,0 53,53 0,-27 0,1 0,-27 27,53-27,-53 53,53-53,-53 26,26-26,1 53,25-53,-25 0,26-26</inkml:trace>
  <inkml:trace contextRef="#ctx0" brushRef="#br0" timeOffset="1113">29236 8519,'0'-26,"0"-54,-52 54,25-27,-26 53,27 0,26 27,0 52,0-53,0 27,0 27,0-27,0 26,0 27,0 0,0-27,-27 0,27 1,0 26,-53-27,53-26,0 0,0 0,0 0,0-27,0 1,0-27,27 0,26 0</inkml:trace>
  <inkml:trace contextRef="#ctx0" brushRef="#br0" timeOffset="2046">29713 8757,'-27'0,"27"27,0 26,0 26,0-26,0-26,0-1,0 27,0-27,0-26,0-53,53 27,-53 0,27-27,-27 26,53 27,-53-53,0 53,0 27,0 52,0-52,-27-1,27 27,27 0,-1-53,27 0,26-27</inkml:trace>
  <inkml:trace contextRef="#ctx0" brushRef="#br0" timeOffset="2307">30189 8519,'0'53,"0"0,-26-26,26 25,-53-25,53 26,0 0</inkml:trace>
  <inkml:trace contextRef="#ctx0" brushRef="#br0" timeOffset="3239">30533 8625,'0'-26,"-27"26,27 79,-52 27,52 0,0 0,0-1,0-52,0 27,0-54,26 1,27-27,-27 0</inkml:trace>
  <inkml:trace contextRef="#ctx0" brushRef="#br0" timeOffset="3493">30824 8863,'0'-53,"0"80,-26 52,26 1,0-1,0-26,-27 0,27 0,0-27,0 1</inkml:trace>
  <inkml:trace contextRef="#ctx0" brushRef="#br0" timeOffset="3681">30665 9154,'0'0,"27"0,26-53,-27 53,1 0,52-26,-26 26,-27-53,27 53</inkml:trace>
  <inkml:trace contextRef="#ctx0" brushRef="#br0" timeOffset="3873">31089 8969,'0'27,"52"-1,-52 27,0 26,0-26,-26-26,26-1,-26-26,26 79,-27-79</inkml:trace>
  <inkml:trace contextRef="#ctx0" brushRef="#br0" timeOffset="4325">31300 8466,'0'-53,"0"27,27 26,26 0,-27 26,-26 27,53 0,-53 27,0-1,26 0,-26 1,0 26,0 26,53 27,-53-54,0-25,0-1,53-26,-53 0,0 26,0-52,-26-1,-1-26,-26 0</inkml:trace>
  <inkml:trace contextRef="#ctx0" brushRef="#br0" timeOffset="5609">31168 8916,'-27'-26,"27"-27,0 26,-26 27,-27 0,53 0,0 53,0-26,53-27,-27 26</inkml:trace>
  <inkml:trace contextRef="#ctx0" brushRef="#br0" timeOffset="6512">28972 10107,'0'0,"0"0,53 0,0 0,-27 0,27 0</inkml:trace>
  <inkml:trace contextRef="#ctx0" brushRef="#br0" timeOffset="6672">29051 10345,'0'0,"53"0,27 0,-54 0,0 0,27 0</inkml:trace>
  <inkml:trace contextRef="#ctx0" brushRef="#br0" timeOffset="7459">31115 8837,'0'0,"-26"53,26-27,0-26,52 0,-52 53,80-53,-80 53</inkml:trace>
  <inkml:trace contextRef="#ctx0" brushRef="#br0" timeOffset="8486">30030 10054,'-26'0,"26"-27,-53 27,26 0,1 0,26 0,-53 27,0 52,53-52,0-1,27-26,25 53,-25-53,-1 27,27-27,-53 52,27-52,-27 27,0-1,-53-26,26 53,-26-53,1 0</inkml:trace>
  <inkml:trace contextRef="#ctx0" brushRef="#br0" timeOffset="9092">30480 10001,'0'-27,"0"27,-53 53,27 0,-27 27,53-27,-53 0,53 26,-53-53,53 1</inkml:trace>
  <inkml:trace contextRef="#ctx0" brushRef="#br0" timeOffset="9380">30268 10054,'0'-27,"27"54,-27 26,26-27,-26 1,53 26,-26 0,52-1,-53-52,1 0,26 0,-27 0</inkml:trace>
  <inkml:trace contextRef="#ctx0" brushRef="#br0" timeOffset="9708">30798 10001,'-27'0,"27"53,0-27,0 1,0 26,0 26,0-26,-26 0,26 0,0 0,0-27,0-26</inkml:trace>
  <inkml:trace contextRef="#ctx0" brushRef="#br0" timeOffset="10115">31062 10160,'-26'-53,"-1"53,1 0,26 26,0 1,0-1,0 1,0-27,0 53,26-53,27 0,-53 26,27-26,-27 26,0 27,-106 0,79-53,27 53,-26-53</inkml:trace>
  <inkml:trace contextRef="#ctx0" brushRef="#br0" timeOffset="10398">31168 10054,'0'-27,"0"27,0 53,53 27,-53-54,0 27,0 0,0 0,-27 0,27 0,-26-27,26 1</inkml:trace>
  <inkml:trace contextRef="#ctx0" brushRef="#br0" timeOffset="10715">31380 10292,'26'0,"80"0,-80 0,27 0,0-53,0 53,0 0</inkml:trace>
  <inkml:trace contextRef="#ctx0" brushRef="#br0" timeOffset="12003">31935 10001,'0'-27,"27"27,26 53,-27-26,-26 26,53-27,-53 1,0 26,0 0,-53-53,27 0,26-27,26-26,27 0,-27 0,-26-26,53 52,-53 1,-26 26,26 26,-27 27,27-26,0-1,-26-26,26 80,0-54,26 1,27-27</inkml:trace>
  <inkml:trace contextRef="#ctx0" brushRef="#br0" timeOffset="12371">32491 9842,'53'-53,"-53"27,-27 26,1 0,26 79,-53-26,53-26,0-1,-27 27,27-27,0 27,0-26,0-1,0 27,0-53,53 0,-26 0,26 0</inkml:trace>
  <inkml:trace contextRef="#ctx0" brushRef="#br0" timeOffset="12624">32835 10027,'0'0,"0"0,-53 53,53-26,0 26,26 0,27-53,-26-53,-27 0,0 26,0 1,0 26,-27-53,-26 53,27 0,-1 0,-25 0</inkml:trace>
  <inkml:trace contextRef="#ctx0" brushRef="#br0" timeOffset="12866">33099 9816,'0'26,"0"1,0 26,0-27,0 0,0 1,0 26,0 0,0-27,-26 27,-1-53,1 53,-27-53,27 53</inkml:trace>
  <inkml:trace contextRef="#ctx0" brushRef="#br0" timeOffset="14095">28707 7778,'0'0,"27"0,52 0,1 0,-28 0,28 0,26 0,52 0,-25 0,52 0,79 0,-52-52,79 52,0 0,0-53,0 53,-53 0,27 0,26 0,-53 0,0 0,-26 0,-27 0,-53 0,-26 0,27 26,-80-26,-1 0,-52 27,53-27,-53 26,0 27,-26-53,-1 0</inkml:trace>
  <inkml:trace contextRef="#ctx0" brushRef="#br0" timeOffset="16180">28575 8017,'0'26,"0"53,0-52,0-1,0 27,0-26,0-1,0 27,-53-53,27 53,-27-53,-27 53,1-53,26 26,0-26,0 0,-26 53,-1-53,28 0,-1 27,26-27,-26 0,27 53,-54 0,28-1,-1 1,-27-26,27 26,27-27,26 54,0-54,0 27,0 0,0 0,0 26,0-26,0 0,0 26,0 1,0-27,0 26,0 0,0-26,0 0,0 0,53 27,-53-28,0 1,26 0,-26 0,0 0,0-26,53-1,-53 27,0-27,0 27,27 0,-27-26,0 26,0 0,0-53,0 79,0-53,0-26,53 0,-27 27,27-27,0 53,-27-53,1 26,26-26,0 0,-1 53,1-53,0 27,0-27,0 0,53 79,-27-79,1 0,-1 53,0-53,1 0,-1 26,1-26,-1 0,-26 53,0-53,0 0,26 27,-26-27,0 0,0 0,0 0,0 0,26 0,-26 0,0 0,0 0,0 0,26 0,-52 0,-1 0,27 0,-27 0,27 0,0 0,0 0,27 0,-28 0,1 0,0 0,0 0,27 0,-28 0,1 0,0 0,0 0,0 0,27 0,-1 0,0 0,27 0,0 0,26 0,-52 0,52 0,27-53,-27 53,27 0,-27 0,27-53,-1 53,-52 0,53 0,-27 0,27 0,-27 0,27 0,-53-53,53 53,-1 0,-52 0,0 0,-53 0,-53 0,-26 0,52 0,-79 0,53 0,-26 0,52 0,-52 0,-1 0</inkml:trace>
  <inkml:trace contextRef="#ctx0" brushRef="#br0" timeOffset="17380">32041 10266,'0'-27,"0"27,0 0,-53 0,27 0,26 27,-27-27,27 0,27 0,26 0</inkml:trace>
  <inkml:trace contextRef="#ctx0" brushRef="#br0" timeOffset="17650">32120 10239,'27'0,"-1"0,27 0</inkml:trace>
  <inkml:trace contextRef="#ctx0" brushRef="#br0" timeOffset="24125">27120 10689,'0'-27,"0"27,0 0,0 53</inkml:trace>
  <inkml:trace contextRef="#ctx0" brushRef="#br0" timeOffset="48513">1826 17409,'0'-26,"53"26,-27 0,0 0,27 0,27 0,-1 0,1 0,25 0,28 0,25 0,1 0,0 0,26 0,0-53,1 53,-1 0,0 0,-26 0,-1 26,-25-26,-1 80,0-54,-79-26</inkml:trace>
  <inkml:trace contextRef="#ctx0" brushRef="#br0" timeOffset="49584">11589 17542,'26'0,"1"0,26 0,0 0,26 0,27 0,52 0,1 0,0 0,0 0,-53 0,-27 0,0 0,-52 0,26 0,-53 52,-27-52</inkml:trace>
  <inkml:trace contextRef="#ctx0" brushRef="#br0" timeOffset="56332">23230 14684,'0'0,"-52"0,52 0,-27 0,1 0,-1 0,-26-53,53 80,0 26,0-27</inkml:trace>
  <inkml:trace contextRef="#ctx0" brushRef="#br0" timeOffset="60677">27120 14076,'0'-27,"26"27,-26 0,0 53,0-27,0 1,0 26,53-27,-53 1,0 26,0-27,0 1,0 25,0-25,0-1,0 27,-26-26,26-1,0 27,0-26,0-1,0 27,0-27,-27-26</inkml:trace>
  <inkml:trace contextRef="#ctx0" brushRef="#br0" timeOffset="61163">27305 14446,'0'26,"0"-26,-53 0,53 27,-26-27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1024" units="cm"/>
        </inkml:traceFormat>
        <inkml:channelProperties>
          <inkml:channelProperty channel="X" name="resolution" value="28.31858" units="1/cm"/>
          <inkml:channelProperty channel="Y" name="resolution" value="28.36565" units="1/cm"/>
        </inkml:channelProperties>
      </inkml:inkSource>
      <inkml:timestamp xml:id="ts0" timeString="2022-05-26T04:21:53.392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30956 4815,'0'27,"0"25,0 1,0 27,27-54,-27 1,0 26,0-27,0 27,26-53,-26 53,0-27</inkml:trace>
  <inkml:trace contextRef="#ctx0" brushRef="#br0" timeOffset="420.024">31194 4921,'0'26,"0"1,0-27,0 26,0 27,-53-53,53 27,0-1,-26-26,26 53,0-26,26-27,27 0,27 0,-27 0,0 0,0 0,-1 0,1 0</inkml:trace>
  <inkml:trace contextRef="#ctx0" brushRef="#br0" timeOffset="742.0424">31459 5053,'26'0,"1"0,-1 0,27 0,-26 0,-1 0,27 0</inkml:trace>
  <inkml:trace contextRef="#ctx0" brushRef="#br0" timeOffset="1050.0601">31565 4947,'0'-26,"-27"26,27 26,0 27,0-26,0-1,0 27,0-26,0-1,0 27</inkml:trace>
  <inkml:trace contextRef="#ctx0" brushRef="#br0" timeOffset="1358.0777">31750 4842,'0'-53,"0"26,0 80,0 0,0 0,0 26,0-52,0-1,0 27,0-26,0-1,53-26</inkml:trace>
  <inkml:trace contextRef="#ctx0" brushRef="#br0" timeOffset="1659.0949">32015 4974,'26'0,"-26"-27,27 27,25 0,-25 0,-27 27</inkml:trace>
  <inkml:trace contextRef="#ctx0" brushRef="#br0" timeOffset="1800.103">32094 5159,'53'0,"26"0</inkml:trace>
  <inkml:trace contextRef="#ctx0" brushRef="#br0" timeOffset="2182.1248">32438 4947,'26'0,"-26"0,53 0,-53 80,0-27,0 0,0-27,27-26,26 0,-53-26,0-27,26 0,-26 26,53-26,-53 27,27 26,-27 0,0 53,0 26,0-52,0-1,0 1</inkml:trace>
  <inkml:trace contextRef="#ctx0" brushRef="#br0" timeOffset="5002.2861">31062 5477,'-26'0,"26"52,0 1,0-26,0-1,0 1,26 26,-26 0,0 0</inkml:trace>
  <inkml:trace contextRef="#ctx0" brushRef="#br0" timeOffset="5347.3059">31247 5529,'-26'0,"-54"27,28 26,52-27,-27-26,27 27,0-27,0 26,53-26,26 0,-79 53,53-53,0 0</inkml:trace>
  <inkml:trace contextRef="#ctx0" brushRef="#br0" timeOffset="5625.3218">31459 5582,'53'0,"-53"-26,26 26,27 0,-53 26,53-26</inkml:trace>
  <inkml:trace contextRef="#ctx0" brushRef="#br0" timeOffset="5789.3311">31538 5847,'80'0,"-27"0,0 0</inkml:trace>
  <inkml:trace contextRef="#ctx0" brushRef="#br0" timeOffset="6322.3616">31909 5556,'0'53,"0"-27,0 27,26-26,-26-1,0 27,27-53,-27-26,26 26,-26-53,53 0,-26 53,-1 0,-26 0,53 0,-53 26,0 27,0-26</inkml:trace>
  <inkml:trace contextRef="#ctx0" brushRef="#br0" timeOffset="6668.3814">32359 5688,'26'0,"0"0,1 0,52 0,-52 0,26 0</inkml:trace>
  <inkml:trace contextRef="#ctx0" brushRef="#br0" timeOffset="6891.3942">32755 5582,'0'27,"0"26,0-27,0 1,0 26,0-27,0 1,0 25</inkml:trace>
  <inkml:trace contextRef="#ctx0" brushRef="#br0" timeOffset="10013.5727">30506 6270,'27'0,"26"0,0 0,0 0,-27 0,1 0,26 0,-27 0,0 0</inkml:trace>
  <inkml:trace contextRef="#ctx0" brushRef="#br0" timeOffset="10305.5895">30930 6085,'0'-26,"-53"26,53 0,0 53,0-27,0 0,0 27,0-26,0-1,0 27,26-26,-26-1,27-26</inkml:trace>
  <inkml:trace contextRef="#ctx0" brushRef="#br0" timeOffset="10634.6083">31089 6138,'0'0,"0"26,-27 27,1-26,26 26,-53-27,53 1,0 26,26-53,54 0,-54 0,0 0,27 0,-26 0,26 0</inkml:trace>
  <inkml:trace contextRef="#ctx0" brushRef="#br0" timeOffset="10969.6274">31380 6217,'0'-26,"26"26,27 0,0 26</inkml:trace>
  <inkml:trace contextRef="#ctx0" brushRef="#br0" timeOffset="11122.6362">31512 6403,'26'0,"54"0,-54 0,-26 53</inkml:trace>
  <inkml:trace contextRef="#ctx0" brushRef="#br0" timeOffset="11669.6675">31856 6297,'0'0,"53"0,-27 0,54 0,-27 0</inkml:trace>
  <inkml:trace contextRef="#ctx0" brushRef="#br0" timeOffset="12083.6912">32094 6217,'53'0,"-53"0,26 0,-26 80,27-27,-27-27,53-26,-53-26,26-1,-26-26,53 53,-26 27,-27 26,52-27,-52 27,0-26</inkml:trace>
  <inkml:trace contextRef="#ctx0" brushRef="#br0" timeOffset="13641.7803">32623 6350,'0'-53,"27"53,-1 0,1 0,25 0,-25 0,-1 0</inkml:trace>
  <inkml:trace contextRef="#ctx0" brushRef="#br0" timeOffset="13903.7953">32755 6191,'0'53,"0"-27,0 1,0-1,-26 27,26 0</inkml:trace>
  <inkml:trace contextRef="#ctx0" brushRef="#br0" timeOffset="14151.8094">33046 6191,'0'-27,"0"27,0 27,0 26,0-27,0 27,0 0,0 0,0 0</inkml:trace>
  <inkml:trace contextRef="#ctx0" brushRef="#br0" timeOffset="15713.8988">30189 6985,'26'0,"54"0,-27 0,0 0</inkml:trace>
  <inkml:trace contextRef="#ctx0" brushRef="#br0" timeOffset="15967.9133">30506 6852,'-26'27,"26"26,0 0,0-27,0 1,26-27,-26 79,27-79</inkml:trace>
  <inkml:trace contextRef="#ctx0" brushRef="#br0" timeOffset="16283.9314">30692 6932,'-27'0,"27"0,-53 0,53 53,-26-27,26 1,26-27,27 53,0-53,0 0,-26 0,-1 0,27 0</inkml:trace>
  <inkml:trace contextRef="#ctx0" brushRef="#br0" timeOffset="16597.9494">30983 7038,'26'0,"1"0,26 0</inkml:trace>
  <inkml:trace contextRef="#ctx0" brushRef="#br0" timeOffset="16852.9639">31247 6879,'0'26,"0"1,0-1,0 27,0-26,0-1,0 27,0-27,0 1</inkml:trace>
  <inkml:trace contextRef="#ctx0" brushRef="#br0" timeOffset="17173.9823">31406 7091,'27'-27,"25"27,-25 0</inkml:trace>
  <inkml:trace contextRef="#ctx0" brushRef="#br0" timeOffset="17317.9905">31512 7276,'53'0,"0"0</inkml:trace>
  <inkml:trace contextRef="#ctx0" brushRef="#br0" timeOffset="18136.0373">31724 7117,'26'0,"0"0,1 0,26 0</inkml:trace>
  <inkml:trace contextRef="#ctx0" brushRef="#br0" timeOffset="18584.063">31962 6985,'0'0,"0"26,53 27,-53-26,26-27,27-27,-53 1,26 26,-26-27,27 27,26 0,-27 0,-26 80,0-28</inkml:trace>
  <inkml:trace contextRef="#ctx0" brushRef="#br0" timeOffset="19035.0887">32438 7064,'26'0,"1"0,-1 0,27 0</inkml:trace>
  <inkml:trace contextRef="#ctx0" brushRef="#br0" timeOffset="19289.1033">32491 6985,'0'-27,"0"27,0 27,0 26,0-27,0 27,0 0</inkml:trace>
  <inkml:trace contextRef="#ctx0" brushRef="#br0" timeOffset="19552.1183">32729 6932,'0'-27,"0"54,0-1,0 1,0 26,0-27,0 1,0 25,0-25</inkml:trace>
  <inkml:trace contextRef="#ctx0" brushRef="#br0" timeOffset="19800.1325">32888 7117,'53'0,"-27"0,27 0,-27 0,27 0,-26 0,-27-26</inkml:trace>
  <inkml:trace contextRef="#ctx0" brushRef="#br0" timeOffset="20024.1453">33285 6852,'-27'53,"27"0,0-26,0-1,0 27,0-26,0-1</inkml:trace>
  <inkml:trace contextRef="#ctx0" brushRef="#br0" timeOffset="21043.2036">31909 7434,'53'0,"0"0,0 0,-27 0</inkml:trace>
  <inkml:trace contextRef="#ctx0" brushRef="#br0" timeOffset="21225.214">32015 7593,'53'0,"-1"0,-52 27,27-27,26 0</inkml:trace>
  <inkml:trace contextRef="#ctx0" brushRef="#br0" timeOffset="21546.2324">32438 7461,'0'-27,"26"27,27 0,-26 0,-27 0,53 0,0 0,-27 0</inkml:trace>
  <inkml:trace contextRef="#ctx0" brushRef="#br0" timeOffset="21923.2539">32782 7408,'53'0,"-53"26,26-26,-26 27,0-1,0 27,53-79,-53-27,53 26,0-52,-27 53,-26 26,0 53,0-1,0-25,0 26</inkml:trace>
  <inkml:trace contextRef="#ctx0" brushRef="#br0" timeOffset="25319.4482">12303 6773,'-26'0,"26"-26,-27 26,-26 0,53-53,-26 53,-1-27,-26 27,27 0,26-26,-53 26,0 0,53-53,-79 53,26 0,0 0,27 0,-27 0,26 0,1 0,-27 0,26 0,1 0,-27 0,-26 0,52 0,1 0,-27 26,0-26,26 0,-26 27,1-27,25 53,-26-53,27 0,-1 26,-26-26,27 0,-1 53,-52-53,79 26,0 27,0-26,0 26,0-27,53 27,-27-53,1 0,26 0,-27 0,27 0,-53 27,27-27,-27 26,53-26,-53 27,26-27,27 0,0 0,0 0,-53 52,0-25,26-27,-26 26,27-26,-27 53,53-53,-53 27,26-27,-26 26,0 27,26-53,-26 27,53-27,-26 0,-27 26,26-26,27 0,-26 0,-1 0,-26 53,53-53,-26 0,25 0,-52 26,53-26,0 0,-26 0,-27 27,26-27,1 0,26 0,-53 26,26-26,27 0,0 0,-27 0,-26 0,27 0,26 0,-27 0,1 0,26-26,-27 26,-26-53,26 26,-26 1,53 26,-26 0,-27-53,0 27,0-1,0-26,0 27,0-1,0-26,0 27,0 0,0-1,0-26,0 27,0 26,0-27,-53 27,53-53,-27 53,27-26,-26 26,26-27,-53 27,27-53,-1 53,27-26,-53 26,27 0</inkml:trace>
  <inkml:trace contextRef="#ctx0" brushRef="#br0" timeOffset="39848.2792">18362 6376,'27'0,"-27"-26,52 26,-25 0,-1 0,54 0,-1 0,-52 0,26 0,-1 0,1 0,27 0,-27 0,26 0,-26 0,0 0,0 0,0 0,-27 0,1 0,26 0,-27 0,0-27,27 27,-26 0,-1 0,54-53,-27 53</inkml:trace>
  <inkml:trace contextRef="#ctx0" brushRef="#br0" timeOffset="40059.2913">19817 6270,'53'-26,"0"26,0 0,0 0,26 0,-26 0,0 0,0 0,0 0,26 0,-26 0,27 0,-1 0,-26 0,0 0,0 0,26-53,-26 53,0 0,-27 0,54 0,-54 0,1 0,-1 0,27 0</inkml:trace>
  <inkml:trace contextRef="#ctx0" brushRef="#br0" timeOffset="41089.3502">21537 6217,'79'0,"-26"0,27 0,-27 27,0-27,26 0,-26 0,0 0,0 0,0 0,0 0,-27 0,0 0,27 0,0 0,-26 53,26-53,-53 26,26-26,-26 27,0 26,0 0,0-27,0 0,0 27,27-53,-27 27,0-1,0 27,0-26,0-1,0 27,0-27,26-26,-26 27,0-1,0 54,53-54,-53 1,26-27,-26 53,53-27,-53 27,0-27,0 1,-26 26,26 0,-27-27,27 27,-52-26,52-1,-53 27,53-27,-27 27,27-26,0-1,-53 27,53 27,0-54,0 0,0 27,0-26,0-1,0 27,0 0,-26-26,26 25,0-25,0-1,0 27,0 0,0-26,0-1,0 27,0-26,0-1,0 53,-53-79,0 53,26-53,-25 53,25-53,-26 53,27-53</inkml:trace>
  <inkml:trace contextRef="#ctx0" brushRef="#br0" timeOffset="41156.354">21987 8652,'-79'0,"79"26,-53-26,26 0,-26 0</inkml:trace>
  <inkml:trace contextRef="#ctx0" brushRef="#br0" timeOffset="41655.3826">19632 9472,'-26'26,"-1"-26,-26 53,27-53,-27 53,26-53,1 27,-27-27,0 0</inkml:trace>
  <inkml:trace contextRef="#ctx0" brushRef="#br0" timeOffset="42974.458">21008 8996,'-53'0,"27"0,-27 0,26 0,1 0,-1 0,-26 0,27 0,-27 0,53 52,-53-52,53 53,-26 0,26-26,-53-1,0 27,26-26,-26-27,0 79,1-79,-1 26,26-26</inkml:trace>
  <inkml:trace contextRef="#ctx0" brushRef="#br0" timeOffset="44166.5262">17595 6508,'-27'27,"-26"-27,1 53,-1-53,-27 53,27-53,0 53,0-53,1 79,25-53,-26 1,27 26,-27-27,26 27,-26-26,27 26,26-27,-53 27,53-27,0 1,0-1,-53 27,53-26,0 26,0-27,0 1,0 25,0-25,-26-1,26 27,0-26,0-1,0 27,-53-26,53-1,0 27,0 0,0 0,26-53,-26 53,0 26,0-26,0-27,0 27,-26 0,26 0,-53 0,53-26,-53 26,53-27,-27-26</inkml:trace>
  <inkml:trace contextRef="#ctx0" brushRef="#br0" timeOffset="44466.5433">16536 8440,'0'53,"0"-27,0 1,0 26,0 0,0-27,0 0,0 27,0-26,-52-1,52 27,0-26,0 26,0 0,0 26,0-53,26-26,-26 53,26-53,-26 53,53-53,0 80,-26-80,26 52,-27-25,27 26,-26-27,-1 27,27-26,-27-27</inkml:trace>
  <inkml:trace contextRef="#ctx0" brushRef="#br0" timeOffset="44602.5511">17515 9763,'80'0,"-27"-27,0 27</inkml:trace>
  <inkml:trace contextRef="#ctx0" brushRef="#br0" timeOffset="44812.5631">18230 9683,'53'0,"0"0,0 0,26 0,-26-26,0 26,0 0,0 0,26 0,-26 0,0 0,0 0,26 0,0 0,1 0,26-53,-27 53,0-53,-26 53</inkml:trace>
  <inkml:trace contextRef="#ctx0" brushRef="#br0" timeOffset="46017.6321">22410 9181,'-53'0,"27"0,-1 0,27-27,-79 27,53 0,-27 0,0 0,0 0,-27 0,54 0,0 0,-27 0,26 0,1 0,26-53,-27 53,-26 0,27 0,-1 0</inkml:trace>
  <inkml:trace contextRef="#ctx0" brushRef="#br0" timeOffset="46312.6489">21802 8837,'-27'0,"27"79,-53-52,53 26,0-27,0 27,0-27,0 1,0-27,0 53,53-27,-53 1,27-27,-27 53</inkml:trace>
  <inkml:trace contextRef="#ctx0" brushRef="#br0" timeOffset="47091.6935">22939 9048,'0'-26,"-26"26,26 0,-53 53,27-27,-27 27,26 0,27 0,-53 0,53-27,0 1</inkml:trace>
  <inkml:trace contextRef="#ctx0" brushRef="#br0" timeOffset="47345.708">22701 9075,'-26'-53,"26"53,0 53,79-27,-26 27,-26-26,25-27,-25 79,26-52,0 25</inkml:trace>
  <inkml:trace contextRef="#ctx0" brushRef="#br0" timeOffset="47714.7291">23257 8890,'-27'26,"27"27,0 0,-26 0,26 26,0 1,0-1,0 0,0-52,0-1,79 27,-52-53</inkml:trace>
  <inkml:trace contextRef="#ctx0" brushRef="#br0" timeOffset="48231.7587">23442 9022,'0'-53,"0"53,53 0,0-26,-27 26,27 0,-53 79,0-53,0 1,0 26,-26-27,26 1,-53 26,53 0,0-27,53 27,0-53,-27 0,27 0,-26 0</inkml:trace>
  <inkml:trace contextRef="#ctx0" brushRef="#br0" timeOffset="48501.7741">23469 9128,'52'0,"1"0,-26 0,52 0,-52 0,26 0,0 0</inkml:trace>
  <inkml:trace contextRef="#ctx0" brushRef="#br0" timeOffset="48846.7939">23971 8916,'53'0,"-26"0,-27 27,53-1,-53 1,0 52,26-26,-26 0,0 26,0-26,0 0,-26 0,26-27,-53-26,0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1024" units="cm"/>
        </inkml:traceFormat>
        <inkml:channelProperties>
          <inkml:channelProperty channel="X" name="resolution" value="28.31858" units="1/cm"/>
          <inkml:channelProperty channel="Y" name="resolution" value="28.36565" units="1/cm"/>
        </inkml:channelProperties>
      </inkml:inkSource>
      <inkml:timestamp xml:id="ts0" timeString="2022-05-26T05:11:02.565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926 10504,'0'-53,"53"53,-27 0,-26 26,27-26,-1 0,27 0,-26 0,-1 0,27 0,-26 0,-1 0,27 0,-27 0,1 0,26 0,-27 0,1 0,26 0,26 0,-53 0,1 0,26 0,-27 0,27 0,-26-26,52 26,-26 0,0-27,-27 27,27 0,-26-53,26 53,-27 0,53 0,-52 0,52 0,-26 0,-26 0,-1 0,27 0,-27 0,1 0,-1 0,27-26,0 26,0 0,27-53,-28 53,-25 0,-1 0,27 0,-26-26,-1 26,27 0,-26 0,-1 0,27 0,-27 0,1 0,26 0,-27 0,1 0,26 0,-27 0,27 0,-53-53,53 53,0 0,0 0,0 0,0 0,-27 0,27 0,-80 0</inkml:trace>
  <inkml:trace contextRef="#ctx0" brushRef="#br0" timeOffset="1072.0614">2461 10239,'0'53,"0"0,0 26,0 27,0-27,0 1</inkml:trace>
  <inkml:trace contextRef="#ctx0" brushRef="#br0" timeOffset="2676.1531">2275 10927,'0'-53,"0"80,53 25,-53 1,27-53,-27 53,0 0,0-26,26-27,-26-80,53 27,-53 0,0 27,0-27,0 80,0-1,0 0,0 27,0 0,0-26,27 26,26-53,-27 26</inkml:trace>
  <inkml:trace contextRef="#ctx0" brushRef="#br0" timeOffset="3096.1771">2646 10874,'0'-26,"0"52,0 27,0-27,0 1,0 26,53 26,-53-52,26-27</inkml:trace>
  <inkml:trace contextRef="#ctx0" brushRef="#br0" timeOffset="3463.1981">2805 10953,'0'0,"0"0,0 53,0-26,0-27,0 26,26-26,27 0</inkml:trace>
  <inkml:trace contextRef="#ctx0" brushRef="#br0" timeOffset="4223.2416">2858 10848,'0'0,"-27"0,27 26,0 27,0-27,-26-26,26 27,-27 52,-26-26,53-26,-26-27</inkml:trace>
  <inkml:trace contextRef="#ctx0" brushRef="#br0" timeOffset="5212.2982">1323 10266,'0'26,"0"0,0 1,0 52,0 1,0-1,0 0,0-26</inkml:trace>
  <inkml:trace contextRef="#ctx0" brushRef="#br0" timeOffset="6494.3715">794 10821,'0'0,"79"0,-52 0,-27 0,53 80,-53-54,0 27,0 0,0 0,0-27,0 27,0-26,-27-27,27 0,0-53,27 0,-27 26,52 1,-52-27,0 26,27-25,-27 25,0 1,0-1,53 27,-53-79,0 132,0 0,0 0,0-1,-27 1,27 0,0-26,0-1,0 27,0-26,27 25,26-52,0 53,0-53</inkml:trace>
  <inkml:trace contextRef="#ctx0" brushRef="#br0" timeOffset="7152.4091">820 11483,'0'0,"0"53,0-27,0 27,0 26,0 1,0-27,0 26,0-53,0 27,0-53</inkml:trace>
  <inkml:trace contextRef="#ctx0" brushRef="#br0" timeOffset="7529.4307">953 11509,'0'0,"0"53,-27-27,27 1,-26 26,26 26,0-52,0 26,0-53,53 0,-1 0,28 0,-54 0</inkml:trace>
  <inkml:trace contextRef="#ctx0" brushRef="#br0" timeOffset="7896.4517">1217 11668,'27'0,"25"0,1 0,0 0</inkml:trace>
  <inkml:trace contextRef="#ctx0" brushRef="#br0" timeOffset="8121.4646">1561 11430,'0'26,"0"1,0-1,0 1,0 25,27-25,-27 26,0-27</inkml:trace>
  <inkml:trace contextRef="#ctx0" brushRef="#br0" timeOffset="9192.5258">3731 10054,'0'53,"0"0,0 0,0 0,0 26,0 0,53-26,-53-26</inkml:trace>
  <inkml:trace contextRef="#ctx0" brushRef="#br0" timeOffset="10641.6087">3545 10636,'0'0,"27"0,52 53,-79 0,27-53,-27 53,0 26,0-26,0-27,0 27,-53-26,53-1,-27 27,27-79,0-1,53-26,-53 27,53-1,-53-25,27 25,-27 1,0-27,53 53,-53-53,0 53,-27 0,27 106,0-80,0 1,0-1,0 27,0-27,0 1,0 52,53-79,-27 0,27 0,0 0,0 0</inkml:trace>
  <inkml:trace contextRef="#ctx0" brushRef="#br0" timeOffset="11548.6606">3519 11350,'0'27,"0"52,0-26,0 0,0 0,0 0,0-27,0 1,53-27,-53 53</inkml:trace>
  <inkml:trace contextRef="#ctx0" brushRef="#br0" timeOffset="11930.6824">3704 11483,'0'0,"0"0,0 53,-53-53,53 52,0 1,0-26,53-27,27 0,-54 0,0 0,54 0</inkml:trace>
  <inkml:trace contextRef="#ctx0" brushRef="#br0" timeOffset="12380.7082">3969 11562,'53'-53,"-27"53,1 0,26 0</inkml:trace>
  <inkml:trace contextRef="#ctx0" brushRef="#br0" timeOffset="12646.7234">4075 11403,'0'27,"0"-1,0 1,0 26,0-27,0 27,0-27</inkml:trace>
  <inkml:trace contextRef="#ctx0" brushRef="#br0" timeOffset="12949.7407">4207 11297,'0'0,"0"53,0 0,0 0,0 0,26 0,-26 0,0-27</inkml:trace>
  <inkml:trace contextRef="#ctx0" brushRef="#br0" timeOffset="15041.8604">3704 11536,'0'26,"0"-26,0 26</inkml:trace>
  <inkml:trace contextRef="#ctx0" brushRef="#br0" timeOffset="17772.0165">2619 9842,'0'0,"80"0,-1 0,-52-26,26 26,-1 0,-25 0,-1 0,27 0,-26 0,-1 0,-26-27,53 27</inkml:trace>
  <inkml:trace contextRef="#ctx0" brushRef="#br0" timeOffset="19505.1157">3149 9683,'-53'0,"79"0,27 0,-27 0,-26 80,0-27,0-27,0 1,0 26,-26-27,26 27,-26-53</inkml:trace>
  <inkml:trace contextRef="#ctx0" brushRef="#br0" timeOffset="21358.2217">2037 9789,'0'0,"-26"0,-27 0,0 0,0 0,0 0,0 0,-26 53,26-53,0 0,27 0,-54 27,54-27</inkml:trace>
  <inkml:trace contextRef="#ctx0" brushRef="#br0" timeOffset="22040.2607">1482 9683,'0'0,"0"27,0-1,-53-26,53 27,-27 52,-52 1,79-54,-53-26,53 53,-26 0,26-27,0-26,26 0,0 0,-26 53,53-53,-26 0,26 27,0-27,0 0,-53 26,26-26,27 80</inkml:trace>
  <inkml:trace contextRef="#ctx0" brushRef="#br0" timeOffset="23810.3619">767 9525,'-26'-27,"-27"-26,26 53,27-26,-52 26,-1 0,0 0,-27 26,80 1,-26-1,26 27,0-26,0-1,0-26,53 53,-27-53,27 0,0 0,0-53,-27 27,-26-1,53-52,-53 26,0 0,0 0,0 27,0-27,0 26,-26 27,26-26,0 26,0 26,0 27,0 0,0 0,0 0,0 0,26 53,-26-53,53-1,-53-25,27 26</inkml:trace>
  <inkml:trace contextRef="#ctx0" brushRef="#br0" timeOffset="24184.3833">820 9604,'0'0,"80"0,-54-53,1 53,52-53,-79 0,26 53,-26-26,0 26,-53 0,1 0,52 53,0-27,0 27,0-26,26 26,27-1,0-52,-53 27,53-27</inkml:trace>
  <inkml:trace contextRef="#ctx0" brushRef="#br0" timeOffset="24540.4037">1191 9683,'0'-52,"53"52,-53-53,52 0,-52-27,53 1,-53 26,53 0,-53 0,0-26,0-1,0 54,-26 26,26-26,-53 26,26 0,27 0,-52 52,52-25,0 26,0 0,0 26,0-26,0 0,0 0,0 0,52 26,-52-52,27-1,-27 27,0-27</inkml:trace>
  <inkml:trace contextRef="#ctx0" brushRef="#br0" timeOffset="25198.4413">1614 9339,'0'-52,"-26"52,-1 0,-26 52,53-25,0-1,0 27,0-26,0-1,27-26,-1 0,-26 0,53-26,-53-27,26 26,-26-26,0 27,27 26,26 26,-27 1</inkml:trace>
  <inkml:trace contextRef="#ctx0" brushRef="#br0" timeOffset="25610.4649">1746 9339,'53'27,"-53"26,27-53,-1 0,27 0,-27-53,-26 26,0 1,0-27,0 27,0 52,53 27,-53 0,0 0,27 26,-27 1,0-1,0-26,0-27,0 1,0 26,-53-53,-26 0</inkml:trace>
  <inkml:trace contextRef="#ctx0" brushRef="#br0" timeOffset="27021.5456">3069 9234,'0'-53,"0"26,0 27,-53 0,0 0,0 0,1 0,-1 80,53-54,0 1,0 25,0 1,26-53,27 0,-27 0,1 0,52-26,-79-1,27 27,-27-52,0 25,26 54,-26-1,53-26,-53 53,27 26,-27-52</inkml:trace>
  <inkml:trace contextRef="#ctx0" brushRef="#br0" timeOffset="27807.5905">3440 9313,'0'0,"-53"0,26 0,27 26,-53 27,53 0,27-26,26-27,0 0,-53-27,53 27,-53-26,0-1,0-26,0 27,0 0,0-27,0 0,0 26,-27 27,27-26,0 26,0 26,0 27,0-26,27 26,-27-27,0 27,26-27,-26 27,0-26,53-27,-53 26</inkml:trace>
  <inkml:trace contextRef="#ctx0" brushRef="#br0" timeOffset="28152.6103">3598 9339,'0'27,"27"26,-27-27,26-26,-26 80,53-80,-53 26,27-26,-27-26,0-27,0 26,0 1,0-27,0 0,26 53</inkml:trace>
  <inkml:trace contextRef="#ctx0" brushRef="#br0" timeOffset="29038.6609">3942 9313,'0'-26,"0"-1,0 27,-53 0,53 0,-26 0,26 53,-53 0,53-27,0 1,26-27,1 0,-1 0,27 0,-53-53,0 0,27 79,-27 27,53 0,-53 0,53-53</inkml:trace>
  <inkml:trace contextRef="#ctx0" brushRef="#br0" timeOffset="29347.6786">4154 9498,'0'0,"26"0,-26 53,27-53,-27-26,53 26,-53-53,0 26,26-26,1 53,-27 27,0 26,0-27</inkml:trace>
  <inkml:trace contextRef="#ctx0" brushRef="#br0" timeOffset="29961.7137">4471 9366,'-26'0,"26"26,0 27,-26-26,26-1,0 27,26-53,0 27,27-27,0 0,0 0,0 0,0-106,-53 79,0-26,0 27,0 26,-53 0,53 26,0 27,0 0,53-53,-26 53,-1-53,53 0,-79-26</inkml:trace>
  <inkml:trace contextRef="#ctx0" brushRef="#br0" timeOffset="32043.8328">3360 8704,'27'0,"-1"0,-26 80,53-80,0 26,0-26,0 53,26-53,53 0,-26 0,0 0,0 0,0 0,-27 0,27 0,-53 27,0-27,0 0,26 53,-26-53,0 26,-27-26,27 53,0-53,-26 26,26-26,0 0,-27 0,27 0,-53-52,0 78,26-26,-26 26,0 1,0-1,0 54,27-27,-27-27,0 27,0-27,0 1,0 26,0 0,0 26,53-26,-53 0,0 26,53 27,-53-53,0 0,26-27,-26 27,0-26,27-27,-27 53,0 0,0 0,0-27,0 27,-53 26,53 1,-27 26,27-1,0 28,0-27,0 26,0-53,0 1,0-54,0 0,-79 27,26 0,26-26,-25 26,25-53,-26 53,27-53,-27 79,26-79,1 0,-27 0,0 0,27 26,-1-26,-26 0,27 27,-27-27,53 53,-53-53,0 0,53 26,-26-26,-27 0,0 0,0 0,-27 0,1 0,26 53,-26-53,-27 27,27-27,-1 79,1-79,-27 53,53-53,0 53,0-53,0 0,-26 0,26 0,0 0,0 0,-26 26,-1-26,-25 0,25 0,1 53,-1-53,1 0,-27 0,-26 53,26-53,27 0,-1 0,1 0,26 0,0 0,0 0,27 0,-1 0,-26 0,80 0</inkml:trace>
  <inkml:trace contextRef="#ctx0" brushRef="#br0" timeOffset="78752.5044">30850 6138,'0'0,"27"53,-27 26,0-26,26-53,-26 53,0-26,0 26,0-27,0 0,0 27,0-26,0-1</inkml:trace>
  <inkml:trace contextRef="#ctx0" brushRef="#br0" timeOffset="81474.6601">30718 6905,'-53'0,"27"53,-27-26,26 26,27 0,-53-27,53 27,-52-53</inkml:trace>
  <inkml:trace contextRef="#ctx0" brushRef="#br0" timeOffset="105514.0351">847 5635,'-27'0,"27"27,-53-1,53 27,-26-26,26 26,-53 26,53-26,-27 0,27 0,-52 0,52-1,0-25,-53-27,53 53,26-80,-26-26,53 1</inkml:trace>
  <inkml:trace contextRef="#ctx0" brushRef="#br0" timeOffset="105872.0556">556 5741,'0'-53,"0"53,53 53,26 0,-26 0,-27-27,80 27,-53 0,0 27,26-54,-52 27</inkml:trace>
  <inkml:trace contextRef="#ctx0" brushRef="#br0" timeOffset="106337.0822">1323 5662,'0'0,"0"53,0 0,0 26,0 0,0 1,0-1,0-26,0 0,53 0,-27-27,1-26,26 53,-27-53</inkml:trace>
  <inkml:trace contextRef="#ctx0" brushRef="#br0" timeOffset="106847.1113">1482 5873,'0'0,"53"-52,-27 52,-26 26,27-26,-27 26,0 1,0 26,0-27,0 1,0 26,0-27,52 1,1 52,-26-79,26 26,-27-26,1 0,26 0</inkml:trace>
  <inkml:trace contextRef="#ctx0" brushRef="#br0" timeOffset="107131.1276">1455 6112,'0'0,"106"0,-79 0,-1-53,27 53,0 0,-53-27</inkml:trace>
  <inkml:trace contextRef="#ctx0" brushRef="#br0" timeOffset="107386.1422">1746 5768,'0'53,"53"-27,-26-26,26 79,-27-26,27-26,-53 26,26 0,-26-1,0 1,0 0,0 27,-26-54</inkml:trace>
  <inkml:trace contextRef="#ctx0" brushRef="#br0" timeOffset="107828.1675">2064 6032,'53'0,"-27"0,-26-26,80 26,-54 0,27 0,-27 0,-26 0</inkml:trace>
  <inkml:trace contextRef="#ctx0" brushRef="#br0" timeOffset="107985.1764">2302 6244,'26'0,"27"0,-53 0,27 0</inkml:trace>
  <inkml:trace contextRef="#ctx0" brushRef="#br0" timeOffset="109097.24">3122 5556,'0'-53,"27"53,-54 26,-26-26,27 53,-27 0,53-26,-53-27,53 53,-27-27,54 27,-1-53,27 0,-26 0,-1 0,27 0,-26 0,-27 27,26-27,-26 52,0-25,-26-1,-27 27,26-53,27 53,-53-53,53 27,27-27,-1 0,27 0,-26 0,-1 0,27 0,-27 0,1 0,26 0,-27 0,1 0</inkml:trace>
  <inkml:trace contextRef="#ctx0" brushRef="#br0" timeOffset="110018.2927">2646 6429,'0'27,"26"25,-26-25,27-1,-27 27,53-53,-53 53,26-53,-26 0,0-79,0 26,0 0,-26 0,26 0,0 27,26 26,1 26,52 27,-79-26,26-27,-26 52,27-52,-27 80,53-54,-27 27</inkml:trace>
  <inkml:trace contextRef="#ctx0" brushRef="#br0" timeOffset="110355.312">3069 6429,'27'0,"-1"0,27 0,26 0,-79 0</inkml:trace>
  <inkml:trace contextRef="#ctx0" brushRef="#br0" timeOffset="110529.3219">3254 6561,'27'0,"-1"0,27 0,0 0,-26-26</inkml:trace>
  <inkml:trace contextRef="#ctx0" brushRef="#br0" timeOffset="110786.3366">3572 6429,'0'0,"26"79,-26-52,53-1,0 27,0-53,-26 0,-27-26,0-54,0 28,0-1,-27 0,1 0,-54 26,27 27,0 80</inkml:trace>
  <inkml:trace contextRef="#ctx0" brushRef="#br0" timeOffset="111902.4005">3254 5027,'0'0,"-26"0,26 53,-27 0,27-27,-26 27,26-27,-53-26,53 27,-26-27,-1 0,-26 0,53-27,0 1,0-27,-26 27,26-1,0 27,26 0,27 0,-26 0,26 0,-1 53,-25-53,-1 0,-26 27,80-27,-54-27,-26-52,0 52,0-26,0 27,0 26,0-53,-53 53,53 26,-26 54,26-27</inkml:trace>
  <inkml:trace contextRef="#ctx0" brushRef="#br0" timeOffset="113425.4876">3493 5609,'0'-27,"52"27,28 0,-54 0,27 53,-53-26,27 26,-27-27,0 1,0 26,53-53,-53-27,0-52,26-1,-26 1,0 0,0 26,0 26,0 54,0 26,0-27,53 27,-53-27,0 1,26-27,-26 53,53 0,0-53,0 53,0-53,-26 0</inkml:trace>
  <inkml:trace contextRef="#ctx0" brushRef="#br0" timeOffset="114097.526">3995 6085,'53'0,"-53"53,53-53,-53 26,53-26,-53 53,26-53,-26 27,0-27,0-53,0 26,0 1,0-27,0 27,0-1,27 27,52 27,-26 26,0 26,0-26</inkml:trace>
  <inkml:trace contextRef="#ctx0" brushRef="#br0" timeOffset="115029.5793">4419 5529,'0'-26,"26"26,27 0,0 0,-53 0,26 0,-26 53,0 0,0-27,0 27,0 0,53-53,-53 80,53-28,0-25,0-27,-27 0,1 0,26 0</inkml:trace>
  <inkml:trace contextRef="#ctx0" brushRef="#br0" timeOffset="115298.5947">4524 5768,'53'0,"-26"0,-1 0,27 0,27 0,-54-27,0 27,-26-53</inkml:trace>
  <inkml:trace contextRef="#ctx0" brushRef="#br0" timeOffset="115967.633">4233 5318,'0'0,"53"0,0 0,-53 0,53 0,-26 0</inkml:trace>
  <inkml:trace contextRef="#ctx0" brushRef="#br0" timeOffset="116587.6685">4551 5186,'26'0,"27"26,-53 0,27 27,-27 0,53-53,-53 27,0-54,0 1,0-1,0-26,0 27,0 0,26 26,1 0,-27 0,52 0,-52 26,27 27,-27-27,0 27</inkml:trace>
  <inkml:trace contextRef="#ctx0" brushRef="#br0" timeOffset="885923.672">2170 14525,'0'0</inkml:trace>
  <inkml:trace contextRef="#ctx0" brushRef="#br0" timeOffset="892164.0289">23971 10160,'-53'0,"80"26,-1-26,1 0,52 0,-52 0,25 0,-25 0,26 0,-27 0,27 0,-53 53,0-26,0 25,0-25,0-1,0 27,0-26,-53-1,53 27,-26-26,26 25,0-25,-53-1,53 27,-27 0,27-26,-26-27,26 53,53-53,-27 0,27 0,0 0,27 0,-27 0,-27 0,0 0,27 0</inkml:trace>
  <inkml:trace contextRef="#ctx0" brushRef="#br0" timeOffset="892895.0707">24077 10530,'0'-26,"53"26,-27 0,1 0,26 0,0 0,0 0,0 0,0 0,-1 0,-52 53,27-53,-54 0,-25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1024" units="cm"/>
        </inkml:traceFormat>
        <inkml:channelProperties>
          <inkml:channelProperty channel="X" name="resolution" value="28.31858" units="1/cm"/>
          <inkml:channelProperty channel="Y" name="resolution" value="28.36565" units="1/cm"/>
        </inkml:channelProperties>
      </inkml:inkSource>
      <inkml:timestamp xml:id="ts0" timeString="2021-06-02T06:31:03.441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1270 582,'0'53,"0"-27,0 27,0-26,-26 25,26-25,0 26,0-27,-27 1,27 26,0 26,0-53,0-26,0-52,0 25,0-26,0 0,0-26,27 0,-27 52,26 1,-26-27,26 26,-26 80,0 0,0 0,53 26,-53-52,0-1,53 27,-26-53,-1 0,-26 0,53-26,-53-54,53 27,-53 27,27-53,25 105,-25 27,-27 0,53-27,-53 1,26-27,-26 79,0-52,53-1,-53 27,0 0,0 26,0-52</inkml:trace>
  <inkml:trace contextRef="#ctx0" brushRef="#br0" timeOffset="563">2011 714,'0'27,"0"25,0 1,0 0,0 27,0-27,0-1,0 1,53-53,-27 53,27-53,-26 0,26 0,-53-26,52-27,-52 0,0 0,0 0,0-26,0 52,0 1,0 52,0 1,0 26,0-27,0 1,0 26,27-27,-27 0,26 27,-26-26,53-27,-53 53,27-53</inkml:trace>
  <inkml:trace contextRef="#ctx0" brushRef="#br0" timeOffset="990">2408 1084,'0'27,"26"-27,27 0,-26 0,-1 0,27 0,-27-27,27 1,-26-27,26-26,-53 26,0 0,26-26,-26-1,0 1,0-1,0 27,-26 53,-54 27,80 52,-53 1,53 26,0-27,0 0,0 1,0 25,0-52,80 0,-80 0,53-53,-53 53,79-53,-52 0,25 0</inkml:trace>
  <inkml:trace contextRef="#ctx0" brushRef="#br0" timeOffset="1320">3069 449,'0'0,"0"27,0 52,0-26,0 0,0 0,0 26,0-26,0 0,0 27,53-27,-26-1,25-52,1 27,-26-27,-1 0,-26 0,53-27</inkml:trace>
  <inkml:trace contextRef="#ctx0" brushRef="#br0" timeOffset="1546">2858 899,'0'-26,"52"-1,28 27,-54-53,27 53,0 0,0 0,-27 0,27 0,-26 0</inkml:trace>
  <inkml:trace contextRef="#ctx0" brushRef="#br0" timeOffset="1824">3545 820,'0'106,"0"-27,-26 0,26 1,-79 26,79-53,0-27,0 1,0 52,53-79,-27 0,27 0,26-79,-26 52,-26-52,-27 26</inkml:trace>
  <inkml:trace contextRef="#ctx0" brushRef="#br0" timeOffset="1988">3625 529,'0'-27,"0"1,0-1,0 27</inkml:trace>
  <inkml:trace contextRef="#ctx0" brushRef="#br0" timeOffset="2888">3942 370,'0'-53,"-53"53,53 80,0-1,0 53,0 53,0-26,0-27,0 1,0-27,0-1,27-25,-27-1,0-26,0-26,26-27,-26-53</inkml:trace>
  <inkml:trace contextRef="#ctx0" brushRef="#br0" timeOffset="3383">3889 608,'27'0,"-1"0,1 27,26-1,-53 27,53-26,-53 25,0-25,0-1,0 27,0-26,-53-27,26 53,1-53,-27 0,53 53</inkml:trace>
  <inkml:trace contextRef="#ctx0" brushRef="#br0" timeOffset="3818">4260 1164,'26'0,"1"0,26 0,0-53,26 0,-26 0,26-79,1 0,-27 52,-53 27,26-26,-26 26,0 26,0-25,-53 52,27 0,-1 52,27 1,-79 27,79 26,0 26,0-26,0-27,0 0,0-26,26 0,-26 27,27-27,26-27,-27-26,1 0</inkml:trace>
  <inkml:trace contextRef="#ctx0" brushRef="#br0" timeOffset="4058">4948 899,'0'0,"0"80,53-27,-53-1,0 1,26 27,-26-54,53 1,-27 26</inkml:trace>
  <inkml:trace contextRef="#ctx0" brushRef="#br0" timeOffset="4230">5080 608,'26'0,"-26"-53,0 53,0 27</inkml:trace>
  <inkml:trace contextRef="#ctx0" brushRef="#br0" timeOffset="4817">5821 793,'0'-26,"-27"26,1 0,-1 0,-78 0,78 26,-26 27,27 27,26-27,-53 0,53-1,0 1,0-26,53-1,26 27,27-53,53 0,-53 0,-1 0,1 0,-26 0</inkml:trace>
  <inkml:trace contextRef="#ctx0" brushRef="#br0" timeOffset="5323">6588 926,'0'-53,"0"53,0-27,-53 27,27 0,-27 0,0 0,0 0,-26 53,52 0,-26 27,53-28,0-25,0-1,0 27,53-53,27 27,-1-27,-26 0,0 0,0-27,-27 27,-26-53,53 0,-53 27,0 0,0-27,0 106,79-1,-52-25,26-27,-27 79,1-79,26 27,-27-27</inkml:trace>
  <inkml:trace contextRef="#ctx0" brushRef="#br0" timeOffset="5609">7091 555,'0'-53,"0"106,0 27,0-1,0 27,0-27,26 27,-26-27,0 1,53-27,-53 0,27 0</inkml:trace>
  <inkml:trace contextRef="#ctx0" brushRef="#br0" timeOffset="5857">6985 1005,'0'0,"79"0,-26 0,27 0,-1 0,0 0,-26 0,0-53,0 53,-26 0,-1 0,-26-26,27 26</inkml:trace>
  <inkml:trace contextRef="#ctx0" brushRef="#br0" timeOffset="6045">7594 899,'0'0,"0"27,0 26,0 0,0-1,0-25,0 26,0-27,52 1,-52 52,27-79</inkml:trace>
  <inkml:trace contextRef="#ctx0" brushRef="#br0" timeOffset="6218">7752 529,'0'26</inkml:trace>
  <inkml:trace contextRef="#ctx0" brushRef="#br0" timeOffset="7589">8043 926,'0'-27,"-53"54,27-1,26 54,-53-28,53-25,27-27,-27 53,26-53,0 0,1 0,26-27,-27 27,27-53,-26 1,26-1,-27 53,-26 26,53 27,-53 0,0-27,53 27,-53-26,26 26,54-80,-80-26,26-26,-26-27,80 27,-80 52,26 27,-26-53,53 80,0 26,0 26,-53-26,53 0,-53 0,53 0,-53-27,26-26,-26 53</inkml:trace>
  <inkml:trace contextRef="#ctx0" brushRef="#br0" timeOffset="8294">8255 979,'0'-27,"-26"27,-27 0,53-26,-27 26,27-53,-26 53,-27 0,26 0,1 0,-1 0,27 26,0 1</inkml:trace>
  <inkml:trace contextRef="#ctx0" brushRef="#br0" timeOffset="9314">9578 317,'0'-26,"0"79,0 52,0 28,-27 52,27 0,0-26,0-53,0-53,0 26,0-52,80-54,-80 1,53-1,-53-26,53 27,0-27,-27 53,27 0,-53 26,26-26,-26 80,0-27,0-27,0-26,-26 53,-27-53,27 0,-1 0,-26 0,27-53,26 0</inkml:trace>
  <inkml:trace contextRef="#ctx0" brushRef="#br0" timeOffset="9914">10054 952,'53'27,"-53"-1,27 27,-27-27,52 1,1 26,-26-53,26 0,-27 0,1 0,-1 0,27-27,-26-26,-27 1,79-54,-79 26,0 27,26 53,-26-26,0 52,0 1,0 52,0 1,0-1,0 27,0-27,0 1,0 25,0-25,-26-27,26 0,-79-53,52 26,-26-26,0 0,27-26,-27-27,53 26,-27 1,27-27,0 26,27-25,26-1,53 53,26-80,-26 80,-27 0,0 0,-52 0,-27 53,-27-26</inkml:trace>
  <inkml:trace contextRef="#ctx0" brushRef="#br0" timeOffset="12090">11827 688,'0'0,"0"53,0-1,0 1,0 27,0-27,0 26,0-53,0 27,53-79,-53-27,0 0,0-26,53 26,-53 26,53-26,-27 53,27 0,26 53,-79-26,27-1,-27 27,0-26,0-1,53 27,-53 0,0-27,26-26</inkml:trace>
  <inkml:trace contextRef="#ctx0" brushRef="#br0" timeOffset="12313">12753 291,'0'26,"-79"54,26-54,0-26</inkml:trace>
  <inkml:trace contextRef="#ctx0" brushRef="#br0" timeOffset="12596">11695 211,'0'27,"0"26,0-27,0 1,0-1,0 27,53-53,-1 26</inkml:trace>
  <inkml:trace contextRef="#ctx0" brushRef="#br0" timeOffset="15052">14049 529,'0'0,"-53"0,1 53,25-27,-26 27,27 53,26 0,-80 26,80 0,0-26,0 27,106-1,26-26,54-27,25-26,1 0,-53-53</inkml:trace>
  <inkml:trace contextRef="#ctx0" brushRef="#br0" timeOffset="16153">14896 714,'0'-26,"0"26,0-27,0 27,0 27,0 26,0-1,0-25,0 26,0-27,0 1,0-1,0 27,0-26</inkml:trace>
  <inkml:trace contextRef="#ctx0" brushRef="#br0" timeOffset="16500">14843 582,'0'-53,"0"53,53 0,-26 0,-27 26,52-26,-52 106,80-79,-80-1,0 27,26-27,-26 1,0 26,-26 0,-1-53,1 53,-27-53,0 0,80 0</inkml:trace>
  <inkml:trace contextRef="#ctx0" brushRef="#br0" timeOffset="16783">15346 741,'0'0,"-53"52,0-25,27 52,26-52,-53 26,53 0,0-27,26 27,27-53,26 0,1 0,-1 0,1 0,-54-53,-26 0,0 0</inkml:trace>
  <inkml:trace contextRef="#ctx0" brushRef="#br0" timeOffset="16963">15505 608,'26'-53,"-26"80,0-1</inkml:trace>
  <inkml:trace contextRef="#ctx0" brushRef="#br0" timeOffset="17317">16087 555,'0'-26,"0"-1,-27 27,1-53,-27 53,26 0,27 27,-26 26,26 0,0 0,0 26,0 0,0 1,0-1,-53 27,53-27,0 1,0-27,0-27,0 27</inkml:trace>
  <inkml:trace contextRef="#ctx0" brushRef="#br0" timeOffset="17595">15743 873,'26'0,"1"0,26 0,26 0,0 0,27 0,26 0,-52 0,-27-53</inkml:trace>
  <inkml:trace contextRef="#ctx0" brushRef="#br0" timeOffset="18089">16536 555,'0'-26,"0"-27,0 26,0 27,-26 0,-27 0,53 0,-53 53,53-26,0-1,0 54,0-27,0 0,0 26,27 0,-27 1,0 25,0 28,0-27,0-27,-27-26,27 0,-26-53</inkml:trace>
  <inkml:trace contextRef="#ctx0" brushRef="#br0" timeOffset="18510">16219 952,'53'0,"26"0,27 0,0 0,-27 0,27-26,-53 26,-26-53,25 26,-52 1,-26 26,-27 0,27 0,-27 0,53 26,0 27,0-26,0 26,0-27,0 1,79 52,-26-79,-27 0</inkml:trace>
  <inkml:trace contextRef="#ctx0" brushRef="#br0" timeOffset="19387">17039 952,'27'0,"-27"0,53 53,-53 0,26-27,-26 54,0-133,0 26,53 1,-53-53,26 52,-26 1,27 26,-27 0,79 0,-52 53,-1-53,54 53,-28-53,28 0,-1 0,1 0,25-80,-52 54,-26-27,26 0,-53 53,-53 0,0 0,0 0,0 26,27 27,26-26,0-1,0 27,0 0,0-53,52 26,1-26,0 0,-26 0,26 0,-27 0,-26 0,27 0,26 0,26 0,-53 0,1 27,-27 26,0 26,0-52,79-80,-79 0,53-27,-53 28,53-1,-53 0,26 53,27 26,-53 1,0-1,27 27,-27 0,0 0,0 0</inkml:trace>
  <inkml:trace contextRef="#ctx0" brushRef="#br0" timeOffset="20150">18812 608,'0'-53,"0"80,0-1,0 54,0-1,0 0,0 1,0-1,0 0,0 1,0-54,26 1</inkml:trace>
  <inkml:trace contextRef="#ctx0" brushRef="#br0" timeOffset="20378">18574 899,'0'0,"0"-26,53 26,0 0,0 0,-27 0,53 0,-26 0,0 0,0 0</inkml:trace>
  <inkml:trace contextRef="#ctx0" brushRef="#br0" timeOffset="20579">19235 793,'0'-26,"0"26,0 53,0-27,0 1,0 26,0 26,0-26,0-27,0 1,27-27,-27 53</inkml:trace>
  <inkml:trace contextRef="#ctx0" brushRef="#br0" timeOffset="20743">19341 741,'0'-27,"0"27</inkml:trace>
  <inkml:trace contextRef="#ctx0" brushRef="#br0" timeOffset="21629">19764 952,'0'0,"0"-26,-26 26,-53 0,52 0,1 0,-27 26,26 27,27-26,-53-27,53 52,0 1,27-53,52 0,-52 0,-1 0,27-26,-27 26,-26-79,53 79,-53-53,53 53,-53 0,0 53,27-27,-27 0,26-26,-26 80,53-80</inkml:trace>
  <inkml:trace contextRef="#ctx0" brushRef="#br0" timeOffset="21899">20267 397,'-26'0,"26"52,-53 1,53 0,0 0,0 0,0 27,0 25,0-25,0-27,26 0,-26-27</inkml:trace>
  <inkml:trace contextRef="#ctx0" brushRef="#br0" timeOffset="22153">20029 873,'0'-27,"26"27,27 0,27 0,-1 0,0 0,1 0,-1 0,-26 0,-26 0,-1 0</inkml:trace>
  <inkml:trace contextRef="#ctx0" brushRef="#br0" timeOffset="22340">20690 820,'0'26,"0"27,0-26,0 26,0-53,0 79,0-53,0 1,0 26,0-27</inkml:trace>
  <inkml:trace contextRef="#ctx0" brushRef="#br0" timeOffset="22513">20743 608,'27'0,"-27"0</inkml:trace>
  <inkml:trace contextRef="#ctx0" brushRef="#br0" timeOffset="23734">21114 820,'0'0,"-53"53,0-27,26 27,27-26,0-1,27-26,-1 0,1 0,26 0,-53 0,26 0,-26-53,27 0,-27 80,53-1,-53 1,26 26,-26-27,53 27,-27-106,-26 27,53-27,-26-27,52 80,-52 0,-1 27,27-1,-53 27,53-26,-53-1,0 53</inkml:trace>
  <inkml:trace contextRef="#ctx0" brushRef="#br0" timeOffset="24763">22384 820,'0'-27,"-53"27,26 0,-26 53,53 27,-26-27,26 0,0-1,0 1,26-26,27-27,27 53,-27-53</inkml:trace>
  <inkml:trace contextRef="#ctx0" brushRef="#br0" timeOffset="24943">22701 476,'0'-53,"0"106,0 26,0-52</inkml:trace>
  <inkml:trace contextRef="#ctx0" brushRef="#br0" timeOffset="25266">22754 1058,'27'26,"26"27,-53 0,26-53,-26 27,26-27,27 0,-26 0,-27 0,26-53,-26 26,53-26,-53 27,27 26,26 0,-27 0,1 26,25-26,-52 80,53-54,-53 27</inkml:trace>
  <inkml:trace contextRef="#ctx0" brushRef="#br0" timeOffset="26284">23627 661,'0'-53,"27"53,26 0,26 0,-26 0,-27 0,-26 27,53-27,-53 26,0 1,0 52,0-53,-26 1,26 26,-27-27,27 1,0 26,0 26,0-53,53-26,0 53,27-53,-1 53,0-53,1 0,-54 0</inkml:trace>
  <inkml:trace contextRef="#ctx0" brushRef="#br0" timeOffset="26585">23495 793,'0'-52,"53"52,0 0,26 0,-52 0,26 0,26 52,-26-52,0 53,26-53,-26 0,0 0,0 0</inkml:trace>
  <inkml:trace contextRef="#ctx0" brushRef="#br0" timeOffset="27471">24395 608,'0'0,"53"27,-1-1,-25 54,26-1,0 0,-53 1,53 25,-53-25,0-1,0 1,-27-1,-26 0,0-52,0-27,1 53,25-53,1 0,79 0</inkml:trace>
  <inkml:trace contextRef="#ctx0" brushRef="#br0" timeOffset="28392">25215 370,'0'-26,"-27"26,27 105,0-25,0-1,0 27,0 26,0-26,0-26,0 25,0 1,0 0,0-53,0-27,0 1,53-27</inkml:trace>
  <inkml:trace contextRef="#ctx0" brushRef="#br0" timeOffset="28738">25241 582,'53'53,"-53"-27,80 27,-80-26,26-27,-26 52,0 1,-26 0,-54-53,1 53,-1-53,28 0,-1 27,0-27</inkml:trace>
  <inkml:trace contextRef="#ctx0" brushRef="#br0" timeOffset="30162">25479 741,'0'-27,"0"27,0 53,27-27,-27 1,53 26,-53-27,26 27,-26-26,0 26,0-27,-26-26,-1 0,27 0,0-26,0-27,0 0,0 26,80 27,-27-53,-27 53,1 0,25 0,1 27,-53 52,27-52,-27 26,0-27,0 0,53-26,-53 53,26-53,-26-26,0-1,0 1,0-27,0 27,-26-1,26-26,-53 27,26-27,27 53,0-27,27 27,-27-26,53 26,-27 0,1-53,26 53,-27-53,27 27,-27-27,-26 26,27 27,-27-53,0 0,0 27,0 0,53-27,-53 26,0 1,0 52,0 1,0 26,0-1,0 28,0 26,0 0,0-1,-27 54,27-27,0 27,-53 0,53-53,0 0,0-27,0-26,0-106,27-53,-27 0,0 0,26-26,-26 26,53-26,-53 53,0 26,53 0,-53 0,0 0,0 27,0-1,27-26,-27 27,0-27,53 53,-53 0,26 26,-26 54,53-27,-53-1,0 1,-27 27,1-54,-27 27,27-53,-27 53,26-53,1 0</inkml:trace>
  <inkml:trace contextRef="#ctx0" brushRef="#br0" timeOffset="31504">26591 1005,'-53'0,"79"0,27 0,0 0,0-53,26 27,-26-27,-53 26,53-26,-53 27,0 0,0-27,-26 53,-1-27,-52 27,26 0,0 0,0 53,0-26,53 25,0 1,0 0,0-26,0 26,53-27,-26-26,-1 53,53-53,-26 53,0-53,-26 0,26 0,-27 0</inkml:trace>
  <inkml:trace contextRef="#ctx0" brushRef="#br0" timeOffset="31813">27199 899,'0'53,"0"0,0-26,0 25,0 1,-26 0,26-26,0-80,0 0,26 0,-26-26,53 26,-53 26,27 27,-27-53,79 53,-53 0,1 0,26 53,0-53</inkml:trace>
  <inkml:trace contextRef="#ctx0" brushRef="#br0" timeOffset="32104">27834 238,'-26'0,"26"53,0 0,0 26,0 27,0 0,0 0,0 52,0-52,0 26,53-52,-53-54,26-26</inkml:trace>
  <inkml:trace contextRef="#ctx0" brushRef="#br0" timeOffset="32494">28046 1111,'53'0,"-53"26,0 1,26-27,-26 79,27-79,-27 27,79-27,-52 0,-27 0,52-53,-52 0,80 0,-80-26,26-1,-26 54,0 26,0 53,0 26,0 0,53-26,-53 0,0 0,0 27,0-28,-26 1,-1-26,-52 26,26 0,-26 0,-1-1,27-52</inkml:trace>
  <inkml:trace contextRef="#ctx0" brushRef="#br0" timeOffset="32808">27649 741,'0'-53,"26"53,27 0,0 0,27 0,25 0,1 0,53 26,0-26,-27 0</inkml:trace>
  <inkml:trace contextRef="#ctx0" brushRef="#br0" timeOffset="33012">29236 820,'0'53,"-26"-27,26 1</inkml:trace>
  <inkml:trace contextRef="#ctx0" brushRef="#br0" timeOffset="33146">29131 1428</inkml:trace>
  <inkml:trace contextRef="#ctx0" brushRef="#br0" timeOffset="33918">27146 793,'0'-26,"0"26,0 0,0 53,0 26,0-26</inkml:trace>
  <inkml:trace contextRef="#ctx0" brushRef="#br0" timeOffset="35221">3307 2222,'53'0,"0"0,-26 0,-1 0,27 0,26 0,80-26,-53 26,0 0,53 0,26 0,0-53,0 53,27 0</inkml:trace>
  <inkml:trace contextRef="#ctx0" brushRef="#br0" timeOffset="35568">7461 2037,'80'0,"-1"0,0 0,27 0,53 0,-53 0,0 0,26 0,0-53,27 53,0 0,-53 0,-1 0,1 0,-26 0,-1 0,27 27,-27-27,27 0,0 52,26-52,-26 0,0 0,53 0,-54 0,28 0,25 0,-52 0</inkml:trace>
  <inkml:trace contextRef="#ctx0" brushRef="#br0" timeOffset="35847">12303 2037,'106'0,"0"0,53 0,-54 0,1 0,27 0,-1 0,27 0,-27 0,0 0,27 0,53 26,-54-26,28 0,52 0,-27 0,1 0,0 0,-1 0,27 0,-26 0,0 0,-1 0,28 53,-28-53,-26 0</inkml:trace>
  <inkml:trace contextRef="#ctx0" brushRef="#br0" timeOffset="36124">18336 2116,'132'0,"27"0,-27 0,0 0,1 0,52 0,0 53,-26-53,26 0,27 0,-27 0,0 0,0 0,-26 0,0 0,26 0,-53 0,27 0,0 0,-27 0,53 0,-26 0,-27 0,27 0,-27 0,27 0,-27 0,27 0,26 0,1 0</inkml:trace>
  <inkml:trace contextRef="#ctx0" brushRef="#br0" timeOffset="36275">25056 2169,'132'0,"27"0,0 0,-27 0</inkml:trace>
  <inkml:trace contextRef="#ctx0" brushRef="#br0" timeOffset="36612">26511 2169,'133'0,"-28"0,28 0,25 0,1 0,-27 0,27 0,-53 0,0 0,0 0,-27 0,27 0,26 0,-26 0,-27 0,1 27,-1-27,1 0,-1 0,27 0,-27 0,27 0,0 0,-27 0,1 0,25 0,-25 0,-27 0,0 0,-80 53</inkml:trace>
  <inkml:trace contextRef="#ctx0" brushRef="#br1" timeOffset="47453">4921 3228,'0'0,"0"26,-26-26,-27 0,53-26,-27 26,27-53,-52 0,52 0,-27 53,27-27,0-26,0 27,0 26,53 0,0 0,0 0,-53 26,53 27,-53-26,0 26,0 0,0 26,0-26,-27 0,-26 0,-26 0,26-53,27 26,-27-26,0 0,79 0,27 0,-26 0</inkml:trace>
  <inkml:trace contextRef="#ctx0" brushRef="#br1" timeOffset="47877">5689 2857,'0'-53,"0"0,-27 0,-26 53,27 0,-1 0,-26 27,53 26,-53 53,53-1,-52-25,52 26,0-53,0 26,0 0,26 1,-26-27,0 0,26-1,-26-25,0 26,0-27</inkml:trace>
  <inkml:trace contextRef="#ctx0" brushRef="#br1" timeOffset="48087">5186 3386,'26'0,"27"0,0 0,0 0,0 0,26 0,27 0,-26 0,25 0,-52 0</inkml:trace>
  <inkml:trace contextRef="#ctx0" brushRef="#br1" timeOffset="50593">8202 3016,'27'0,"-27"-27,52 27,-25 0,52 53,-52-26,26 52,-53-26,26 0,-26 0,0 26,0-26,0-26,0 26,0-106,0-27,0 27,53 1,0-28,0 27,-53 0,26 0,-26 27,0 52,0 27,0-26,0-1,0 27,0-26,0-1,0 53,0-26,0-26,0-1,0 27,53 0,0-53,0 0,-26 0</inkml:trace>
  <inkml:trace contextRef="#ctx0" brushRef="#br1" timeOffset="51197">9419 2751,'0'-53,"0"27,-26 26,26-26,-27 26,27-53,-26 53,-27 0,53 26,0 1,-27 25,27-25,0 26,0 0,0 26,0 0,-52 27,52-53,0 0,0 0,0 0,0 26,0-52,0-1,0 1,0 52,26-52,0 25,27-52,0 0,-26 0,-1 0,27 0,-26-26,25-53</inkml:trace>
  <inkml:trace contextRef="#ctx0" brushRef="#br1" timeOffset="51545">9684 3228,'0'26,"53"80,-53-80,53 1,0 52,-53-105,0-1,0-26,0-26,0 26,26 0,-26 27,53 26,-53 26,26-26,-26 53,27 0,-27-27,53 1,-53 26,0-27,26-26</inkml:trace>
  <inkml:trace contextRef="#ctx0" brushRef="#br1" timeOffset="52009">10292 2698,'0'-26,"27"26,26 0,-27 0,1 0,-27 0,53 0,-53 53,26 0,-26 26,53-26,-53 26,26 1,-26-1,53 1,-53-1,27 0,-27-26,0 0,0 0,0-26,-27 52,1-79,-27 26,26-26,1 53,-27-53,27 0</inkml:trace>
  <inkml:trace contextRef="#ctx0" brushRef="#br1" timeOffset="52820">11615 3307,'27'0,"-1"0,54 0,25 0,28 0,52 0,0 0,80 0,-27 0,-27 0,-25 0,-28 26,-78-26,-27 0,-53 0</inkml:trace>
  <inkml:trace contextRef="#ctx0" brushRef="#br1" timeOffset="53023">13467 3148,'0'0,"27"0,26 53,-53-26,53 26,-53-27,0 27,0 0,0 0,-80 26,-52 0,-27 1,0-80</inkml:trace>
  <inkml:trace contextRef="#ctx0" brushRef="#br1" timeOffset="53645">11721 3042,'0'-26,"-26"26,-27 0,0 0,0 26,53 1,0 26,-53-27,53 1,0 26,0-27,0 1,0 25,0 1,53-53,-53 53,79-53,-26 80,0-80,53 0</inkml:trace>
  <inkml:trace contextRef="#ctx0" brushRef="#br1" timeOffset="54215">15293 2937,'0'-53,"-53"132,0 0,-53 54,0-27,27-27,26 27,-26-53,52 0</inkml:trace>
  <inkml:trace contextRef="#ctx0" brushRef="#br1" timeOffset="54450">14684 3095,'27'-26,"26"26,-27 0,27 0,-26 0,52 53,27 26,-27-26,27 26,0 27,0-26,26-1,-26-79</inkml:trace>
  <inkml:trace contextRef="#ctx0" brushRef="#br1" timeOffset="54853">16563 2989,'-27'0,"-52"80,79-1,-53 27,53 26,-53 27,53-27,0-52,0-27,27 26,26-52,0-27,-1 0</inkml:trace>
  <inkml:trace contextRef="#ctx0" brushRef="#br1" timeOffset="55567">17145 3069,'0'-53,"53"53,26 0,-26 0,0 0,0 26,0-26,-53 80,53-54,-53 27,0-26,0-1,0 27,0-27,0 27,-79 0,79-26,-27 26,27 0,27-27,25-26,28 0,-1 0,53 0,-26 0,-79 0</inkml:trace>
  <inkml:trace contextRef="#ctx0" brushRef="#br1" timeOffset="55813">17066 3281,'0'0,"105"26,-52-26,27 0,-1 0,1 0,-1 0,0 0,27 0,-27 0</inkml:trace>
  <inkml:trace contextRef="#ctx0" brushRef="#br1" timeOffset="56082">18018 2910,'27'53,"-27"0,53 26,-53 1,0-1,0 27,0 0,0-27,0-26,-27 0,-26 0,27-27,-1-26,27 27,-79-27</inkml:trace>
  <inkml:trace contextRef="#ctx0" brushRef="#br1" timeOffset="56285">18680 3704,'53'0,"-53"0,0 53,0-27,0 1,-53 26,53-27,-53-26</inkml:trace>
  <inkml:trace contextRef="#ctx0" brushRef="#br1" timeOffset="56989">19288 2804,'0'-53,"0"80,0 52,0 27,0-27,0 1,0-1,0 1,0-28,0 1,0 0,53 0,-53-26,79-27,-52 0</inkml:trace>
  <inkml:trace contextRef="#ctx0" brushRef="#br1" timeOffset="57785">19791 2857,'0'27,"0"26,0 26,0 0,0 27,0-26,0-28,0-25,0 26,26-53,54-27,-54-26,54 133,-54-1,53 27,-26-53,53 0,-27-53,-26 26,0-26,0 0,-26 0,-27-53,0 27,53-53,-53-1,0 1,-53 52,26 1,-26 26,27-53,26 79,0 27,26 0,1 0,26 0,-27 0,1-53,-27 26,79-26,-26 53,0-26,0 26,0-53,-53-27,26 1,-26-1,53 27,-53-79,53 79,-27 0,27 79,0-52,-26 26,26-53,-53 53,26-53,-52-27</inkml:trace>
  <inkml:trace contextRef="#ctx0" brushRef="#br1" timeOffset="58446">19156 3095,'0'0,"53"-26,0 26,26 0,0 0,1 0,-1 0,1 0,-1 26,0-26,1 53,-1 0,0-53</inkml:trace>
  <inkml:trace contextRef="#ctx0" brushRef="#br1" timeOffset="62048">22516 3095,'0'0,"0"27,79 52,-79 1,53 25,-53 1,0 0,0-53,0 0,0 0,0-27,0-26,0-53,0 0,0 0,0-26,53 0,-53 26,27-27,-27 54,79-27,-52 53,-1 0,0 0,-26 27,80-1,-80 27,26-27,-26 1,0 26,0-27,0 27,0 0,0 0,0-27,0 27</inkml:trace>
  <inkml:trace contextRef="#ctx0" brushRef="#br1" timeOffset="62836">23442 3122,'0'-53,"27"53,-1 0,53 26,-26 54,0-27,-53 26,27-26,-27 26,0-26,0 0,0-26,0 25,-53-78,53 0,0-27,0 0,26-53,-26 27,53-1,-53 27,53 0,-79 133,26-27,-27 0,27-27,0 27,0-27,0 1,0 26,53-27,-26 27,25-53,54 27,-26-27,-1 0</inkml:trace>
  <inkml:trace contextRef="#ctx0" brushRef="#br1" timeOffset="63445">24527 2804,'0'-53,"0"0,-27 53,-25 0,25 0,-26 0,0 27,53 26,-53 0,53 0,0 0,0 26,0 27,0-53,0 0,27 0,-27-1,0 28,26-1,-26-26,0 26,0-52,27-27,-27 53,53-53,-53 26,26-26,27 0,-27 0,27-26</inkml:trace>
  <inkml:trace contextRef="#ctx0" brushRef="#br1" timeOffset="63818">24765 3228,'0'0,"26"53,-26-1,0 1,53 27,-53-27,0 0,0-27,0 0,0-26,53-52,-53-1,27-53,-27 0,53 27,-53 26,26 0,27 53,-53 26,53 27,-53 0,26 0,-26 0,0 26,53-52,-53-1,0 27</inkml:trace>
  <inkml:trace contextRef="#ctx0" brushRef="#br1" timeOffset="64284">25294 2778,'0'-27,"0"1,0-27,80 53,-54 0,0 53,27-53,-26 53,26-53,-53 79,53-26,-53-26,0-1,26 27,-26 0,0-27,0 27,0 0,0 0,53 26,-53 1,0-27,53 26,-53-26,0-27,0 27,0-26,-53 26,0-53,-26 0,-1 0,1 0,26 0,53 0</inkml:trace>
  <inkml:trace contextRef="#ctx0" brushRef="#br1" timeOffset="65079">26141 3386,'0'-53,"0"1,26 52,54 0,78 0,1 0,79 0,0 0,80 0,52 0,-52 52,-27-52,-79 0,-54 0,-105 0,0 0,-106 0,27 0</inkml:trace>
  <inkml:trace contextRef="#ctx0" brushRef="#br1" timeOffset="65288">28628 3148,'53'0,"-27"0,27 0,0 0,-53 80,0-27,-26-1,-27 1,-27 53,27-53,-26 26,26 1,0-27</inkml:trace>
  <inkml:trace contextRef="#ctx0" brushRef="#br1" timeOffset="66158">26458 3016,'0'26,"-26"-26,-27 27,27-27,-27 53,26-53,1 53,-27-27,53 27,-53-53,53 53,0 0,0 0,26 0,27-27,-26 27,-27 0,0-27,53-26</inkml:trace>
  <inkml:trace contextRef="#ctx0" brushRef="#br1" timeOffset="67246">29871 2619,'0'-26,"53"26,-26 0,26 0,-27 0,1 26,26-26,-27 53,1-53,-27 26,79-26,-79 53,0-26,-27-27,1 0,-27 26,0-26,27 0,-1 53,-52-53,79 27,-27-27,27 26,0 27,0-27,-26-26,26 27,0 26,0-27,0 27,0 0,0-26</inkml:trace>
  <inkml:trace contextRef="#ctx0" brushRef="#br1" timeOffset="67471">30004 3572,'26'0,"-26"26,0 0</inkml:trace>
  <inkml:trace contextRef="#ctx0" brushRef="#br1" timeOffset="73477">2884 4921,'0'-53,"-26"53,-1 79,-26-26,27 0,-27 27,0-27,26-1,-26 1,27 0,-27-26,53 26,-26-53,26 26</inkml:trace>
  <inkml:trace contextRef="#ctx0" brushRef="#br1" timeOffset="73732">2461 4974,'0'-53,"0"79,0 1,0 26,26 0,-26 0,79-27,-52 27,52-27,1 27,-1 0,27-26,-53 26,0 0,0-1</inkml:trace>
  <inkml:trace contextRef="#ctx0" brushRef="#br1" timeOffset="74101">3466 4842,'-53'0,"53"26,-26 0,26 27,0 0,-53 27,53-1,0 27,0-27,26 27,27-27,0-26,0 0,26-53,-26 0</inkml:trace>
  <inkml:trace contextRef="#ctx0" brushRef="#br1" timeOffset="74721">3863 5053,'0'-26,"53"26,0-53,0 53,0 0,0 0,26 0,-53 0,1 0,-27 26,0 27,0 27,0-27,-53-1,26 28,-25-27,25-27,27 27,0 0,0-27,27-26,25 0,28 0,-1 0,-26 0,26 0,-52 0</inkml:trace>
  <inkml:trace contextRef="#ctx0" brushRef="#br1" timeOffset="74978">3863 5265,'53'0,"-27"0,27 0,27 0,-27 0,-1 0,28-27,-1 27,1 0,-1 0,0 0</inkml:trace>
  <inkml:trace contextRef="#ctx0" brushRef="#br1" timeOffset="75869">4789 4947,'0'-26,"53"26,26 0,-26 26,-26 27,26 0,-27 0,-26 27,79-1,-79 0,0 1,0-1,-26 0,-1 1,-52-27,26 0,0-27,-26-26,52 53,1-53,26 26,0-26</inkml:trace>
  <inkml:trace contextRef="#ctx0" brushRef="#br1" timeOffset="76169">5503 5529,'27'0,"26"0,0 0,-27 0,1 0,52 0,-79 27,-27 26</inkml:trace>
  <inkml:trace contextRef="#ctx0" brushRef="#br1" timeOffset="76304">5609 5900,'27'0,"-1"-27,27 27,0 0,-27 0</inkml:trace>
  <inkml:trace contextRef="#ctx0" brushRef="#br1" timeOffset="78321">8308 5106,'-27'0,"1"0,-53 0,-27 0,-53 0,53 53,-26-53,53 27,52-27,-26 79,53-26,0-27,27 27,78-53,28 53,26-53,-54 53,1-53,26 79,-79-52,-53 26,0-27,0 1,0 26,-26-27,-27 27,-26-27,-1 27,27-53,27 27,-27-27,79 0,1 53,79-53,79 0,27 0,52 0,-52 0,79 0,-79 0,-27 0,-26 0,-54 0,-52 26,-53-26</inkml:trace>
  <inkml:trace contextRef="#ctx0" brushRef="#br1" timeOffset="79221">6985 6456,'0'79,"0"-53,0 27,0 0,26 0,-26-26,27 25,-27-25,0-1,0-52,0-1,0-25,0-28,0 27,53 27,-53-27,26 53,27 0,0 0,-26 53,26-27,-53 27,52 0,-52 0,0-27,53 27,-53-26,0 26,0 0</inkml:trace>
  <inkml:trace contextRef="#ctx0" brushRef="#br1" timeOffset="79461">7620 6614,'53'0,"-27"0,27-26,-26 26,-1 0,27 0,-53 0,0 79</inkml:trace>
  <inkml:trace contextRef="#ctx0" brushRef="#br1" timeOffset="79649">7752 6985,'27'0,"-27"0,53 0,0 0,-27 0,27 0,-27 0,27 0</inkml:trace>
  <inkml:trace contextRef="#ctx0" brushRef="#br1" timeOffset="79920">8387 6773,'0'0,"27"0,26 0,-27 0,27 0,0 0,-27 0</inkml:trace>
  <inkml:trace contextRef="#ctx0" brushRef="#br1" timeOffset="80429">9393 6561,'0'0,"-27"0,27 53,-26-53,-1 53,-78 27,78-80,-26 26,0-26,27 0,26 0,-27-26,27-27,0 26,0 27,0-53,53 53,-26 0,52 0,-26 0,0 0,-27 0,54 80,-27-54,-27-26,-26 53,53-53,-53 0,0-26,0-27,-53-27,0 1,27 0,-27 26,53 26,-53 27,26 0,27 27</inkml:trace>
  <inkml:trace contextRef="#ctx0" brushRef="#br1" timeOffset="81794">8467 4498,'0'0,"0"0,0 53,-80-53,80 52,-53-52,27 53,-27-53,-26 0,52 0,27-26,-26-27,26 27,0-1,0-52,53 79,0 0,-1 0,28 53,26-27,-27 27,-26 0,26-53,-52 53,-1-53,54 0,-54 0,-26-53,0 0,-26 0,26 0,-80-26,80 52,-53 27,53-53,-53 53,1 0,52 27,-53-1,53 1,-27 26,27-27,0 27</inkml:trace>
  <inkml:trace contextRef="#ctx0" brushRef="#br1" timeOffset="82911">10239 5238,'0'0,"0"27,53 52,-53-26,53 0,-53 0,0 0,0 0,0-27,0 1,0-54,0-26,27 0,-27-26,53-27,-53 27,53 0,-53 52,0-26,0 106,0 0,0 0,0 0,0 0,0 0,0-27,26 1,-26 25,53-25,0 26,0-53,26 26,0-26</inkml:trace>
  <inkml:trace contextRef="#ctx0" brushRef="#br1" timeOffset="83481">11245 4762,'0'-26,"-27"-27,1 53,-53 53,26 26,53-26,-53 0,53 0,0 0,0 26,0 1,0-1,0 0,0 27,0-53,26 0,-26-27,0 54,27-27,-27-27,0 1,53 26,-53-27,26 27,27-53,-53 26,53-26,-27 0,1 0,26 0,-27-26,-26-53</inkml:trace>
  <inkml:trace contextRef="#ctx0" brushRef="#br1" timeOffset="83826">11509 5344,'0'53,"0"-26,0-1,27 27,-27-27,53 27,-27-79,-26-27,0-26,53-27,-53 26,27 54,-27 0,53 52,-53 0,26 54,-26-27,53 0,-53 0,26 26,-26-26,0-27</inkml:trace>
  <inkml:trace contextRef="#ctx0" brushRef="#br1" timeOffset="84815">12171 4947,'0'-53,"0"27,0 26,0-26,26 26,-26-27,27 27,52 0,-26 0,0 0,0 79,-53-26,26-26,-26 26,0 26,53 53,-53-26,0-26,0-1,0 0,0 1,0-1,0-26,0 26,0-52,0-1,0-26,0 53,-79-53,52 27,-25-27,-1 0,0 0</inkml:trace>
  <inkml:trace contextRef="#ctx0" brushRef="#br1" timeOffset="85589">13256 5186,'26'0,"1"0,25 0,-25 0,-1 26,27 0,-26 27,26-26,-53 26,26-27,-26 1,0 26,0-27,0 27,0 0,-106-27,80 27,26-26,-53-1,53 27,0 0,26-53,27 0,27 0,-1 0,0 0,-26 0,0 0,-53-26</inkml:trace>
  <inkml:trace contextRef="#ctx0" brushRef="#br1" timeOffset="85812">13150 5609,'26'0,"-26"-53,80 53,-27 0,26 0,0 0,27 0,0 0,-53 0,26 0,-52 0</inkml:trace>
  <inkml:trace contextRef="#ctx0" brushRef="#br1" timeOffset="86249">13150 4736,'0'0,"26"0,27 0,0 0,-26 0,25 0,1 0,27 0,-27 0</inkml:trace>
  <inkml:trace contextRef="#ctx0" brushRef="#br1" timeOffset="86622">13732 4656,'26'0,"27"0,-53 27,53-1,-53 27,27 0,-27-26,0 25,0-25,0-27,53-53,-53 27,26-27,-26 0,79 0,-79 0,53 53,-53-27,53 27,0 27,0-1,-53 27,27 27,-27-27,0-1,0 1,0 0,0 27</inkml:trace>
  <inkml:trace contextRef="#ctx0" brushRef="#br1" timeOffset="92673">14711 5662,'53'0,"-53"0,0 53,0 0,-27 0,27-27,-53 27,53-27</inkml:trace>
  <inkml:trace contextRef="#ctx0" brushRef="#br1" timeOffset="93686">16113 5503,'-53'0,"53"-53,0 27,-26 26,-27 0,0 0,26 53,-52 26,53-26,-27 0,26 0,27 0,0-27,0 27,0-53,27 0,52 0,-26-26,0-27,26-27,-52 1,26-27,-53 27,53-1,-53 1,0 26,0 0,0 27,0-1,-27 27,27 27,0 26,0-1,0 28,0-27,53 0,-53 0,53 26,0-26,-27 0,27 0,0-53,0 0</inkml:trace>
  <inkml:trace contextRef="#ctx0" brushRef="#br1" timeOffset="93886">16642 5424,'0'26,"0"1,0-1,27 53,26-52,-27 26,27-53,-26 26,-1-26</inkml:trace>
  <inkml:trace contextRef="#ctx0" brushRef="#br1" timeOffset="94060">16642 5027,'0'-27,"53"27,-53 27,0-1</inkml:trace>
  <inkml:trace contextRef="#ctx0" brushRef="#br1" timeOffset="94360">17410 4815,'-27'0,"27"53,-53 0,53 0,-79 53,79-27,0 0,0 27,0 0,26 26,27-26,-53 0,80 0,-80-53,26 0</inkml:trace>
  <inkml:trace contextRef="#ctx0" brushRef="#br1" timeOffset="94584">17039 5477,'0'-27,"0"27,27 0,52-53,-26 53,53 0,0-26,26 26,-26-53,-27 53</inkml:trace>
  <inkml:trace contextRef="#ctx0" brushRef="#br1" timeOffset="95110">17939 4921,'53'0,"-53"-79,26 79,-26-53,0 26,0 27,-53-53,27 53,-27-53,0 53,26 0,-25 0,52 27,-53 26,53 0,0 26,0 0,0 27,26 27,27-1,0-26,0 26,-53-53,26 1,-26 26,53-1,-53-25,0-27,0 0,0-1,0 1</inkml:trace>
  <inkml:trace contextRef="#ctx0" brushRef="#br1" timeOffset="96423">17648 5582,'26'-26,"27"26,26 0,54-53,-27 53,26-53,-53 53,-26-53,0 53,-53-53,53 53,-53-79,0 52,0 1,-26-27,26 0,-27 53,-26 0,0 0,53 27,-53-27,0 53,27-27,0-26,-27 79,26-79,27 53,-26-53,26 27,0-1,26-26,27 80,26-80,1 26,-1-26,27 0,-27 0,-26 0,-26 0,-1 0,-26 0,53 0,0 0,-53 0,53 53,-53-27,53 27,-53-26,0 26,-27-53,1 0,-27-53,53-27,0 1,0 26,53-26,-27 52,27 27,-26-53,-1 53,27 0,0 27,-26-1,25 27,1-26,0-27,0 53,0-53,0 0,26-53,-79 26,0-26,0 27,0-27,-26 53,0-27,-27 27,-27 0,54 0,26 27,-53 26,53-27,0 1,0-1,26 27,1-53,52 53,-26-53,26 0,-26 0,0 0,0-26,-53 26,-26 0,26 52,0-25,26-27,1 0,26 0,-1-53,1 0,0 0,-53 27,27 26,-27-27,26 54,-26-1,80 27,-54 0,27-53,-53 26,26-26,1-26</inkml:trace>
  <inkml:trace contextRef="#ctx0" brushRef="#br1" timeOffset="97232">20055 4815,'0'-26,"0"-54,27 80,-27-26,0 79,0 53,0 52,0-25,0-28,0 28,0-54,53 27,0 0,0-53,-27-27</inkml:trace>
  <inkml:trace contextRef="#ctx0" brushRef="#br1" timeOffset="97473">19870 5318,'27'0,"-27"-27,53 27,0-53,-1 53,-25 0,-1 0,27 0,27 0,-27 0,-1 27,1-27</inkml:trace>
  <inkml:trace contextRef="#ctx0" brushRef="#br1" timeOffset="97695">20452 5159,'0'-26,"0"52,0 27,0 0,0 0,0 0,0 0,0 26,53-26,-53 0,27 0,26-27</inkml:trace>
  <inkml:trace contextRef="#ctx0" brushRef="#br1" timeOffset="97871">20558 4842,'0'0,"27"0,26 52,-53 1,0 0</inkml:trace>
  <inkml:trace contextRef="#ctx0" brushRef="#br1" timeOffset="98560">21008 5397,'0'-26,"0"-1,-27 27,27-53,-52 53,25-26,-26 26,-26 0,52 0,-26 0,1 0,25 0,27 79,0-26,27 0,52-53,-26 0,0 53,0-53,0 0,-27 0,-26-26,53 26,-53-27,26 27,54 0,-54 27,27 25,-26-52,-1 53,27-53,-53 27,53-27</inkml:trace>
  <inkml:trace contextRef="#ctx0" brushRef="#br1" timeOffset="98829">21299 4656,'0'27,"0"26,0 0,79 52,-79-25,53 26,-53-27,0 0,27 1,-27-1,0-52</inkml:trace>
  <inkml:trace contextRef="#ctx0" brushRef="#br1" timeOffset="99046">20981 5080,'27'0,"26"0,53 0,0 0,-1 0,28 0,-28 0,-25-27,-27 27,0 0,-27 0</inkml:trace>
  <inkml:trace contextRef="#ctx0" brushRef="#br1" timeOffset="99248">21828 4974,'0'26,"0"54,0-27,0 0,0-1,0-25,0 26,0-27,0 1,0 26,0-53,27 0,26 0</inkml:trace>
  <inkml:trace contextRef="#ctx0" brushRef="#br1" timeOffset="99422">22013 4762,'0'27,"0"-1</inkml:trace>
  <inkml:trace contextRef="#ctx0" brushRef="#br1" timeOffset="100142">22199 5291,'0'53,"0"-26,26-27,-26 26,26-26,-26 27,27-27,-27-27,53 1,-53-27,53-27,-53 28,53 25,-53 27,26 0,-26 53,53-53,-53 53,79-53,-26 0,-26 0,-1 0,27 0,-26-27,26-25,-27-54,-26 26,53 1,-53 52,0 1,-27-27,-25 53,25 0,27 0,-53 53,53 0,0-27,0 27,27 0,-27 0,53 0,-1 53,1-27,0 54,-53-28,27 54,-27-53,0 0,0-27,0-26,0-53,-27 0,1 0,-27 0,26-53,-25-26,52 26,-53 26,53-25,0 25,0 1,0-27,26 53,1-53,52 53,0-53,27 53,53 0,0-53,-54 53,-52 0</inkml:trace>
  <inkml:trace contextRef="#ctx0" brushRef="#br1" timeOffset="101102">24130 4947,'0'53,"-53"27,53-1,0 0,0 1,0-1,27-26,-27 0,52 0,1-27,0-26,-53 0,80-53,-54-26,-26 0,53-1,-53 27,0 1,0 78,53 27,-53 0,53 0,-27-27,27 1,-26 26,-1-53,27 26,-26-26,-27-26,52-27,-52-27,0 1,0 0,0-1,0 1,-26-1,26 54,0 79</inkml:trace>
  <inkml:trace contextRef="#ctx0" brushRef="#br1" timeOffset="101274">25347 5450,'0'0</inkml:trace>
  <inkml:trace contextRef="#ctx0" brushRef="#br1" timeOffset="101588">25718 5159,'26'27,"-26"-1,79 27,-79 26,27-26,-27-26,0 26,0-1,0-78,0-53,0-1,0 27,0 0,79 1,-26-1,-26 0,52 53,-26-27,0 27,0 0,0 0</inkml:trace>
  <inkml:trace contextRef="#ctx0" brushRef="#br1" timeOffset="101753">26538 5318</inkml:trace>
  <inkml:trace contextRef="#ctx0" brushRef="#br1" timeOffset="102338">27014 4683,'53'0,"-53"0,0 53,0 53,-27 26,27-26,-79 52,79-52,0 0,0-53,0 0,27 0,25 0,1-53,0 26,0-26,0 0,0 0,-53-26,0-54</inkml:trace>
  <inkml:trace contextRef="#ctx0" brushRef="#br1" timeOffset="102518">26829 5159,'26'-26,"27"26,-26 0,26 0,26 0,0 0,1 0,25 0,-52 0</inkml:trace>
  <inkml:trace contextRef="#ctx0" brushRef="#br1" timeOffset="103343">28575 4868,'0'-53,"26"53,80 0,-79 0,26 0,-27 0,54 0,-54 53,0-27,-26 1,53 26,-53 0,0 0,0 26,-53 0,1-26,25 0,-26 27,53-27,-26-27,26 27,0-27,0 1,26-27,27 53,26-53,1 0,-1 0,-26 0</inkml:trace>
  <inkml:trace contextRef="#ctx0" brushRef="#br1" timeOffset="103592">28628 5265,'0'0,"53"0,0 0,53 0,-27 0,27 0,26 0,27 0,-80-27</inkml:trace>
  <inkml:trace contextRef="#ctx0" brushRef="#br1" timeOffset="103827">30057 4471,'26'0,"1"27,-27 52,0-26,-53-27,-27-26</inkml:trace>
  <inkml:trace contextRef="#ctx0" brushRef="#br1" timeOffset="104146">28522 4286,'-26'53,"26"-27,-53 27,53 27,0-54,26 1,1 25,78-25,1-27</inkml:trace>
  <inkml:trace contextRef="#ctx0" brushRef="#br1" timeOffset="104603">30798 5397,'0'0,"26"0,-26 27,0 52,0-53,0 27,0-26,-26-1,-54 27,1-53</inkml:trace>
  <inkml:trace contextRef="#ctx0" brushRef="#br1" timeOffset="108185">4286 7964,'0'-53,"0"26,-26 1,-1-27,-52 53,53 0,-1 0,-26 0,-26 0,26 79,0-52,26 26,27-27,-26 1,26 25,0-52,26 0,27 0,27 0,-1 0,1-52,-28 25,1-26,-26 0,-27 0,53-26,-53 0,0 26,0 0,0 26,-27 27,27-53,0 80,0 26,0 0,0 0,0 26,0 0,0 1,0-1,0 0,0 1,0-1,0-26</inkml:trace>
  <inkml:trace contextRef="#ctx0" brushRef="#br1" timeOffset="108436">3519 8572,'53'0,"0"-53,26 53,1-53,52 53,-26-53,26 53,-26 0,0-52,-27 52,-53 0,-26 26</inkml:trace>
  <inkml:trace contextRef="#ctx0" brushRef="#br1" timeOffset="109295">4022 8890,'0'-53,"-27"53,-26 0,0 0,27 0,-1 0,-25 53,25-27,27 1,-79 26,79-27,0 27,53-27,-27-26,27 0,0 0,26-26,-52-27,26 27,-53-1,53-52,-53 26,0 0,0 0,0-26,0 26,-27 26,27-26,-26 53,26 53,0-26,0 26,26 26,-26-26,27 0,-27 0,53 0,-53 26,26-26,-26-27,53-26</inkml:trace>
  <inkml:trace contextRef="#ctx0" brushRef="#br1" timeOffset="109655">4339 8599,'27'-53,"52"53,-53 0,1 0,26 0,-27 0,27 53,-53 26,0-26,0 26,0 1,-53-1,27 0,26-26,0-26,0 26,0-27,0-26,26 27,27-27,53 0,-27 0,-26 0,-26 0</inkml:trace>
  <inkml:trace contextRef="#ctx0" brushRef="#br1" timeOffset="109859">4286 8863,'27'-53,"26"53,26 0,-26 0,0 0,26 0,1 27,-27-27</inkml:trace>
  <inkml:trace contextRef="#ctx0" brushRef="#br1" timeOffset="110610">5424 7514,'0'-27,"0"1,-26-27,26 27,-53 26,26-27,-26 27,-26 0,79 27,-27 25,27 1,0 27,0-1,0 27,27 26,-27-26,106 26,-106-26,79 53,-79 26,79-26,-79-27,0-52,27-27,-27-1,0-25,0 26,53-27,26-26,-26 0,26 0,27 0,27-79</inkml:trace>
  <inkml:trace contextRef="#ctx0" brushRef="#br1" timeOffset="111005">6588 8069,'0'0,"-53"80,-53-1,1 54,25-28,1 1,-1-26,80-28,-52 1,52-26</inkml:trace>
  <inkml:trace contextRef="#ctx0" brushRef="#br1" timeOffset="111245">6059 8387,'-53'0,"80"0,-1 0,53 0,27 0,-26 0,-1 0,0 26,1 1,-27 26,0 0,26 0,-53-53</inkml:trace>
  <inkml:trace contextRef="#ctx0" brushRef="#br1" timeOffset="111556">7276 7911,'0'0,"-53"0,0 0,27 53,-27 52,53-25,-27-1,27 27,0 0,0 26,53-52,27-1,-27-79,26 53,53-53,-26 0</inkml:trace>
  <inkml:trace contextRef="#ctx0" brushRef="#br1" timeOffset="112072">7805 8149,'0'-27,"53"27,-26 0,26 0,-1 0,28 27,-54-27,1 53,-27-27,53 27,-53-26,0-1,0 27,-27-27,27 1,-53-27,53 79,0-52,27-27,52 0,53 0,-26 0</inkml:trace>
  <inkml:trace contextRef="#ctx0" brushRef="#br1" timeOffset="112355">7646 8334,'27'0,"-1"0,27 0,0 0,27 53,-1-53,27 0,0 0,26-26,-53 26</inkml:trace>
  <inkml:trace contextRef="#ctx0" brushRef="#br1" timeOffset="112574">8731 8122,'0'27,"53"-27,-53 53,53 0,-53-27,27 1,-27 26,0-1,0 1,0 0,-53 27,-27-27,27-1,27-52</inkml:trace>
  <inkml:trace contextRef="#ctx0" brushRef="#br1" timeOffset="113825">9631 7646,'0'-26,"0"-27,26 26,27-26,0 53,0 0,-26 0,52 27,0 79,-79-53,53 0,-53-1,80 28,-80-1,0 1,0 25,0 1,0 0,0 26,0-52,0-1,0-26,0 0,0 0,0 0,-27 0,1 0,-54-53,54 0,-1 0,1 0,-27 0,27 0,26 0,0-27,0-26</inkml:trace>
  <inkml:trace contextRef="#ctx0" brushRef="#br1" timeOffset="114260">10610 8440,'26'0,"27"0,-26 0,-1 0,27 0,-27 0,27 0,-26 0,26 0,-53 53</inkml:trace>
  <inkml:trace contextRef="#ctx0" brushRef="#br1" timeOffset="114406">10769 8784,'26'0,"0"0,1 0,-27-27,79 27,-52 0,-27 27</inkml:trace>
  <inkml:trace contextRef="#ctx0" brushRef="#br1" timeOffset="116541">13256 7778,'0'-52,"-80"52,-26 0,1 52,-28 1,54-26,0 26,52-27,27 54,0-54,0 0,53-26,0 0,0 53,0-53,0 0,0 0,-53 27,0 26,0-27,0 27,-80 27,27-28,-53 28,54-54,-1 27,26-53,27 53,-53-53,53 27,27-27,52 0,53 0,80 0,26 0,27 0,-27 0,0 0,-79 52,-53-52,-27 0,-26 53,-27-53,-26 27,0-27,-26 0</inkml:trace>
  <inkml:trace contextRef="#ctx0" brushRef="#br1" timeOffset="117004">11060 9207,'53'53,"-27"-26,-26-1,53 27,-53-27,0 27,0 0,0-106,26 27,27-27,-26 26,26 27,-27-26,1 26,25 0,-25 0,-27 26,0 1,26-1,-26 27,0-26,0 26,0 0,0-27,53 1</inkml:trace>
  <inkml:trace contextRef="#ctx0" brushRef="#br1" timeOffset="117267">12197 9260,'53'0,"0"0,-26 0,-1 0,53 0,-52 0,-1 0,-26 53,-26-53</inkml:trace>
  <inkml:trace contextRef="#ctx0" brushRef="#br1" timeOffset="117424">12118 9683,'53'0,"0"0,-27 0,27 0</inkml:trace>
  <inkml:trace contextRef="#ctx0" brushRef="#br1" timeOffset="117657">12859 9472,'53'0,"26"0,-26 0,26 0,1 0,-1 0,27 0,-53-53</inkml:trace>
  <inkml:trace contextRef="#ctx0" brushRef="#br1" timeOffset="118123">13917 9260,'0'53,"-26"0,26-27,-53-26,0 80,26-80,-26 26,1-26,52 0,-27-53,27 27,0-1,0-26,0 1,53 52,26 26,27-26,53 79,0-79,-53 53,-27-53,-26 0,-53-53,-80 0,-25 1,-1 52,-27-80,28 80,-1-26,53 26,79-53</inkml:trace>
  <inkml:trace contextRef="#ctx0" brushRef="#br1" timeOffset="119756">13705 7091,'0'26,"-26"53,-27-26,27 0,-54 0,27 0,0-27,0 27,27-53,0 0,-27 0,53-26,0-27,0 27,0-1,0-26,0 27,0-1,26 27,53 0,-26 53,53 27,-26-54,25 27,-25 0,-27-53,0 0,0 0,-27 0,0-27,-26-26,0 27,0-27,-52 27,25-1,1 27,-27-79,0 79,26 0,27 26,0 1,0-1</inkml:trace>
  <inkml:trace contextRef="#ctx0" brushRef="#br1" timeOffset="122274">15319 8069,'0'-26,"27"26,-27 53,79 0,-79 0,53 26,-53-52,0 26,0-27,0 27,27-53,-27-27,0-25,53-1,-53 0,52-53,-52 26,27 28,-27 25,26 27,54 0,-54 0,1 27,-27-1,79 27,-79-27,26 27,-26-26,0-1,53 54,-53-27,0-1,0-25</inkml:trace>
  <inkml:trace contextRef="#ctx0" brushRef="#br1" timeOffset="123175">16351 7884,'0'-53,"0"53,27 0,52 53,-52 0,-27 0,52 26,-52-26,0 0,0-26,0 26,-26-27,26-26,26-53,-26 0,53 0,-53-26,53 0,-53-1,27 27,-27 27,0 79,0 0,0-27,0 1,0 26,0-27,0 0,53 27,-27-26,27 26,26-27,27-26</inkml:trace>
  <inkml:trace contextRef="#ctx0" brushRef="#br1" timeOffset="123753">17463 7434,'0'-26,"0"0,-53-27,0 53,26 0,1 0,-27 0,26 26,1-26,-27 79,53-52,-26 26,26 0,0 0,0 0,0 26,0 27,0-27,0 1,0-28,0 1,0 0,26 0,-26-26,53 26,-53 0,26-53,27 0,-53 26,80-26,-54 0,27 0,0 0,26 0,-52-53</inkml:trace>
  <inkml:trace contextRef="#ctx0" brushRef="#br1" timeOffset="124091">17674 7990,'0'27,"0"-27,0 79,53-79,-53 53,27-53,-27 26,26-26,27-26,-53-27,0-26,53 52,-53-26,26 53,27 53,0 26,-53-52,80 26,-80-27,0 27,26-26</inkml:trace>
  <inkml:trace contextRef="#ctx0" brushRef="#br1" timeOffset="125350">18389 7593,'0'-53,"0"27,0-1,0 1,52 26,-25-53,52 53,-26 0,-26 0,26 0,0 0,-53 26,26 27,-26-26,0 26,53 26,-53-26,0 26,26 1,-26-1,0 27,0-27,0 1,0-1,0 1,0-54,0 0,0 1,0 26,0-27,-53-26,53 53,-26-53</inkml:trace>
  <inkml:trace contextRef="#ctx0" brushRef="#br1" timeOffset="127904">19685 7726,'0'-53,"53"26,26 27,-26 0,0 0,0 0,0 0,-27 27,-26 26,53-1,-53 1,0 0,0 27,-26-27,26-27,0 27,0-27,0 1,0 26,53-53,26 0,27 0,53 0,-53 0,-27 0,-26 0,-53-27</inkml:trace>
  <inkml:trace contextRef="#ctx0" brushRef="#br1" timeOffset="128114">19950 8017,'0'-27,"53"27,26 0,0 0,27 0,0 0,-27 0,-26 0</inkml:trace>
  <inkml:trace contextRef="#ctx0" brushRef="#br1" timeOffset="128698">19341 7302,'27'0,"-1"0,0 0,54 0,-27 0,-27 0,1 0,26 0,26 0,-53 0</inkml:trace>
  <inkml:trace contextRef="#ctx0" brushRef="#br1" timeOffset="129110">19897 7038,'53'0,"0"26,-53 27,52 26,-52-26,0-26,53 26,-53-27,0 1,0-54,0 1,0-27,0 0,0 0,0 0,0 0,27 53,-1 0,54 53,-80-27,26 27,-26-26,0-1,0 27,53-26,-53-1,0 27,0-27</inkml:trace>
  <inkml:trace contextRef="#ctx0" brushRef="#br1" timeOffset="130275">20585 7329,'26'0,"1"0,25 0,1 0,0 0,-26 0,26 0,-27 0,1 0,-27-53</inkml:trace>
  <inkml:trace contextRef="#ctx0" brushRef="#br1" timeOffset="131075">21669 6905,'0'53,"0"0,0 53,0-27,0 1,0-1,0-26,0 0,0 0,0 0,0 0,0-27,0 1,53-27</inkml:trace>
  <inkml:trace contextRef="#ctx0" brushRef="#br1" timeOffset="136487">4551 11430,'0'-53,"26"53,1 0,52 0,-26 26,26-26,1 0,-1 0,1 0,-28 0,1 0</inkml:trace>
  <inkml:trace contextRef="#ctx0" brushRef="#br1" timeOffset="137275">6006 10874,'0'-26,"53"26,-27-53,54 53,-1 0,27 0,-27 0,-26 0,0 26,-53 1,27-1,-27 27,0 0,0 0,-53 0,26 53,-26-54,53 1,0 0,0 0,0-26,0-1,53-26,27 53,-1-53,0 0,1 0,-27 0,-27 0</inkml:trace>
  <inkml:trace contextRef="#ctx0" brushRef="#br1" timeOffset="137498">6112 11218,'26'0,"27"0,27 0,52 0,27 0,26 0,0-53,-79 53</inkml:trace>
  <inkml:trace contextRef="#ctx0" brushRef="#br1" timeOffset="138552">8758 10742,'0'-53,"0"26,-53-26,26 1,-26 52,27-27,0 27,-27 0,26 0,1 0,-27 53,26-27,27 27,-53-26,53-1,0 54,53-80,27 26,-27-26,0 0,-1 0,1-53,-26 27,-27-27,53-27,-53 1,0 26,0 0,0 0,0-26,0 53,-27 26,27-53,0 79,0 27,0 26,0-26,0 0,0 0,0 26,0 1,0-1,27 27,-27-27,0 1,0-54</inkml:trace>
  <inkml:trace contextRef="#ctx0" brushRef="#br1" timeOffset="138797">8149 11165,'0'0,"80"0,-54 0,27 0,26 0,27 0,53-53,-53 53,26 0,-26 0,-53 0,-27 0,-26 0</inkml:trace>
  <inkml:trace contextRef="#ctx0" brushRef="#br1" timeOffset="139623">8440 11694,'-53'-53,"0"53,27-79,-27 79,27-26,-27 26,0 0,53 52,0 1,-27 27,27-27,0 0,0-27,0-26,27 53,26-53,-27 0,27-27,-27 1,-26-27,27 27,-27-54,0 1,0 0,0-1,0 1,0-1,0 54,0 26,0 53,0-27,0 54,53-27,-53 0,53 26,-53 27,79-27,-79-26,53 0,-53 26,27-52</inkml:trace>
  <inkml:trace contextRef="#ctx0" brushRef="#br1" timeOffset="140028">8864 11509,'79'27,"-26"-27,-53 26,53-26,-27 53,54 0,-80-27,0 27,0 0,0 0,0-27,-27 27,27 0,0-26,27-27,-1 0,27 0,0 0,0 0,-53 0,53 0,-53-27</inkml:trace>
  <inkml:trace contextRef="#ctx0" brushRef="#br1" timeOffset="140231">8811 11853,'0'0,"26"-79,27 79,0-27,26 27,1 0,-1-53,0 53,-26 0</inkml:trace>
  <inkml:trace contextRef="#ctx0" brushRef="#br1" timeOffset="141085">10081 10398,'0'-27,"-27"-26,-52 1,52 52,1 0,-27 0,53 52,-26 1,26 53,0 0,-53 26,53-26,0 53,0-27,0 0,0-26,0 0,26-26,-26-1,27 0,-27-52,0-1,52-26,-52 53,27-53,52 27,-26-27,27 0,25 0</inkml:trace>
  <inkml:trace contextRef="#ctx0" brushRef="#br1" timeOffset="141431">11245 10795,'0'0,"-27"53,1 0,-27-1,0 28,27 26,-27-53,26-1,-26 28,53-54</inkml:trace>
  <inkml:trace contextRef="#ctx0" brushRef="#br1" timeOffset="141647">10821 11006,'27'0,"52"0,1 0,26 27,52-27,1 79,-27-79,1 53,-54-53,-53 53</inkml:trace>
  <inkml:trace contextRef="#ctx0" brushRef="#br1" timeOffset="141963">12224 10689,'0'0,"-80"0,54 0,-1 26,-25 1,52 26,-27 26,27 0,0 27,0 0,0 0,53 0,26-53,1 0,52 0,-26-53</inkml:trace>
  <inkml:trace contextRef="#ctx0" brushRef="#br1" timeOffset="142585">12647 10768,'53'-26,"-27"26,1 0,26 0,26 0,-26 0,-26 0,52 106,-79-80,0 27,0 0,-26 26,-1-26,-52 0,52 26,-26-52,53 26,0 0,53-53,0 53,27-53,-1 0,-26 0,0 0,-53 26</inkml:trace>
  <inkml:trace contextRef="#ctx0" brushRef="#br1" timeOffset="142817">12674 11244,'0'0,"52"0,28 0,-1 0,54 0,-28-52,1 52,26 0,-52 0</inkml:trace>
  <inkml:trace contextRef="#ctx0" brushRef="#br1" timeOffset="143051">13705 10927,'53'0,"-53"0,53 26,-53 27,53 0,-53-26,53 52,-53-26,0 0,0 0,-26 0,-1 0,1-27,-27 27</inkml:trace>
  <inkml:trace contextRef="#ctx0" brushRef="#br1" timeOffset="143906">14446 10160,'53'-27,"27"-52,-28 79,-25 0,26 26,-27 1,-26 26,80 26,-80-26,26 0,-26 26,0 1,53 25,-53-25,0 26,0 0,0-27,0 0,0 1,0-1,27 0,-27 1,0-27,0 0,0-27,0 27,-80-53,27 26,0-26,0 0,0-105,53 78</inkml:trace>
  <inkml:trace contextRef="#ctx0" brushRef="#br1" timeOffset="145086">15690 10901,'0'-27,"53"27,26 0,-52 0,-1 0,-26 0,79 0,-79 27,-53 78</inkml:trace>
  <inkml:trace contextRef="#ctx0" brushRef="#br1" timeOffset="145240">15716 11218,'27'0,"26"0,0 0,-27 0,-26 53</inkml:trace>
  <inkml:trace contextRef="#ctx0" brushRef="#br1" timeOffset="148177">18177 9895,'0'0,"-53"0,27 0,-27 27,-27-27,1 105,26-78,0-27,27 53,26 0,-27-53,27 26,27-26,52 0,0 0,54 53,-54-53,-26 27,-27-27,-26 79,0-26,0 0,0 0,-79 26,-27-26,0 53,-26-27,26 1,53-54,0 53,80-79,52 0,53 0,54 0,25-53,107-26,-54 79,1-79,-27 79,-132 0,-53 0,-27 0,-26 26,0 27,0-53,-26 0</inkml:trace>
  <inkml:trace contextRef="#ctx0" brushRef="#br1" timeOffset="149009">16986 11456,'27'0,"26"0,-27 0,27 53,-53-26,0 25,53-25,-53-1,0 27,-27-26,27-54,53-26,-53 0,27 1,-27 25,53 27,-53-53,53 53,-27 0,-26 53,53-26,-53-1,79 27,-79-27,27 27,-27-26,26-1,-26 27,53-53</inkml:trace>
  <inkml:trace contextRef="#ctx0" brushRef="#br1" timeOffset="149226">17754 11536,'52'0,"-25"0,26 0,0-53,-27 53,1 0,26 0,-53 26</inkml:trace>
  <inkml:trace contextRef="#ctx0" brushRef="#br1" timeOffset="149398">17833 11827,'53'0,"0"-27,0 27,0 0,-27 0</inkml:trace>
  <inkml:trace contextRef="#ctx0" brushRef="#br1" timeOffset="149647">18415 11509,'79'0,"-52"0,26 0,0 0,26 0,-26-26</inkml:trace>
  <inkml:trace contextRef="#ctx0" brushRef="#br1" timeOffset="150111">19447 11244,'0'27,"0"-1,0 27,0-26,-27-1,27 27,-79-26,53 26,-1-53,-26 0,53-27,0-26,-26 27,26-1,0-26,53 53,0 53,26-53,53 53,-26-53,-27 0,-26 0,0 0,-53 0,0-26,-53-54,-26 27,0 0,26 27,0 26,26 0,-26 0,53 0,27 26</inkml:trace>
  <inkml:trace contextRef="#ctx0" brushRef="#br1" timeOffset="151550">18547 9128,'0'26,"0"1,0-1,-26 27,26-26,-53 25,-26-25,52-27,1 0,26 0,0-79,0 26,0 0,0 0,0 53,53 0,-1 0,1 26,27-26,-1 27,-26-27,26 0,-52 0,-1 0,27 0,-26 0,-27-53,0 0,-27 26,-26 27,0-52,27 52,-27 0,27 0,-27 0,53 26,0 0,0 1</inkml:trace>
  <inkml:trace contextRef="#ctx0" brushRef="#br1" timeOffset="152481">20214 9842,'53'80,"-26"-28,25 28,-52-1,53 27,-53-53,0-27,0 1,0-54,0 1,0-27,0 0,0-26,27 26,-27 0,53 0,-27 53,27 0,-53 26,80 1,-80 26,79-27,-79 27,26 0,-26-26,53 26,-53-1,27-52</inkml:trace>
  <inkml:trace contextRef="#ctx0" brushRef="#br1" timeOffset="153255">21299 9763,'26'0,"-26"53,0 0,0 26,53 0,-53 1,0-27,0 26,0-52,0-1,-26-26,26 26,0-26,26-26,-26-27,0-26,53-1,-53 27,0 0,53 1,-53 52,0 52,0-25,0-1,27 27,-27-26,0-1,53 27,-53-26,105 26,-52-27,0-26</inkml:trace>
  <inkml:trace contextRef="#ctx0" brushRef="#br1" timeOffset="153945">22146 9445,'0'-53,"-27"27,-26 26,27 0,26 53,-27-27,27 27,-53 0,53 53,0-27,0 1,0-1,0-26,0 0,0 0,0 0,0-27,27 1,-27 26,26 0,-26-27,27-26,-27 53,53-27,26-26,-26 0,0 0</inkml:trace>
  <inkml:trace contextRef="#ctx0" brushRef="#br1" timeOffset="154310">22437 9974,'0'27,"0"26,0 0,0-27,26 1,-26 52,53-79,-53-26,0-1,27-26,-27 0,0 27,26 26,27 0,0 26,0 54,-53-54,53 27,-53-26,0-1</inkml:trace>
  <inkml:trace contextRef="#ctx0" brushRef="#br1" timeOffset="155197">22966 9419,'0'-27,"26"-26,1 53,-27-26,79 26,-52 0,26 0,-27 26,27 27,-53-26,53 26,-53-27,0 27,26 27,-26-1,0 0,0 1,0-1,0 0,53 1,-53-27,0 26,53-26,-53-27,0 27,0 0,-26-53,-1 0,1 0,-27 0,53 27,-53-27</inkml:trace>
  <inkml:trace contextRef="#ctx0" brushRef="#br1" timeOffset="156058">24236 9683,'0'-52,"26"52,-26-27,80 27,-54 0,1 27,26-27,-27 52,-26-25,53 26,-53-27,0 27,0 0,0 26,-27-26,27-26,-26 26,26-27,0 1,0 52,26-79,27 27,27-27,26 0,26 0,-53 0,-26 0,-53 0</inkml:trace>
  <inkml:trace contextRef="#ctx0" brushRef="#br1" timeOffset="156268">24342 10054,'53'-53,"0"53,-27 0,27 0,26 0,1 0,-1 0,-26 0,-27 0</inkml:trace>
  <inkml:trace contextRef="#ctx0" brushRef="#br1" timeOffset="157056">24104 9287,'0'0,"79"0,-53 0,1 52,26-52,0 0,-27 0,1 0</inkml:trace>
  <inkml:trace contextRef="#ctx0" brushRef="#br1" timeOffset="157544">24712 8863,'53'0,"-53"27,26 79,-26-80,0 0,0 27,0-26,0-1,0 27,0-53,0-26,0-27,53-27,-53 28,27-1,-27 26,53 27,-53-53,26 53,27 27,-53-1,53 1,-53 26,27-27,-27 27,0-27,0 27,0 0,0 0</inkml:trace>
  <inkml:trace contextRef="#ctx0" brushRef="#br1" timeOffset="160236">25585 9842,'0'0,"53"0,-26 0,26 0,-1 0,-25 0,-1 0</inkml:trace>
  <inkml:trace contextRef="#ctx0" brushRef="#br1" timeOffset="160378">25638 10266,'27'0,"-1"0,27 0,-27 0,1 0</inkml:trace>
  <inkml:trace contextRef="#ctx0" brushRef="#br1" timeOffset="161749">26723 9498,'0'-26,"-27"-27,-25 0,-1 0,-27-26,27 26,0 0,53 0,-26 0,26 27,0-27,0 53,79 0,80 26,-27-26,54 53,52-53,-80 0,81 0,-28 0,-78 0,-28-26,-52 26,-26-27,-27 1,0 26,-27 0,1 0,-27 0,26 53,-25 52,-28-25,-26 52,-26 0,26 27,0 26,1-79,-1 0,53 0,0-53,53 0,-27 0,27-27,0-26,53-26,0 26,0 0,0 0,0 0,0 0,26 0,1 52,-27-52,0 27,-1-27,-52 53,53-53,-53 53</inkml:trace>
  <inkml:trace contextRef="#ctx0" brushRef="#br1" timeOffset="162058">27040 9631,'27'0,"-1"0,80 26,-79-26,26 26,26-26,27 0,53 0,-27 0,27 0</inkml:trace>
  <inkml:trace contextRef="#ctx0" brushRef="#br1" timeOffset="162876">28866 8943,'53'0,"-53"-53,0 26,0 1,0-27,-79 26,52-26,-52 27,-1 26,27-53,1 53,25 0,-26 0,53 0,0 79,0-52,0 26,0 0,0 26,0 1,0-1,0 27,0-27,0 0,0 27,0-26,0 26,0 26,0 27,0-54,0-25,0-27,0 0,0-27,0 1,0 25,27-52,26 27,-1-27,28 0,-1 0,27 0,-27 0,1 0,-1 0</inkml:trace>
  <inkml:trace contextRef="#ctx0" brushRef="#br1" timeOffset="164991">29316 9657,'0'0,"26"79,-26-26,0 0,53 0,-53 26,0-52,0-1,0 1,0-27,0-27,27-26,-27 1,53-1,-53 0,26-27,27 27,-53 27,26 26,-26-53,27 53,26 27,-27-1,27 27,-53-27,53 54,-53-54,53 1,-53 26,0-27,0 0,0 27,0-26</inkml:trace>
  <inkml:trace contextRef="#ctx0" brushRef="#br1" timeOffset="165614">30189 9445,'0'27,"0"26,26 26,-26 0,53-26,-53 0,0-26,0 26,0-27,0-52,0-1,0-52,0-1,0 1,27 26,-27 27,26 26,-26 26,0 1,0 26,0-27,0 0,0 27,0-26,27-1,-27 27,79-26,-52 26,25-27,1-26,-26 0</inkml:trace>
  <inkml:trace contextRef="#ctx0" brushRef="#br1" timeOffset="166214">30798 9260,'0'-53,"0"27,0-1,-27-52,-26 79,53-27,-26 27,-27 27,53 26,0 0,0 0,-27 26,27 0,0 1,0-1,0 1,0-28,0 28,0-27,0 0,0 26,0-53,0 1,0 26,0 0,53-27,-53 1,27-27,26 53,0-53,-1 0,-25 0,-27 0</inkml:trace>
  <inkml:trace contextRef="#ctx0" brushRef="#br1" timeOffset="166597">31062 9736,'0'27,"0"26,0 0,27-27,-27 1,0 25,0-25,26-27,27-27,-53-52,26 0,-26-1,53 27,-53 27,0-27,27 53,-27 27,53 25,-53-25,53 26,-53-27,26 1,-26 26,0-27,0 27</inkml:trace>
  <inkml:trace contextRef="#ctx0" brushRef="#br1" timeOffset="167121">31512 9075,'0'-53,"53"27,0 26,26 0,-26 0,-27 52,1-25,-27 26,79 0,-79-27,0 27,0 26,0-26,0 0,0 0,0 0,0 27,0-1,0 27,0-27,0-26,0 0,0-27,0 27,0-26,-26-27,-1 0,1 0,-1 0,27 0</inkml:trace>
  <inkml:trace contextRef="#ctx0" brushRef="#br1" timeOffset="167918">32226 8757,'27'0,"-27"-53,0 27,26 26,-26-53,53 53,-26 0,25 0,-52 53,53-27,-53 27,53 27,-53-1,0 1,0 25,0 1,0 0,0 53,0 26,0-53,0-52,0-1,0 0,0 1,0-1,0-26,0-26,0 25,0 1,0-26,-53-27,0 0,53 26,-26-26,-53 53,26-53,26 0,27 0</inkml:trace>
  <inkml:trace contextRef="#ctx0" brushRef="#br0" timeOffset="178457">9604 12726,'53'80,"-53"-28,0 1,0 27,0-1,0 27,0-53,0-27,0-26,0-53,0-26,0 0,27-1,-27 1,53 0,-53 26,26 53,-26-53,27 53,-27 26,79 1,-79 26,53 26,-53-53,53 1,-53 26,26-27,-26 1,0 52,27-53,-27 27,53-53</inkml:trace>
  <inkml:trace contextRef="#ctx0" brushRef="#br0" timeOffset="179425">10663 12753,'26'0,"1"53,26-1,-1 1,-25 27,-27 26,53-27,-53 0,0-26,0 0,0-53,0-26,0-1,0-52,0-1,26-52,-26 26,80 1,-80 52,53 26,-53 80,0 0,-27 0,27 0,0 0,0-27,0 1,53 78,-26-105,25 53,28-53,-27 0,0 53,26-53,-26-26</inkml:trace>
  <inkml:trace contextRef="#ctx0" brushRef="#br0" timeOffset="180039">11959 12409,'0'-53,"0"0,0 0,-53 53,27-53,-1 53,-26 0,27 0,0 0,-27 0,26 0,27 26,-53 54,53-27,0 0,0 26,0 0,0 1,0-27,0 26,0-26,0 0,53 0,-53 26,27-26,-27 0,0-27,0 27,53-26,-53-1,0 54,26-54,27 27,0-53,-27 0,27-26,-26-1,52-52,-53-1,27-52</inkml:trace>
  <inkml:trace contextRef="#ctx0" brushRef="#br0" timeOffset="180368">12277 12858,'0'27,"0"52,0-26,0-26,0-1,0 27,26-53,-26 53,53-53,-26-27,-27 1,0-27,52 0,-52 0,0 0,27 53,-27-26,0 26,26 53,-26-27,53 1,-53 52,27-26,-27 0,53 0,-53 26,0-52</inkml:trace>
  <inkml:trace contextRef="#ctx0" brushRef="#br0" timeOffset="180924">12832 12435,'0'-26,"0"-27,0 26,0 27,0-53,80 53,-54-26,27 26,0 0,0 0,-27 0,-26 53,53 0,-53-27,0 27,0 0,0 26,0-26,0 0,0 0,0 0,53 26,-53-26,53 0,0 0,-27 27,-26-28,53-25,-53 52,-26-52,-1-27,-25 0,-1 0,0 0,-27 0</inkml:trace>
  <inkml:trace contextRef="#ctx0" brushRef="#br0" timeOffset="181855">14314 13123,'0'-26,"53"26,0-53,26 53,80 0,106 0,-1-53,54 53,52-53,-52 53,-1-53,-52 53,-80 0,-26-53,-80 53,-53 0,-26 0,0-79</inkml:trace>
  <inkml:trace contextRef="#ctx0" brushRef="#br0" timeOffset="182049">17092 12620,'27'0,"-1"0,0 0,-26 0,80 27,-80 26,0-27,0 1,0 26,0-27,-27 0,1 27,-53-26,26 26,26-27</inkml:trace>
  <inkml:trace contextRef="#ctx0" brushRef="#br0" timeOffset="182820">14446 12885,'0'-27,"53"27,-53-52,0 157,-79-25,-1 52,-25 0,25-26,1 0,52 0,-26-53,53-27,0-26,0-26,80-27,-27 53,26-53,1 53,-1 0,0 0,1 79,-1-52,27 52,-27 0,1-79</inkml:trace>
  <inkml:trace contextRef="#ctx0" brushRef="#br0" timeOffset="185221">19182 12647,'27'0,"-27"-53,53 53,-27 0,27 0,-26-27,25 27,1 0,27-53,-27 53,0 0,-1 0,1 0,27 0</inkml:trace>
  <inkml:trace contextRef="#ctx0" brushRef="#br0" timeOffset="185948">20452 11906,'27'-27,"26"27,0 0,0 0,-1 0,1 0,0 0,-26 0,26 53,-53 0,0-26,0-1,-27 27,1 27,-27 25,53-52,0-26,0-1,53-26,0 53,26-53,27 0,26 0,-52 0,-28 0,-25 0</inkml:trace>
  <inkml:trace contextRef="#ctx0" brushRef="#br0" timeOffset="186205">20505 12091,'0'0,"27"0,26 0,0 27,-1-27,28 0,-27 0,26 0,0 0,1 0,-27 0</inkml:trace>
  <inkml:trace contextRef="#ctx0" brushRef="#br0" timeOffset="187238">22622 11800,'0'-53,"0"27,0-27,-79 26,26 27,26-53,1 53,-27 0,0 0,0 0,53 27,-27-27,27 26,0 1,27-27,-1 53,27-53,-26 0,-1 0,-26-27,53 27,-53-53,53 27,-53-1,0-52,0 26,0 0,0-26,0 26,0 0,0 0,0 27,0 52,0 27,0 0,0 26,0 1,0-27,27 0,-27 26,0 0,52 27,-52-53</inkml:trace>
  <inkml:trace contextRef="#ctx0" brushRef="#br0" timeOffset="187516">22013 11932,'53'0,"-26"27,-1-27,54 0,-1 0,27 0,26 0,27 0,-27 0,27 0,-53 0,-27 0,-26 0,-53 26</inkml:trace>
  <inkml:trace contextRef="#ctx0" brushRef="#br0" timeOffset="188494">22516 12567,'0'-26,"0"-1,-53 27,0 0,0-52,0 52,0 0,-26 0,26 0,27 26,-27 0,26 27,27 27,53-54,0-26,27 0,-28 0,1 0,-53 0,53 0,-53-53,53-53,-53 80,0-27,0 0,0 0,0-53,-26 54,26 25,0 1,0 26,0 26,0 27,0 26,0-26,26 0,-26-26,27 52,-27-26,53 0,-53 0,26 26,-26-52,53-1,26 27</inkml:trace>
  <inkml:trace contextRef="#ctx0" brushRef="#br0" timeOffset="188970">22860 12276,'0'-53,"0"53,26 0,27 0,-26 53,26-53,-27 53,1-26,26 52,-53-52,0-1,0 27,0-27,-53 1,0 26,53-27,-27 27,27-26,0 26,27-53,26 0,26 0,0 0,-26 0,-26 0</inkml:trace>
  <inkml:trace contextRef="#ctx0" brushRef="#br0" timeOffset="189175">22701 12514,'27'-79,"52"79,-26-26,26 26,1 0,26 0,26 26,-53-26,1 27,-27-27,-1 0</inkml:trace>
  <inkml:trace contextRef="#ctx0" brushRef="#br0" timeOffset="191636">24104 11139,'0'-27,"0"-26,-53 0,0 0,26 53,-26 0,0 0,27 27,-27 26,53-27,0 54,0-27,-26 26,26 0,0 1,0-1,0 0,0 27,0 27,0-28,0 1,0 0,0-27,0 1,0-1,0-52,0 26,0-53,53 52,26-52,0 0,1 0,-1 0,27 0,-27 0,1-26</inkml:trace>
  <inkml:trace contextRef="#ctx0" brushRef="#br0" timeOffset="191975">24924 11774,'0'-27,"0"27,-53 27,26 26,-26 26,27-26,-27 0,27 0,-27 26,53-26,-53 0,53 0,-27-53</inkml:trace>
  <inkml:trace contextRef="#ctx0" brushRef="#br0" timeOffset="192199">24553 12012,'-53'-53,"80"53,79 53,-27-53,27 53,26-53,27 79,-53-26,0 0,-53-53</inkml:trace>
  <inkml:trace contextRef="#ctx0" brushRef="#br0" timeOffset="192536">25903 11483,'0'-53,"-53"53,-27 0,1 79,26-52,0 52,53-26,-53 26,53 27,0 26,0-52,0-1,80-26,-1 26,27-26,0-26,-27-27,0 0</inkml:trace>
  <inkml:trace contextRef="#ctx0" brushRef="#br0" timeOffset="193038">26405 11588,'0'0,"27"0,26 0,53 0,-27 0,-26 53,-27-53,-26 53,0-26,0-1,0 27,-26 0,-27 0,0 26,0-52,0 26,53 0,0-27,27-26,79 0,-27 0,0 0,-26 0,-26 0,-1 0</inkml:trace>
  <inkml:trace contextRef="#ctx0" brushRef="#br0" timeOffset="193308">26405 11879,'27'0,"26"27,-27-27,27 26,53-26,26 0,-26 0,-26 0,-1 0,0 0,27-53</inkml:trace>
  <inkml:trace contextRef="#ctx0" brushRef="#br0" timeOffset="193547">27411 11694,'0'-53,"26"53,-26 53,27-53,-27 80,0-27,0-1,0 28,0-1,-27 27,27-53,-79 0,79 0,-27 0</inkml:trace>
  <inkml:trace contextRef="#ctx0" brushRef="#br0" timeOffset="195214">28099 11430,'0'-53,"0"26,26 27,-26-26,53 26,-26 0,-1 0,27 0,-27 0,-26 53,27-53,-27 53,0 0,0-27,0 27,0 0,0 0,0 0,0 0,0 26,0-26,0 26,0-26,0-26,0-1,0 27,0-26,0-1,0 53,0-52,53-1,-53 27,0-26,0 26,-27-53,27 26,-26-26,-1 0,1 0,-27 0,27 0,-27 0,26 0,1-53,-27 53,53-26,-27 26,54-27,26 27</inkml:trace>
  <inkml:trace contextRef="#ctx0" brushRef="#br0" timeOffset="196053">29686 12038,'0'0,"0"53</inkml:trace>
  <inkml:trace contextRef="#ctx0" brushRef="#br0" timeOffset="199005">1455 14234,'0'27,"0"-1,0 27,0 26,0-26,0 0,0-26,53 26,27-27,-1-26,0 80,27-80,26 0,-52 0</inkml:trace>
  <inkml:trace contextRef="#ctx0" brushRef="#br0" timeOffset="199215">1455 14499,'0'-27,"53"27,-26 0,26 0,-1 0,28 0,-27 0,26 0,-26 0,-27 0</inkml:trace>
  <inkml:trace contextRef="#ctx0" brushRef="#br0" timeOffset="199486">1455 14076,'27'0,"26"0,26 0,27 0,26-27,0 27,1-53,-27 53</inkml:trace>
  <inkml:trace contextRef="#ctx0" brushRef="#br0" timeOffset="199747">2725 14076,'0'0,"0"26,-106 53,53 1,1 26,52-27,-80 0,80 1,0-27,-26 0,26-1</inkml:trace>
  <inkml:trace contextRef="#ctx0" brushRef="#br0" timeOffset="199981">2170 14446,'0'-27,"26"27,27 0,26 27,-26-27,27 0,-1 0,27 0,0 26,-27-26,-26 0,-27 0</inkml:trace>
  <inkml:trace contextRef="#ctx0" brushRef="#br0" timeOffset="200227">3043 14128,'0'-26,"0"26,0 26,0 27,0-26</inkml:trace>
  <inkml:trace contextRef="#ctx0" brushRef="#br0" timeOffset="200393">3016 14869,'0'-53,"53"53,-53-53,53 53</inkml:trace>
  <inkml:trace contextRef="#ctx0" brushRef="#br0" timeOffset="200565">3413 14367,'0'-53,"0"79,0 27,0 26,-79 54,-27 25</inkml:trace>
  <inkml:trace contextRef="#ctx0" brushRef="#br0" timeOffset="200792">2355 15398,'0'-26,"0"26,53 0,-27 0,27 0,0 0,26 0,27 0,27 0,-28-53,1 53,26 0,-26 0,-53 0</inkml:trace>
  <inkml:trace contextRef="#ctx0" brushRef="#br0" timeOffset="203521">8123 14234,'0'-26,"-53"26,53-27,53 27,-27 0,27 0,0 0,26 0,-26 80,-26-27,-27 26,53 0,-53 1,0-1,-27 27,27-80,-79 27,79-106,53 1,-27-1,27 0,-26-53,-27 53,79 0,-79 0,26-26,-26 52,0 1,0 79,0 0,0 0,0-1,-52 1,52-26,0-1,0 27,0-26,0-1,0 27,26-26,0-27,27 52,0-52,27 0</inkml:trace>
  <inkml:trace contextRef="#ctx0" brushRef="#br0" timeOffset="204084">9551 13996,'0'-53,"-79"53,53 0,-1 0,-26 27,27 26,-27-27,26 27,27-27,-52 27,52-26,0-1,-53 27,53-26,0-1,0 27,0-27,0 1,26 26,-26-27,0 1,27 26,-27-27,0 1,0 26,26-53,-26 52,0-25,53-27,0 53,-27-53,27 0,27 0</inkml:trace>
  <inkml:trace contextRef="#ctx0" brushRef="#br0" timeOffset="204525">9657 14287,'53'80,"-53"-28,0 1,0 0,0 0,0 27,0-54,0 1,27 25,-27-78,53 0,-53-1,0-52,26 26,-26-27,53 27,-53 1,26 52,-26 52,0-25,27-1,-27 27,0-26,53-1,-53 27,26-26,-26 26</inkml:trace>
  <inkml:trace contextRef="#ctx0" brushRef="#br0" timeOffset="205587">10398 14234,'27'-53,"26"27,-27 26,27 0,-53 0,53 0,-53 53,53-53,-53 53,26-27,-26 27,0 0,0 0,0 0,53 0,-53 53,0-27,27-26,-27 26,52 1,-52-1,0 0,27-26,-27-26,0-27,-27 0,-25 0,-1 0,26 0,-26 0,0 0,53 0,0-53,27 53,-1-53</inkml:trace>
  <inkml:trace contextRef="#ctx0" brushRef="#br0" timeOffset="205927">11298 14737,'53'0,"-53"-26,26 26,1 0,25 0,-52 0,53 0,-53 52</inkml:trace>
  <inkml:trace contextRef="#ctx0" brushRef="#br0" timeOffset="206071">11430 15107,'79'0,"1"0,-27 0,-27 0,1 0</inkml:trace>
  <inkml:trace contextRef="#ctx0" brushRef="#br0" timeOffset="208185">13044 14816,'0'-26,"0"-27,0 27,0-1,0-26,-53 27,0-27,-26 53,52 0,-26 0,0 79,1-52,25 26,-26-1,53-25,-26 26,26 0,0-27,53-26,0 0,-1 0,-25 0,26 0,0 0,-53-26,26-1,-26-26,0 27,0-27,0 53,0 53,0 0,53 26,-26-26,26 0,-1 0,28-53,-27 0,-27 0</inkml:trace>
  <inkml:trace contextRef="#ctx0" brushRef="#br0" timeOffset="208634">12991 14076,'0'0,"0"52,0 28,0-1,0-26,0 0,53 0,-53-27,0 1,26-27,-26 0,27 0,-27-80,53 28,-53-28,53-26,-53 53,26 27,1 26,-27 0,53 26,-53 54,26-27,-26 0,53 0,-53 26,0-26,26 0</inkml:trace>
  <inkml:trace contextRef="#ctx0" brushRef="#br0" timeOffset="209376">13970 14419,'0'-26,"0"52,0 1,0 26,0 26,0-26,0-26,0-1,0 27,0 0,0-53,26 0,27 0,0 0,-26 0,26-27,-27-25,-26 25,53-52,-53 26,0 0,0 26,0 54,0-1,0 27,0-26,0-1,0 27,27-26,-27-1,52 27,-52-27,53-26</inkml:trace>
  <inkml:trace contextRef="#ctx0" brushRef="#br0" timeOffset="209811">14658 14499,'0'0,"26"53,-26-27,0 27,0-26,0-1,0 1,53 25,-53-25,0-27,27-53,-27 27,0-27,53 0,-53-27,0 54,26 26,-26 26,53-26,-53 80,27-27,-27-27,26 27,-26 0,53-53,-53 79,26-79</inkml:trace>
  <inkml:trace contextRef="#ctx0" brushRef="#br0" timeOffset="210224">15187 14499,'53'-53,"-27"106,-26-27,53 1,-53 26,0-27,27 1,-27 52,0-53,0 1,0 26,0 0,0-27,-53 27,53-26,0 25,0-78,0 26,0-26,0 26,-27 0</inkml:trace>
  <inkml:trace contextRef="#ctx0" brushRef="#br0" timeOffset="210945">14579 14340,'0'-53,"0"0,0 27,-27 26,1 0,-1 0,-26 26,27 1,26-1,-53 54,53-1,0 0,0 27,0-26,0-1,0-26,53 26,-53-26,0-26,26-27,-26 52,0 1,27-53,52 0</inkml:trace>
  <inkml:trace contextRef="#ctx0" brushRef="#br0" timeOffset="211550">15187 14367,'0'-27,"0"1,-26-27,26 26,26 27,27 0,-27 0,1 53,26-26,-53 26,53-27,-53 27,0 26,0 1,0-1,0 27,0-27,0-26,0 0,0 0,-53 0,53 0,0-27,0 27,-53-53</inkml:trace>
  <inkml:trace contextRef="#ctx0" brushRef="#br0" timeOffset="212189">16404 14658,'53'26,"-53"27,53-27,-53 27,0 0,0 0,-53-26,0 26,0-1,0-52</inkml:trace>
  <inkml:trace contextRef="#ctx0" brushRef="#br0" timeOffset="213021">19235 13943,'0'27,"-79"26,26 26,-53-26,0 26,27 1,0-27,26-1,0 28,0-80</inkml:trace>
  <inkml:trace contextRef="#ctx0" brushRef="#br0" timeOffset="213255">18680 14049,'0'-26,"0"26,26 53,27 26,0 0,26 27,1-53,25 53,1-27,-26-52</inkml:trace>
  <inkml:trace contextRef="#ctx0" brushRef="#br0" timeOffset="214349">20214 14049,'-79'27,"52"-1,-26 27,27 0,-27 0,27 53,26-27,-53 0,53 1,0-27,26 26,-26-26,80-27,-28 54,1-80</inkml:trace>
  <inkml:trace contextRef="#ctx0" brushRef="#br0" timeOffset="214905">20717 14234,'53'-53,"0"53,-27 0,54 0,-28 0,1 27,-26-27,-27 53,53-27,-53 27,0-26,0-1,-53 53,26-52,-26 26,1-27,25 27,27-26,0-1,0 27,0-27,0-26,53 27,26-27,27 0,0 0,-53 0,-27 0</inkml:trace>
  <inkml:trace contextRef="#ctx0" brushRef="#br0" timeOffset="215150">20717 14393,'-27'-26,"27"26,27 0,26 0,26 0,27 26,0-26,-27 0,1 26,-27-26,26 0</inkml:trace>
  <inkml:trace contextRef="#ctx0" brushRef="#br0" timeOffset="216156">21405 13864,'0'-53,"26"53,54 26,-54 27,27 0,-53 27,79 25,-79 54,0-53,0-27,0 1,0-1,-26 1,26-54,-79 27,26-53,53 26,-53-26</inkml:trace>
  <inkml:trace contextRef="#ctx0" brushRef="#br0" timeOffset="216457">22172 14261,'27'0,"-27"-27,79 27,-53 0,1 0,-27 27,53-1,-53 1</inkml:trace>
  <inkml:trace contextRef="#ctx0" brushRef="#br0" timeOffset="216598">22172 14711,'53'0,"26"0,-26 0,-26 0</inkml:trace>
  <inkml:trace contextRef="#ctx0" brushRef="#br0" timeOffset="218908">23786 13229,'0'-53,"27"53,-1 0,0 0,54 53,-80-27,26 1,-26 26,0-27,0 1,0 52,0-26,-26-27,26 27,-53-26,53-1,0 54,26-54,27-26,0 0,27 0,-1 0,-26 0,0 0,-27 0,-26 0,53 0,-53-53</inkml:trace>
  <inkml:trace contextRef="#ctx0" brushRef="#br0" timeOffset="219162">23654 13493,'26'0,"27"0,-26 0,26 0,-1 0,1 53,0-53,27 27,-27-27,-1 0,1 0,0 53,0-53</inkml:trace>
  <inkml:trace contextRef="#ctx0" brushRef="#br0" timeOffset="219538">23257 14102,'26'0,"1"0,52 0,53 0,27 0,79 0,0 0,54 0,25 0,-52 0,-80 0,-26 53,-80-53,-26 0,-27 53</inkml:trace>
  <inkml:trace contextRef="#ctx0" brushRef="#br0" timeOffset="220032">23125 14446,'0'-27,"26"27,27 0,26 0,-26 0,0 0,0 53,-26 0,-27-26,0 26,0 0,-53 0,0-1,0-52,53 80,-27-80,27 26,0 1,53-27,27 0,25 0,28 0,-27 0,-53 0</inkml:trace>
  <inkml:trace contextRef="#ctx0" brushRef="#br0" timeOffset="220315">23363 14605,'26'0,"27"0,26 26,27-26,53 0,0 53,-53-53,-53 0</inkml:trace>
  <inkml:trace contextRef="#ctx0" brushRef="#br0" timeOffset="220520">24262 14763,'53'0,"-26"0,26 0,-27 0,1 0,25 0,28 0,-54 27,1-27</inkml:trace>
  <inkml:trace contextRef="#ctx0" brushRef="#br0" timeOffset="220971">25083 14605,'0'-27,"-53"1,0 26,-27 0,-26 0,27 0,26 26,27-26,26 80,0-54,0 27,26-53,27 53,26-53,1 0,-1 0,-26 0,-26 0,26-27,-53-25,0 25,0 54,0-1,26 27,0-27,54 27,-27-53,26 53,-26-53</inkml:trace>
  <inkml:trace contextRef="#ctx0" brushRef="#br0" timeOffset="221173">25770 14393,'53'0,"0"0,-26 0,26 0,-53 26,26-26,-26 53,0 0,0 0,-79 27,-54-54,28-26</inkml:trace>
  <inkml:trace contextRef="#ctx0" brushRef="#br0" timeOffset="223032">27728 13784,'0'-52,"53"52,0 0,0 0,26 52,-26-25,-26 26,-27-27,0 1,0 26,0-27,-53 27,-26-26,26 25,26-52,27 53,0-26,53-27,26 0,27 0,0 0,-26 0,-28 0,-52 0</inkml:trace>
  <inkml:trace contextRef="#ctx0" brushRef="#br0" timeOffset="223241">27808 14076,'0'-53,"53"53,0 0,26 0,27 0,53 0,-54 0,1 0,-53 0,0 0</inkml:trace>
  <inkml:trace contextRef="#ctx0" brushRef="#br0" timeOffset="223685">27358 13573,'0'-27,"26"27,-26 0,0 27,0 52,0 1,0-1,0 0,53 1,-53-1,53 0,-53 1,53-27,-26-27,26-26,-27 53</inkml:trace>
  <inkml:trace contextRef="#ctx0" brushRef="#br0" timeOffset="223983">28760 13546,'0'27,"0"-1,0 27,0 0,0 0,0 26,0 27,0-53,0 0,53 0,-53 0,27-27</inkml:trace>
  <inkml:trace contextRef="#ctx0" brushRef="#br0" timeOffset="224382">29236 13679,'53'53,"0"-1,53-25,0 26,26 0,-52-53,-1 79,-26-79,-53 27,0-1,-53 53,-26-52,-1-27,-26 79,27-79,26 53,0-53,53 27</inkml:trace>
  <inkml:trace contextRef="#ctx0" brushRef="#br0" timeOffset="225260">30930 13811,'0'-79,"0"26,0 26,-27 27,-52 0,26 0,27 53,-27-26,53-1,-27 27,27-27,0 27,27-53,-1 27,27-27,-26 0,-1 0,27 0,-27 0,-26-53,0 26,0 1,0 26,0 26,0 27,0-26,0-1,53 27,-53-26,27-1,-27 27</inkml:trace>
  <inkml:trace contextRef="#ctx0" brushRef="#br0" timeOffset="225591">30348 13546,'0'0,"0"-53,0 106,0 0,-27 53,27-53,0 26,0-26,0 0,0 0,0 0,53-26,0-27</inkml:trace>
  <inkml:trace contextRef="#ctx0" brushRef="#br0" timeOffset="225911">31300 13573,'0'-27,"0"80,0 0,0 27,0-1,0 0,0 1,0-27,0 0,0 26,0-53</inkml:trace>
  <inkml:trace contextRef="#ctx0" brushRef="#br0" timeOffset="226204">31644 13811,'-53'0,"53"0,-26 53,26 0,0 0,0 26,0 0,0 1,0-1,-53 27,53-27,-53-26,0 0,0 27,-26-54,-54-26,81 0</inkml:trace>
  <inkml:trace contextRef="#ctx0" brushRef="#br0" timeOffset="227400">31512 13467,'53'-26,"-80"26,27 26,0 27,0 0,0 0,0 0,27 26,-27-26,26-27,-26 27,0-26,0 26,0-53,0 26</inkml:trace>
  <inkml:trace contextRef="#ctx0" brushRef="#br0" timeOffset="227662">31988 14076,'0'26,"-26"-26</inkml:trace>
  <inkml:trace contextRef="#ctx0" brushRef="#br0" timeOffset="228608">27014 13573,'0'-53,"-26"53,26 26,-106 27,79 27,-26 25,53 1,-79 27,79-28,0 1,0 0,0 26,0-26,53 0,0-53,26 0</inkml:trace>
  <inkml:trace contextRef="#ctx0" brushRef="#br0" timeOffset="234179">4815 16351,'-52'0,"78"53,0-27,27 27,-53-26,27 26,-27-27,0 1,0 25,0 1,0-79,0-1,0 1,0-27,53 0,-53 27,26-27,-26 26,53 27,-53-26,79 26,-52 0,-1 0,1 0,26 26,-27 27,-26-26,53-1,-53 27,0-26,0-1,0 27,0-27,27 1,-27 26,0-27,0 1,79-27</inkml:trace>
  <inkml:trace contextRef="#ctx0" brushRef="#br0" timeOffset="235207">6562 16457,'0'-27,"-27"1,-26-27,27 26,-1 27,-26-52,-26 52,53 79,-27-53,26 27,27 27,-79-27,79 0,0-27,0 27,53-27,26-26,-26 0,0 0,0 0,0 0,-53-53,26 53,-26-79,0 26,0 27,0-27,0 79,53-26,-53 53,53-53,-53 53,53-53,-53 53,27 0,-27-27,52 27</inkml:trace>
  <inkml:trace contextRef="#ctx0" brushRef="#br0" timeOffset="235643">6535 15822,'0'26,"0"1,0 26,0 0,0 26,53-53,-53 1,0 26,27-53,-27-27,0 1,0-1,0-26,0-26,26 26,-26 27,53-27,-27 53,27 53,0 26,-53-52,80 25,-80 1,26 0,-26 0,0 27,27-80</inkml:trace>
  <inkml:trace contextRef="#ctx0" brushRef="#br0" timeOffset="236445">7514 16298,'-53'-26,"27"26,26 52,0-25,0-1,0 54,0-54,0 1,0-27,0 53,53-53,26 0,-26 0,0 0,-53-27,0-26,53 0,-53 0,0 0,0 106,0-26,0-1,0 27,0-26,26-27,-26 53,53 0,0-27,0-26,0 0</inkml:trace>
  <inkml:trace contextRef="#ctx0" brushRef="#br0" timeOffset="236969">8361 15822,'0'-53,"26"26,-26 1,0-27,-26 53,-27 0,26 26,-25 1,25 26,27 0,-53 0,53 26,0-26,0 26,0 1,0-1,0 0,0-26,0 0,0 0,27 27,-27-54,26 27,27 0,0-53,-27 0,27 0,0 0,-26 0</inkml:trace>
  <inkml:trace contextRef="#ctx0" brushRef="#br0" timeOffset="237959">8678 16245,'53'-26,"-26"26,26 26,-53 1,53 25,-53 1,0-26,0 26,0-27,0 1,0 26,0-53,0-27,0-26,0 0,0 0,26 27,-26-27,53 27,0 26,-53 52,53-25,-53-1,26 27,-26-26,0 26,53-27,-53 1,0 26,0-27</inkml:trace>
  <inkml:trace contextRef="#ctx0" brushRef="#br0" timeOffset="238589">9499 15954,'0'-26,"0"-1,26-26,-26 0,53 53,26 0,-26 53,-26-26,26-1,-27 27,-26 0,79 0,-79 53,27-27,-27 0,0 1,53-1,-53 1,0 25,0 28,0-54,0 27,0-53,0-27,0-26,-80 0,54 0,0 0</inkml:trace>
  <inkml:trace contextRef="#ctx0" brushRef="#br0" timeOffset="239476">10530 16404,'27'0,"-1"0,27 0,0 0,0 0,26 0,1 0,-1 0,1 0,25 0,1 0,0 0,0 0,-27 0,27 0,-26 0,-28 0,1 0,-26 0,-27 53</inkml:trace>
  <inkml:trace contextRef="#ctx0" brushRef="#br0" timeOffset="239724">11748 16298,'26'0,"0"0,1 0,26 79,-27-79,-26 53,80-53,-80 53,0 0,-53-53,-27 106,-52-53,0 0,52-53</inkml:trace>
  <inkml:trace contextRef="#ctx0" brushRef="#br0" timeOffset="240860">10742 16272,'0'-27,"-26"27,-27 79,-53-26,79 0,-52 0,79 0,0-26,27-27,25 26,-25 27,26-53,-53 26,26-26,-26 53,27-53,26 0,-53 27,26-27,1 0,-27 26</inkml:trace>
  <inkml:trace contextRef="#ctx0" brushRef="#br0" timeOffset="247722">12541 16510,'0'0,"27"0,-1 0,1 0,26 0,-27 0,0 0,54 53,-1-53</inkml:trace>
  <inkml:trace contextRef="#ctx0" brushRef="#br0" timeOffset="250317">13282 16192,'0'0,"53"0,-27 0,1 0,26 0,26 0,-26 0,0 0,-26 0,25 0,-25 0,-27-53,26 53,-26 27</inkml:trace>
  <inkml:trace contextRef="#ctx0" brushRef="#br0" timeOffset="259255">4815 11244,'0'-52,"0"131,0 0,-26 1,26-1,0 27,0-27,53 1,0-1,0 0</inkml:trace>
  <inkml:trace contextRef="#ctx0" brushRef="#br0" timeOffset="260903">19579 12303,'0'26,"0"27,-26 27,26-1,-53 0,53 1,0-1,0 53,0-52,0-54</inkml:trace>
  <inkml:trace contextRef="#ctx0" brushRef="#br0" timeOffset="267103">13361 16166,'0'0,"27"0,26 0,-27 0,27 0,-26 0,26 0,0 0,26 0,-26 0,26 0,-52 0,-27 79,53-52,-53 25,0 1,-27 53,-52-26,-1 25,-52 1,26-26,53-27,53-27,-53-26,53 53,27-27,-1-26,54 0,26 0,52 0,-25 0,-1-26,-53 26,-52 0,26-27</inkml:trace>
  <inkml:trace contextRef="#ctx0" brushRef="#br0" timeOffset="268319">13467 16589,'80'0,"-54"0,27 0,0 0,26 0,27 0,53 0,-53 0,0 0,-27 0,0 0,-52 0,-1 0,27 0</inkml:trace>
  <inkml:trace contextRef="#ctx0" brushRef="#br0" timeOffset="269444">15822 16033,'0'-26,"0"26,0-26,0-27,-53 53,53-53,-53 53,27-27,-27 27,0 0,27 0,-27 53,26 0,27 0,-53 0,53 26,0-52,27-1,52-26,-52 0,25 0,1 0,-26-53,26 0,-53 0,26-26,-26 26,0-26,0-1,0 27,0 27,0-27,0 53,0-26,0 26,0 53,0-27,0 0,0 54,0-27,53 0,-53 0,53 26,-53 27,0 0,53-27,-53-26,0 0</inkml:trace>
  <inkml:trace contextRef="#ctx0" brushRef="#br0" timeOffset="269735">15214 16589,'0'0,"79"0,0 0,-26-53,0 53,27 0,-1 0,53-26,-26 26,0 0,-27 0,-26 0,0 0,0 0,-53-53</inkml:trace>
  <inkml:trace contextRef="#ctx0" brushRef="#br0" timeOffset="270639">15610 17171,'0'-53,"0"53,0-53,-52 53,52-26,-53 26,26 0,-26 0,-26 0,26 0,0 0,27 0,-27 0,53 53,-27 0,27-27,0 27,0-26,27-1,26-26,26 53,0-53,-26 0,-26 0,26-79,-53 52,0 1,0-54,0 27,0-26,-27 0,27 26,-26-27,26 54,-53-1,53 54,0 26,0 0,53 26,-53 0,26-26,-26 0,53 27,-53 25,53-25,-53-27,79 0,-26-53</inkml:trace>
  <inkml:trace contextRef="#ctx0" brushRef="#br0" timeOffset="271182">15822 16827,'0'-26,"0"26,53 0,26 0,1 0,-1 0,-26 0,-26 26,-27 27,52-26,-52-1,0 53,-26-26,-27 0,0 0,27 0,26-26,-27 25,27-25,0 26,27-53,52 0,27 0,0 0,0 0,-54 0</inkml:trace>
  <inkml:trace contextRef="#ctx0" brushRef="#br0" timeOffset="271401">15769 17092,'80'0,"-54"-53,0 53,54 0,-27 0,26 0,-26 0,0 0,0 0,0 0,-27 0,1 0</inkml:trace>
  <inkml:trace contextRef="#ctx0" brushRef="#br0" timeOffset="271795">17119 15795,'0'0,"-53"53,26 0,-26 53,0 26,53-26,-79 53,79 26,0-26,0-27,26 0,27-26,27 0,-27-27,105 1,54 26,-106-106</inkml:trace>
  <inkml:trace contextRef="#ctx0" brushRef="#br0" timeOffset="272871">17912 15425,'0'-27,"53"27,-26-52,-1 52,54 0,-28 0,1 0,-26 52,26-25,-53-1,26 27,-26 0,0 0,0 0,0 0,-53-27,53 27,0-26,0 26,0-53,53 53,27-53,-1 0,27 0,0-27,-53 27</inkml:trace>
  <inkml:trace contextRef="#ctx0" brushRef="#br0" timeOffset="273149">17965 15663,'53'0,"27"0,-1 0,0 26,1-26,-1 0,0 0,1 0,-27 0</inkml:trace>
  <inkml:trace contextRef="#ctx0" brushRef="#br0" timeOffset="273620">17833 16086,'0'0,"26"0,54 0,52 0,106 0,0 0,53 0,27-26,-27 26,-27 0,-78 0,-80-53,26 53,-53 0,-52 0</inkml:trace>
  <inkml:trace contextRef="#ctx0" brushRef="#br0" timeOffset="274582">17621 16536,'53'-26,"0"26,0 0,26 0,-26 0,27 0,-80 0,53 53,-53-27,0 27,0 0,-27 26,27-52,-53-1,53 27,-26 0,26-27,53-26,0 0,26 0,0 0,27 0,-79 0</inkml:trace>
  <inkml:trace contextRef="#ctx0" brushRef="#br0" timeOffset="274873">17595 16774,'53'0,"26"0,0 0,1 0,-1 0,27 0,26 0,1 0,-54 0,-26 0</inkml:trace>
  <inkml:trace contextRef="#ctx0" brushRef="#br0" timeOffset="275129">18812 16774,'26'0,"1"0,26 0,0 0,-27 0,27 0,53 0,26 0</inkml:trace>
  <inkml:trace contextRef="#ctx0" brushRef="#br0" timeOffset="275676">19870 16616,'0'-53,"0"26,0 1,0-27,0 0,-26 53,-54 0,27 0,-26 0,0 53,-1 0,54-27,26 54,0-54,0 0,26 27,27-53,53 0,-53 0,0 0,-27-26,54-1,-80-25,0-1,0 106,26-1,-26-25,0-1,53 27,-53-26,27 26,-27-27,53 27</inkml:trace>
  <inkml:trace contextRef="#ctx0" brushRef="#br0" timeOffset="277032">20638 15822,'0'-27,"52"27,-25 0,52 53,-26-26,27 79,-28 26,1 0,0 0,-53-26,0 0,0 53,-53 0,-26-27,26 0,-26-52,-1-1,54-53,-27 27,0-53,53 0,27 0,-1-26,27-27</inkml:trace>
  <inkml:trace contextRef="#ctx0" brushRef="#br0" timeOffset="279091">21775 16298,'27'0,"-1"0,1 0,26 0,-1 0,-52 26,0 27</inkml:trace>
  <inkml:trace contextRef="#ctx0" brushRef="#br0" timeOffset="279252">21828 16695,'80'0,"-54"0,0 0,27 0</inkml:trace>
  <inkml:trace contextRef="#ctx0" brushRef="#br0" timeOffset="280474">24183 15531,'0'-53,"-27"53,27-53,-26 53,26-27,-26 27,-27 0,-27 0,54 27,-27 26,26 26,27-26,-52 0,52-27,0 27,0 0,26-53,80 0,-80 0,1 0,26-26,-27-54,-26 54,0 0,53-27,-53 26,0 27,0 27,26 26,-26-27,0 0,53 27,-53-26,27-27,-27 53,26-53,-26 53,80-53</inkml:trace>
  <inkml:trace contextRef="#ctx0" brushRef="#br0" timeOffset="281038">24580 15187,'-27'0,"27"-27,27 27,26 0,0 0,0 0,-1 0,1 0,-26 80,-27-27,0-27,0 27,0 0,0 0,-53 0,26 0,-25 0,52-27,-27-26,27 53,0 26,53-79,0 27,26-27,1 0,-27 0,0 0,-53 0</inkml:trace>
  <inkml:trace contextRef="#ctx0" brushRef="#br0" timeOffset="281262">24500 15504,'0'-26,"0"26,53 0,0 0,0 0,27 0,-1 0,27 0,-53 0,-27 79</inkml:trace>
  <inkml:trace contextRef="#ctx0" brushRef="#br0" timeOffset="281908">23230 16272,'53'0,"0"0,27 0,25-53,54 53,53 0,79 0,26 0,80 0,0 0,-53 0,0 0,-106 26,0-26,-132 0,-53 0,-26 0,-27 0</inkml:trace>
  <inkml:trace contextRef="#ctx0" brushRef="#br0" timeOffset="284190">23283 16907,'0'-27,"27"27,52-53,-52 53,26 0,-27 0,27 80,-53-28,0 1,0 0,0 0,-53 27,53-27,-53-1,53 1,0-26,0 26,53-53,0 0,0 53,0-53,26 0,-26 0,-26-27</inkml:trace>
  <inkml:trace contextRef="#ctx0" brushRef="#br0" timeOffset="284512">23363 17251,'53'0,"0"0,-1 0,28 0,-27 0,-27 0,1 0,52 0</inkml:trace>
  <inkml:trace contextRef="#ctx0" brushRef="#br0" timeOffset="284730">24104 17224,'26'0,"27"0,-27 0,27 0,-26 0,26 0</inkml:trace>
  <inkml:trace contextRef="#ctx0" brushRef="#br0" timeOffset="285301">25083 17092,'0'0,"0"-27,0-52,-27 79,27-53,-79 53,52 0,-52 0,-1 0,28 26,25 54,27-27,-53 0,53 0,0-27,27 27,52-53,-53 0,27 0,0 0,-53 0,27-53,-27 0,0 27,0-1,0 27,53 27,-53 26,26-27,-26 27,53-27,-26 27,25 0,54-53,-79 0,-1 0</inkml:trace>
  <inkml:trace contextRef="#ctx0" brushRef="#br0" timeOffset="285540">25400 16774,'26'27,"1"-1,-1 27,27 0,0 0,-53 26,27 27,-27-26,0-1,-27 0,-79 27,-26 0,-27-27,80-26</inkml:trace>
  <inkml:trace contextRef="#ctx0" brushRef="#br0" timeOffset="286274">23098 16801,'0'0,"-53"0,0 79,-53 27,27 0,53 0,-27 52,53 28,0-28,0-52,53 0,79-53,27 26,26-79,0 0</inkml:trace>
  <inkml:trace contextRef="#ctx0" brushRef="#br0" timeOffset="287563">25903 16642,'26'0,"54"0,-54 0,27 0,-53 0,26 0,-26 79,0-52,0-1,0-26,0 53,-53-53,53 53,0-26,53-27,0 0,0 0,0 0,0 0,0 0,-27 0</inkml:trace>
  <inkml:trace contextRef="#ctx0" brushRef="#br0" timeOffset="291298">27252 16351,'53'0,"-53"26,53-26,-53 80,0-54,-53 27,0-26,0 26,0-53</inkml:trace>
  <inkml:trace contextRef="#ctx0" brushRef="#br0" timeOffset="292187">28945 15610,'27'0,"-27"-26,53 26,-27 0,27 0,-26 0,26 79,-53-53,0 1,0 26,0-27,0 27,0 0,0 27,-53-54,53 0,0 27,26 0,1-53,52 27,0-27,27 0,-26 0,-28 0,-25 0,-27 0</inkml:trace>
  <inkml:trace contextRef="#ctx0" brushRef="#br0" timeOffset="292405">29025 15928,'0'0,"0"-27,26 27,54 0,-27 0,26 0,0 0,-26 0,0 0,-26 0</inkml:trace>
  <inkml:trace contextRef="#ctx0" brushRef="#br0" timeOffset="292786">28496 15557,'-27'0,"27"-26,0 26,0 53,0 0,80 26,-80 27,52 0,-52 52,80-78,-27-1,-27 27,27-27,0-26</inkml:trace>
  <inkml:trace contextRef="#ctx0" brushRef="#br0" timeOffset="293115">29766 15637,'0'-27,"0"80,0 0,0 0,0 0,0 0,0 26,0-26,79 26,-79-26,53 27,-53-54,53 27</inkml:trace>
  <inkml:trace contextRef="#ctx0" brushRef="#br0" timeOffset="293612">30295 15689,'53'27,"-27"-27,27 53,0-53,53 53,-27-53,1 53,-54-53,27 26,-53 27,-53 0,0-27,0 27,0-53,-26 53,26-53,27 53,-54-53,80 27</inkml:trace>
  <inkml:trace contextRef="#ctx0" brushRef="#br0" timeOffset="294368">31882 15742,'-26'-53,"26"27,-80 26,80-26,-52 26,25 0,-26-53,27 53,-1 0,1 0,26 26,-80-26,80 79,0-26,0-26,27-1,26-26,0 80,26-80,-26 0,-27 0,27 0,-53-27,53-26,-53 27,0-1,0-26,0 80,0-1,0 1,27 26,-27-27,0 1,53 26,-53-27,26 1,1 25,52-52</inkml:trace>
  <inkml:trace contextRef="#ctx0" brushRef="#br0" timeOffset="294783">31300 15531,'-26'0,"26"-27,-53 27,26 0,27 0,0 53,0-26,0 26,0-1,53 28,-53-27,0 0,27 0,-27 52,0-52,53 0,-53-26,79-27</inkml:trace>
  <inkml:trace contextRef="#ctx0" brushRef="#br0" timeOffset="295147">32253 15451,'0'-26,"0"-1,0 27,-27 27,27 26,0 0,0 0,0 0,0-1,0 28,0-27,0 0,0 0,0 0,0-1</inkml:trace>
  <inkml:trace contextRef="#ctx0" brushRef="#br0" timeOffset="295463">32491 15293,'26'53,"-26"-1,0 28,53-1,-53 1,0-1,27 0,-27 27,0-26,0-1,0 0,0-26,-80 0,80 0,-79-27,52 27</inkml:trace>
  <inkml:trace contextRef="#ctx0" brushRef="#br0" timeOffset="295643">32914 16377,'0'-26</inkml:trace>
  <inkml:trace contextRef="#ctx0" brushRef="#br0" timeOffset="296505">28099 15584,'0'-27,"0"54,0 78,-53 1,0 53,53 0,-79 26,79-26,0-27,0 53,0-105,79 25,27-52,26-53,-26 0</inkml:trace>
  <inkml:trace contextRef="#ctx0" brushRef="#br0" timeOffset="297465">28866 15954,'27'0,"-1"0,27 0,-27-26,54 26,-54 0,1 0,26 0</inkml:trace>
  <inkml:trace contextRef="#ctx0" brushRef="#br0" timeOffset="298335">28972 15610,'-53'0,"27"0,-1 0,-26 0,27 0,52 0,27 0,0 0,0 0,0 0,0 0,-27-53,1 53,-27 0,0 53,0 0,0-27,0 27,53-26,-53-1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1024" units="cm"/>
        </inkml:traceFormat>
        <inkml:channelProperties>
          <inkml:channelProperty channel="X" name="resolution" value="28.31858" units="1/cm"/>
          <inkml:channelProperty channel="Y" name="resolution" value="28.36565" units="1/cm"/>
        </inkml:channelProperties>
      </inkml:inkSource>
      <inkml:timestamp xml:id="ts0" timeString="2022-05-25T10:26:57.086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2858 608,'0'53,"26"-53,-26 53,0 0,0 0,53 0,-53 26,26-79,-26 53,0 0,27-53,-27 53,0 26,0-52</inkml:trace>
  <inkml:trace contextRef="#ctx0" brushRef="#br0" timeOffset="375.0214">2778 635,'80'0,"-1"0,-26 53,-27-27,27 27,-26 0,26 0,-53 26,26-26,-26-26,0 25,0-25,0-1,0-26,-26 80,-27-54,26-26,-26 53,0 0,27-53,26-26,0-27</inkml:trace>
  <inkml:trace contextRef="#ctx0" brushRef="#br0" timeOffset="803.0459">3387 1084,'0'27,"53"-27,0 0,-1 0,1 0,0 0,-26 0,26-79,-53 52,0-26,-27 53,-26 0,27 0,-1 53,-26-26,27 25,26-25,0-1,0 27,0-26,53-27,0 0,26 0,27 0,-27 0</inkml:trace>
  <inkml:trace contextRef="#ctx0" brushRef="#br0" timeOffset="1266.0723">4207 714,'0'-26,"-53"26,27 0,-27 26,53 1,-53-1,53 27,0 26,0 1,0-27,0-1,0 1,26 27,-26-27,53 0,0 0,-27-27,27 27</inkml:trace>
  <inkml:trace contextRef="#ctx0" brushRef="#br0" timeOffset="1545.0883">4022 952,'0'0,"53"0,-27 0,53 0,-26 0,27 0</inkml:trace>
  <inkml:trace contextRef="#ctx0" brushRef="#br0" timeOffset="1747.0999">4630 926,'27'0,"-27"26,0 1,0 26,0-27,0 0</inkml:trace>
  <inkml:trace contextRef="#ctx0" brushRef="#br0" timeOffset="1876.1073">4630 1296,'0'27</inkml:trace>
  <inkml:trace contextRef="#ctx0" brushRef="#br0" timeOffset="2319.1327">3863 952,'26'0,"54"0,-54 0,27 0,0 0</inkml:trace>
  <inkml:trace contextRef="#ctx0" brushRef="#br0" timeOffset="2864.1637">2646 2354,'79'-52,"1"52,52-106,27 53,-1 26,28 27,-1-79,-26 79,-27 0,0 0,-26 0,-27 26,-26-26,-53 27,80-27</inkml:trace>
  <inkml:trace contextRef="#ctx0" brushRef="#br0" timeOffset="5705.3263">8414 714,'0'0,"79"0,-52 0,52 0,-53 27,27 25,-26-25,-27 26,53-27,-53 1,0 52,0-26,-53-53,53 26,-27-26,54-26,-27 0,53-27,-53 0,53-27,-53 54,53-1,-53-25,26 52,-26 52,26-25,-26-1,0 27,0 27,0-27,53-1,-26 1,79-26,-80-27,1 0</inkml:trace>
  <inkml:trace contextRef="#ctx0" brushRef="#br0" timeOffset="6183.3537">9657 423,'-26'-26,"-1"26,1 0,-27 0,27 52,26-25,-80 52,80 1,0-1,0 0,0 1,0-1,0 1,27-28,-27 28,26-27,-26 0,53 0,-53 0,26-27,-26 27,53-53,-53 53,27-53,26 0</inkml:trace>
  <inkml:trace contextRef="#ctx0" brushRef="#br0" timeOffset="6566.3756">9816 952,'53'0,"-53"0,53 53,-53-26,53 25,-53-25,53-1,-53 27,26-53,-26-53,0-26,53 53,-53-1,0-26,27 53,-27 0,26 27,-26 26,0-27,53 0,-53 27,0-26,0-1,0 27</inkml:trace>
  <inkml:trace contextRef="#ctx0" brushRef="#br0" timeOffset="7061.4039">10239 502,'0'-26,"53"26,-26 0,-1 0,-26 0,53 0,-53 79,0-52,0-1,27 27,-27 27,0-28,53 1,-53 0,52 27,-52-27,53-1,-53 1,53 27,-53-27,0 0,0-27,0 27,0-27,-26 27,-54-53,28 27,25-27</inkml:trace>
  <inkml:trace contextRef="#ctx0" brushRef="#br0" timeOffset="7968.4558">11562 1217,'27'0,"105"0,106 0,133-80,105 80,185-105,80 105,106-186,-1 107,-105 79,-106-132,-106 132,-105-53,-107 53,-26 0,-79 0,-106 0,-53 0,0 0</inkml:trace>
  <inkml:trace contextRef="#ctx0" brushRef="#br0" timeOffset="8403.4807">19182 397,'0'26,"27"27,-27-27,0 1,0 26,0-27,0 1,0-1,0 27,0-26,-53-27,-53 79,0-79</inkml:trace>
  <inkml:trace contextRef="#ctx0" brushRef="#br0" timeOffset="9379.5365">11377 899,'0'27,"0"26,-26 26,26 27,-27-27,27-26,0-26,-53 26,53-1,0-25,27-27,-27 53,26-53,1 0,-1 0,53 0,-26 0,27 0,-1 0,1 0</inkml:trace>
  <inkml:trace contextRef="#ctx0" brushRef="#br0" timeOffset="10390.5943">19738 502,'0'27,"0"52,-79 80,26-27,-27-26,54 0,-27-53,26-27,27 27,-52-53,52 53</inkml:trace>
  <inkml:trace contextRef="#ctx0" brushRef="#br0" timeOffset="10638.6085">19341 846,'0'-53,"0"27,27 26,-27 0,79 79,-26 1,-53-1,79 0,-26-26,-26 0,-1-53,53 53,-26-53,0 0</inkml:trace>
  <inkml:trace contextRef="#ctx0" brushRef="#br0" timeOffset="10983.6282">20135 423,'-27'53,"27"26,-79 1,79-1,-26 27,26 26,0-26,0-53,0 0,26 0,0-53,54 53,-54-53</inkml:trace>
  <inkml:trace contextRef="#ctx0" brushRef="#br0" timeOffset="11366.65">20267 688,'0'0,"27"0,25 0,-25 26,-27 1,53 25,-53 1,0 0,0 0,0 0,0 26,0-26,-27-26,27 26,0-27,0 1,0-27,80 0,-27 0,0 0,0 0,-27 0,-26 0</inkml:trace>
  <inkml:trace contextRef="#ctx0" brushRef="#br0" timeOffset="11612.6642">20135 1005,'53'0,"0"0,26 0,53 0,-26 0,0 0,26-79,-52 79,-54-80</inkml:trace>
  <inkml:trace contextRef="#ctx0" brushRef="#br0" timeOffset="11816.6758">20902 608,'53'0,"0"106,-53-53,53 0,-53 26,0 27,0 53,-53 0,0-54,-26 28,52-80</inkml:trace>
  <inkml:trace contextRef="#ctx0" brushRef="#br0" timeOffset="14097.8064">26644 793,'0'0,"52"0,1 0,-53-26,0-27,0-26,-53 79,27 0,0 0,-27 0,53 53,0-27,-27 27,27 0,0 26,0 1,0-27,0-1,0 28,0-1,0 1,53-1,-53-53,0 1,0-27</inkml:trace>
  <inkml:trace contextRef="#ctx0" brushRef="#br0" timeOffset="14336.82">26538 1032,'26'0,"1"0,-1 0,53 52,-26-52,27 0,-27 0,0-26</inkml:trace>
  <inkml:trace contextRef="#ctx0" brushRef="#br0" timeOffset="14650.838">27199 608,'-26'27,"26"-1,0 1,-53 52,53-26,0 0,0 0,0 0,0 0,0 26,0-26,0-27,26-26,27 0</inkml:trace>
  <inkml:trace contextRef="#ctx0" brushRef="#br0" timeOffset="14882.8512">27384 741,'0'0,"0"26,0 27,0 0,0 0,0 0,0 0,0 26,0-26,0 0</inkml:trace>
  <inkml:trace contextRef="#ctx0" brushRef="#br0" timeOffset="15122.8649">27305 1005,'26'0,"1"0,26 0,0 0,26 0,-26 0</inkml:trace>
  <inkml:trace contextRef="#ctx0" brushRef="#br0" timeOffset="15318.8762">27834 741,'-53'-27,"53"54,0 25,0 28,0-1,0 1,0-28,0 28,-79 26,26-27</inkml:trace>
  <inkml:trace contextRef="#ctx0" brushRef="#br0" timeOffset="16922.9679">26194 1084,'26'0,"1"0,26 0,-27 0,1 0,-27 0</inkml:trace>
  <inkml:trace contextRef="#ctx0" brushRef="#br0" timeOffset="17079.9769">26194 1270,'53'0,"-27"0,27 0,0 0</inkml:trace>
  <inkml:trace contextRef="#ctx0" brushRef="#br0" timeOffset="18231.0428">24315 1058,'0'-53,"27"53,-1 27,1-27,-27 52,79-52,-79 80,26-27,-26-27,0 1,0 26,0-27,0 27,-52-53,52 0,26-53,-26 0,53 0,0 0,-53-26,53 52,-53 1,26 26,-26-53,0 80,0 52,0-26,0 0,0-27,0 27,0-26,0-1,53 27,0-53,26 0</inkml:trace>
  <inkml:trace contextRef="#ctx0" brushRef="#br0" timeOffset="18521.0593">25056 846,'0'0,"0"53,-26 27,26-1,0 0,-27-26,27 0,0 27,0-54,0 1,53-27,-26 0,25 0</inkml:trace>
  <inkml:trace contextRef="#ctx0" brushRef="#br0" timeOffset="18790.0747">25347 926,'0'-27,"0"54,0 26,0 26,0 0,-26 1,26-27,0 26,0-52,0-1</inkml:trace>
  <inkml:trace contextRef="#ctx0" brushRef="#br0" timeOffset="19001.0868">25241 1243,'0'0,"27"0,26 0,-27-26,1 26,25 0,1 0,-53-53</inkml:trace>
  <inkml:trace contextRef="#ctx0" brushRef="#br0" timeOffset="19212.0989">25559 899,'0'53,"0"0,26 0,-26 26,0 1,0-1,-26-26,-27 26,-27 27,28-53,25-53</inkml:trace>
  <inkml:trace contextRef="#ctx0" brushRef="#br0" timeOffset="20869.1937">28125 1137,'80'0,"25"0,28 0,52 0,27 0,26 0,-106 0,-26 0,0 0,-27 0,-52 0,-1 0,27 0</inkml:trace>
  <inkml:trace contextRef="#ctx0" brushRef="#br0" timeOffset="21101.2069">29501 1005,'27'27,"-27"25,0 1,0-26,0 26,-53 26,26-52,1-27</inkml:trace>
  <inkml:trace contextRef="#ctx0" brushRef="#br0" timeOffset="21769.2451">28258 1032,'-27'0,"-52"26,79 27,-27-27,27 1,0 52,0-52,0-1,27-26,26 0,26 0,27 0,26 0</inkml:trace>
  <inkml:trace contextRef="#ctx0" brushRef="#br0" timeOffset="22458.2846">30559 767,'0'26,"-79"54,0-1,26 27,-27-53,27 0,-26 26,53-52,-27 52</inkml:trace>
  <inkml:trace contextRef="#ctx0" brushRef="#br0" timeOffset="22712.2991">30110 1005,'0'-26,"79"52,-26 53,26-26,-26 27,-26-54,26 1,-27-27,27 79,0-52</inkml:trace>
  <inkml:trace contextRef="#ctx0" brushRef="#br0" timeOffset="23037.3177">31141 688,'-26'0,"0"0,26 26,-80 53,80-26,-53 0,53 0,-53 27,53-28,0 1,0 0,0 0,53 27,0-54,0 27,26-53,-26 0</inkml:trace>
  <inkml:trace contextRef="#ctx0" brushRef="#br0" timeOffset="23493.3438">31353 926,'0'53,"0"0,0-27,0 0,53 27,-53-26,27-27,-27 26,52-26,1 0,0 0,-53-26,27-27,-27 26,0 27,53 53,-53-26,53 26,-27-53,27 0,0-53,-53 26,0-26,0 1,0 25,0-26,53 53</inkml:trace>
  <inkml:trace contextRef="#ctx0" brushRef="#br0" timeOffset="23696.3554">32253 449,'0'27,"-53"26,53-27,0 27,0 27,0-27,0 26,0 0,0 1,0-27,-27-1,-26 28,1-27,-54 0</inkml:trace>
  <inkml:trace contextRef="#ctx0" brushRef="#br0" timeOffset="24610.4076">30454 1561,'0'0,"-80"0,27 0,27 0,-27 0,0 0,27 0,-27 0,26 0,1 0,-27 0,53 0,0 26,0 27,0 26,26 27,-26-53,53 0,-53 0,0 26,27-26,-27-26,0-1,53 27,-53-26,52-27</inkml:trace>
  <inkml:trace contextRef="#ctx0" brushRef="#br0" timeOffset="24873.4227">29977 1958,'53'0,"-26"0,26 53,-27-53,1 26,25-26,1 0,0 53,0-53,0 0,26 0</inkml:trace>
  <inkml:trace contextRef="#ctx0" brushRef="#br0" timeOffset="25128.4373">30824 1640,'-53'27,"53"52,0 0,0 1,0-27,0 0,0-1,0 1,0-26,27-27,-1 26,27-26</inkml:trace>
  <inkml:trace contextRef="#ctx0" brushRef="#br0" timeOffset="25578.463">31089 1905,'0'0,"0"0,0 53,79-53,-79 79,53-79,-53 26,26-26,27-26,-53 0,27-27,-27 0,53 106,26-27,-53-26,1 0,-27 53,53-53,-53-26,0-1,0 1,0-27,0 0,0 26,0 1,0-54,26 80,-26-26,53 0</inkml:trace>
  <inkml:trace contextRef="#ctx0" brushRef="#br0" timeOffset="25781.4746">31935 1561,'0'53,"0"0,0-1,0 28,27-1,-27 1,0-1,0 0,-53 27,26-26,-52-28,26-52,27 0</inkml:trace>
  <inkml:trace contextRef="#ctx0" brushRef="#br0" timeOffset="34779.9893">6535 3360,'0'-53,"0"27,-26 26,-27 105,-53-25,0 26,27-1,-1-25,28-1,-28-26,54 0,-27 0,26 0,27 0,-53-53</inkml:trace>
  <inkml:trace contextRef="#ctx0" brushRef="#br0" timeOffset="35089.007">5900 3519,'27'-53,"52"53,-26 53,-27-27,27 53,-26-26,26 27,0-1,-27 27,53 26,27-52,0 25,-26-25,-1-80</inkml:trace>
  <inkml:trace contextRef="#ctx0" brushRef="#br0" timeOffset="35523.0318">7329 3466,'0'53,"0"52,0 54,-53-26,53 25,0 1,0-27,0-26,27 0,25-53,1 0,0-53,27 26,-1-26,-26 0</inkml:trace>
  <inkml:trace contextRef="#ctx0" brushRef="#br0" timeOffset="36041.0613">8229 3677,'52'-26,"28"26,-54 0,27 0,0 0,0 26,-53 1,27 26,-27-27,0 27,0 27,-27-28,1-25,26 26,-53-27,53 27,26 0,27-53,26 0,27 0,0 0,26-26,-105 26,-27-27</inkml:trace>
  <inkml:trace contextRef="#ctx0" brushRef="#br0" timeOffset="36281.0752">8202 3916,'0'0,"0"0,53 52,26-52,54 0,-27 0,-1 0,-25-26,-1 26,0-53</inkml:trace>
  <inkml:trace contextRef="#ctx0" brushRef="#br0" timeOffset="36588.0926">9022 3624,'27'0,"-27"27,53 52,-53 1,53 26,-53-27,0 0,0 1,0-1,0 0,-27 27,1-53,-27-26,26-27,27 79,-26-79</inkml:trace>
  <inkml:trace contextRef="#ctx0" brushRef="#br0" timeOffset="37009.1168">9843 3942,'26'0,"27"0,26 0,1 0,25 0,-52 0,-26 0,-27 26,0 1</inkml:trace>
  <inkml:trace contextRef="#ctx0" brushRef="#br0" timeOffset="37159.1253">9948 4418,'0'0,"53"0,27 0,-1 0,0-53,1 53,-27-53,26 53,-79-53</inkml:trace>
  <inkml:trace contextRef="#ctx0" brushRef="#br0" timeOffset="38523.2033">11324 3201,'-53'0,"53"-26,-26 26,26-27,53 27,0-53,26 53,53 0,1 0,25 0,28 27,-1-27,0 0,-26 0,-1 0,-25 0,-27 0,-27-80,-26 80,-53-26,-27 26,1 0,0 0,-27 0,53 26,-53 1,53 26,-53 0,53 0,-106 26,53 0,-79 54,-27-1,-26 27,0-1,-27 28,53-28,27-52,26-26,27-27,-1-1,54-52,79-26,26 0,0-27,27 0,27 53,25-80,-25 80,-1 0,-26 0,0 27,26-27,-26 79,-27-79,27 53,-53-53,0 53,0-53,0 0,-27 0,-26 0</inkml:trace>
  <inkml:trace contextRef="#ctx0" brushRef="#br0" timeOffset="39106.2368">11800 3995,'0'-27,"53"27,0 0,53 0,26 0,54 0,-1 0,26 0,-25 0,-28 0,-78-52</inkml:trace>
  <inkml:trace contextRef="#ctx0" brushRef="#br0" timeOffset="39946.2848">13838 2831,'-53'0,"53"-53,-53 53,26-53,-25 53,25-53,1 53,-27 0,26 53,27 26,0 27,0 26,0 27,0 26,0 53,0-52,-53-1,53 0,0-26,0-53,0 0,0-27,0-26,0 26,0-26,0-26,0 25,53 1,0-53,-26 0,-1 27,27-27,-27 0,27 0</inkml:trace>
  <inkml:trace contextRef="#ctx0" brushRef="#br0" timeOffset="41086.35">13944 3677,'26'-26,"0"26,54 0,-54 26,-26 27,80 53,-80-26,0 25,0 1,-53 0,53-53,-53-27,0 27,53-79,26-27,-26 0,53-26,0-54,0 54,-53 0,53 52,-53 1,0 26,0 26,53 27,-53-26,0-1,0 27,0-27,0 27,0-26,26 26,54 0,-1-53,1 0</inkml:trace>
  <inkml:trace contextRef="#ctx0" brushRef="#br0" timeOffset="41732.387">14923 3360,'0'-27,"0"-25,-27-1,-26 0,0 53,0 0,53 26,-26 27,26 0,0 0,0 26,0 1,0-1,0 27,0 26,0-26,0-27,0 1,0-27,0 0,0-1,0 1,0-53,0 80,53-80,0 26,0-26,0 0,-1 0,28 0,-54 0</inkml:trace>
  <inkml:trace contextRef="#ctx0" brushRef="#br0" timeOffset="42114.4088">15161 3916,'53'52,"26"1,-79-26,0-1,0 27,26-26,-26 26,53-80,-53 1,27-27,-27-27,53 54,-53-27,53 53,-53-26,26 26,1 0,-27 0,52 0,-52 79,0-53,27 1,-27 52,0-26</inkml:trace>
  <inkml:trace contextRef="#ctx0" brushRef="#br0" timeOffset="42714.443">15690 3439,'26'-26,"1"26,52 26,-52 27,-27-26,26-27,-26 53,0 26,0-26,53-27,-53 1,0 26,26 0,-26 0,53-1,-53 28,27-27,-27 0,0 0,53 26,-53-26,0 0,0 0,0 0,-106-27,53-26,26 0,-25 0</inkml:trace>
  <inkml:trace contextRef="#ctx0" brushRef="#br0" timeOffset="43404.4826">16325 2884,'53'0,"-53"-53,79 53,-26 53,-53 0,53 52,-53 54,0-27,0 27,53 0,-53 26,0-26,53 53,-53-80,53 53,-53-26,53-27,-53-26,53 53,-53-53,0-27,0-26,0-27,-27-26,27 53,-53-53,0 0</inkml:trace>
  <inkml:trace contextRef="#ctx0" brushRef="#br0" timeOffset="45084.5787">17410 3810,'0'-27,"53"27,-27 0,27 0,26 53,-52-26</inkml:trace>
  <inkml:trace contextRef="#ctx0" brushRef="#br0" timeOffset="45250.5882">17383 4259,'80'0,"-28"0,28 0,-1 0,1 0,25 0,-52 0,-26 0</inkml:trace>
  <inkml:trace contextRef="#ctx0" brushRef="#br0" timeOffset="46675.6696">20029 3360,'-53'0,"-26"26,52 27,-26-26,27 26,-27 0,53-27,-79 27,52 0,27-27,0 27,0 0,0 0,0-53,0 27,0 25,0-25,-26 26,-1-53,-26 106,-26-80,-27 27,-26 0,26 0,0-27,53-26,27 80,26-54,53-26,26 0,27 0,26 0,-26 0,0 0,53 0,-27 0,-26 0,-27 0,0 0,-52 0,-1 0,27 0,-53 27,-53-27,-52 105,-54-52,-26 0,-1 0,-25 0,78-53,-25 79,52-79,0 53,80-53,26 27,-27-27,27 26,0 27,27-53,78 27,54-27,26 0,1 53,25-53,1 0,-27 0,0 0,0 0,-52 0,-1 0,-53 0,1 0,26 0,-27 0,-53 0,27 0,0 0,-79 0,-27 0</inkml:trace>
  <inkml:trace contextRef="#ctx0" brushRef="#br0" timeOffset="47633.7244">18124 5715,'0'0,"0"26,0 27,0 0,0 0,26 0,-26 0,0 0,0 0,0-1,0-78,0-27,27-26,-27 26,79 26,-52-26,26 27,-27 26,-26 0,53 53,-53 0,53 0,-53 0,0 26,0 0,0-26,26-26</inkml:trace>
  <inkml:trace contextRef="#ctx0" brushRef="#br0" timeOffset="47936.7417">18944 5979,'0'-26,"27"26,26 0,-1 0,1 0,-26 0,-27 26,0 27</inkml:trace>
  <inkml:trace contextRef="#ctx0" brushRef="#br0" timeOffset="48099.7512">18918 6323,'53'0,"0"0,-27 0,27 0,0 0,-27 0,1 0,26 0</inkml:trace>
  <inkml:trace contextRef="#ctx0" brushRef="#br0" timeOffset="48376.7669">19659 6217,'0'0,"79"-26,-53 26,27 0,0 0,27 0,52 0,-53 0,-26 0</inkml:trace>
  <inkml:trace contextRef="#ctx0" brushRef="#br0" timeOffset="48961.8005">20796 5953,'0'53,"-26"-27,-1 27,-26 0,27-27,-27 27,0-53,27 27,-1-27,-26 0,53 0,0-80,0 54,0-27,27 53,-27-26,26 26,27 26,0 27,0-27,0 27,26 0,-52 0,-1-53,27 27,-26-27,-27 0,0-27,0-52,0-1,0 28,0-1,0 26,-80 27,80-79,-53 79,27 0</inkml:trace>
  <inkml:trace contextRef="#ctx0" brushRef="#br0" timeOffset="50192.8709">19288 2884,'0'-27,"27"27,26 0,-1 0,28 0,52 0,27-53,-80 53,-26 0,0 0,-79 0</inkml:trace>
  <inkml:trace contextRef="#ctx0" brushRef="#br0" timeOffset="50409.8833">19659 2566,'0'-26,"0"26,0 53,0 52,0 1,0 27,0-28,0 1,0-26,0-1</inkml:trace>
  <inkml:trace contextRef="#ctx0" brushRef="#br0" timeOffset="51093.9223">20558 2725,'-26'0,"-27"53,0-27,0 27,0-26,27-27,26 26,-27-26,27-53,0 0,0 0,0 0,0 1,53 52,0 52,-27 1,27 27,0 26,0-54,27 1,-28-53,-25 53,-1-53,-26-26,53-1,-53-26,0-26,0-53,0 26,0 80,0 26,0-27,-53 27,27 0,-1 0,-25 53,52 26,-27-52</inkml:trace>
  <inkml:trace contextRef="#ctx0" brushRef="#br0" timeOffset="52985.0306">21749 3730,'79'0,"-26"27,26 26,-26 0,0 0,-53-1,0 28,0-27,0 0,-26-27,-1-26,-26 53,27-53,26-26,0-27,26 0,-26 0,53-27,0 1,-26 26,26 0,-27 0,27 27,-53 26,0 53,-26 0,26 26,-53 27,53-27,0 1,0-1,26-26,1 0,52-27,27-26,-27 0</inkml:trace>
  <inkml:trace contextRef="#ctx0" brushRef="#br0" timeOffset="53669.0696">23230 3466,'-79'-53,"26"-27,0 54,27 26,26-53,-53 53,26 0,-26 27,53-1,0 0,-26 54,26-27,0 26,0 0,0 1,0-1,0 1,0-1,0 0,0 1,0-1,0-26,0 0,0-27,0 27,0-26,0-1,53 27,0-53,-27 0,1 27,26-27,-27 0,27 0,-26 0,-27-80</inkml:trace>
  <inkml:trace contextRef="#ctx0" brushRef="#br0" timeOffset="54050.0915">23469 3863,'0'79,"52"-26,-52 0,0 0,0 0,0 0,0-27,0 0,27-26,26-26,0 0,-27-54,27 1,-26 26,26 0,-27 53,27 79,-53-26,0 0,0 0,0 0,0 0,0 0,-27-53</inkml:trace>
  <inkml:trace contextRef="#ctx0" brushRef="#br0" timeOffset="54621.1242">24209 3386,'27'0,"-27"-26,53 26,-27 0,1 0,-27 0,26 0,-26 53,0 0,0 0,0 0,0 26,0 0,0 27,53 26,-53-52,0-1,0 1,0-1,0 0,53 1,-53-1,0 0,0-52,0-1,-26-26,-27 0,26 0,1 0</inkml:trace>
  <inkml:trace contextRef="#ctx0" brushRef="#br0" timeOffset="55482.1733">25294 3704,'0'-27,"27"-26,26 53,26 0,27 0,26 53,-26 0,-53-26,-53 26,26 0,-26 0,0-1,-53 54,0-53,-26 0,53 0,26-27,-53 27,53-26,0-1,53 27,0-26,26-27,27 53,26-53,0 0,-52 0,-54 0</inkml:trace>
  <inkml:trace contextRef="#ctx0" brushRef="#br0" timeOffset="55755.189">25479 4074,'53'0,"27"0,26 0,79 53,-27-53,-25 0,52 0,0 0,-79 0,0 0,-80 0</inkml:trace>
  <inkml:trace contextRef="#ctx0" brushRef="#br0" timeOffset="56651.2403">25162 2989,'26'0,"1"0,26 0,0 0,52 0,-25 0,-1 53,1-53,-27 0</inkml:trace>
  <inkml:trace contextRef="#ctx0" brushRef="#br0" timeOffset="57282.2764">26194 2804,'0'27,"53"26,-53 26,0-26,0 0,0 0,0 0,0 0,0-27,26-52,-26-1,53 1,0-27,-27 26,27-26,0 27,-26 26,26 0,0 0,-1 0,-52 53,53-53,-53 79,0 27,-26-53,26 0,-27 0,27 0</inkml:trace>
  <inkml:trace contextRef="#ctx0" brushRef="#br0" timeOffset="58146.3258">28310 4259,'53'0,"-26"0,-27 27</inkml:trace>
  <inkml:trace contextRef="#ctx0" brushRef="#br1" timeOffset="65338.7372">7646 18970</inkml:trace>
  <inkml:trace contextRef="#ctx0" brushRef="#br1" timeOffset="65407.741">7646 18970</inkml:trace>
  <inkml:trace contextRef="#ctx0" brushRef="#br1" timeOffset="74808.2788">6403 4471,'0'-53,"0"80,0-1,0 1,0 26,0 26,0-26,0 0,0 0,0 0,0 26,0-26,-53-27,53 27,0 0,0-26,26-27,1 0,-1 0,27 0,0 0,-26 0,-1 0,27 0,0 0,0 0,0 0,26 0,1 0,25-27,-25 27,26 0,-27 0,27-26,0 26,-1 0,-25 0,-1 0,-26 0,0 0,-26 0,25 0,-25 0,-1 0,27 0,-26 0,-1 0,1 0,26-53,-27 53,27 0,-27 0,1 0,26 0,-27 0,1 0,-1 0,27 0,-26-27,25 27,1 0,-26 0,26-53,-53 27,0-27,0 0,0 27,0-1,0-26,0 0,0 27,0 52,0-26</inkml:trace>
  <inkml:trace contextRef="#ctx0" brushRef="#br1" timeOffset="75396.3124">7858 4762,'0'-26,"0"52,0 27,0 0,-26 26,26 80,-27 0,27-53,-53-27,53 0,-53 27,53-53,0-26,-26 26,26 0,-53-53</inkml:trace>
  <inkml:trace contextRef="#ctx0" brushRef="#br1" timeOffset="75645.3267">7435 5715,'26'53,"-26"0,53-27,-53 0,27 54,-27-54,53 1,-1 52,28-79</inkml:trace>
  <inkml:trace contextRef="#ctx0" brushRef="#br1" timeOffset="76444.3724">6085 6588,'0'-53,"0"26,27 27,26 0,26 0,-52 27,26 52,-53-26,0 0,0 26,0-26,0 0,0 27,-27-27,27-27,0 1,0 25,0-25,27-27,25 0,1 0,0 0,0 0,0 0,-53 0</inkml:trace>
  <inkml:trace contextRef="#ctx0" brushRef="#br1" timeOffset="76760.3905">6033 6958,'52'-53,"-25"53,26 0,26 0,53 0,-52 0,-1 0,-26 0,-26 0</inkml:trace>
  <inkml:trace contextRef="#ctx0" brushRef="#br1" timeOffset="77006.4044">7064 6985,'53'0,"-26"0,-1 0,27 0,27 0,-28 0,-25 0,-27-53</inkml:trace>
  <inkml:trace contextRef="#ctx0" brushRef="#br1" timeOffset="77562.4362">7488 6270,'26'0,"-26"80,53-27,-53 26,27 27,-27 0,79 26,-79 0,79-52,-79-1,27-26,-27 26,0-52,53-27,-53 26,0-26,0-26,0-27,0 0,0 26,-27-25,27-1,0 0,0 26,0-26,0 0,27 0,26 1,-27 25,27 27,-27 0,-26 27,0-1,0 53,-26-26,-27 0,0 53,27-27,26-52</inkml:trace>
  <inkml:trace contextRef="#ctx0" brushRef="#br1" timeOffset="78198.4727">8176 7011,'53'0,"-1"-26,1-27,-26-27,26-52,0-27,-53 1,53-28,-53 1,0 53,0 79,0 0,0 53,-53 53,0 53,0 53,53-1,-80-25,80-54,0 27,0-27,0-26,0 0,53 0,-26-27,26-26,53 0,-27 0</inkml:trace>
  <inkml:trace contextRef="#ctx0" brushRef="#br1" timeOffset="79885.5692">9022 6694,'0'-27,"0"1,0-1,0-26,-26 53,26-26,-53-27,26 53,1 0,-27 53,53-27,-26 27,26-26,0-1,-53 27,53 0,0-27,0 1,26-27,27 0,-26 0,-1 0,-26-53,53 53,-53-53,0 0,0 80,26-27,-26 26,0 1,27-27,-27 52,53-52,0 0,-27 0,-26-26,53 26,0-26,-27 26,1 0,26 0,-53-53,0 0,26 53,1 0,26 26,26 1,-53-27,27 0,-26 53,-1-53,27 0,-26-27,26 1,-53-1,53-52,-53 52,0-26,-27 53,-26 0,27 0,-1 0,-26 0,27 53,26-26,0 26,26 26,27-79,-26 27,26-27,26 26,-53-26,1 53</inkml:trace>
  <inkml:trace contextRef="#ctx0" brushRef="#br1" timeOffset="80747.6185">9022 6641,'0'-27,"0"54,0-1,0 1,-26 26,26-27</inkml:trace>
  <inkml:trace contextRef="#ctx0" brushRef="#br1" timeOffset="81663.6709">7858 7143,'0'-26,"0"26,0 0,0 79,0-26,0-26,0 26,0-27,0 1,0 25,0 1</inkml:trace>
  <inkml:trace contextRef="#ctx0" brushRef="#br1" timeOffset="91968.2603">28919 3069,'0'-27,"-26"27,52 0,53 0,-26 0,0 0,0 0,0 0,-27 80,-26-54,53 27,-53 0,-26 26,-27 1,27-27,-27 0,53 26,-53-53,53 27,0 0,0-53,53 27,0-27,-1 0,28 0,26-27,-53 27,-27-53,-26 27</inkml:trace>
  <inkml:trace contextRef="#ctx0" brushRef="#br1" timeOffset="92246.2761">28893 3307,'52'0,"28"0,26 0,-1 0,54 0,-26 0,-1 0</inkml:trace>
  <inkml:trace contextRef="#ctx0" brushRef="#br1" timeOffset="92712.3029">30533 3466,'-53'53,"53"0,0-27,0 0,0 27,0-26,0-1,53-26,0 0,26 0,-52 0,-27-26,53-27,-53 0,0 0,0 0,0 27,0 26,-53 26,53 27,0-26,0-1,0 27,26 0,27 0,-26 0,-27 0,0-27,0 27,-80-53,-52 26,0-26,79 0</inkml:trace>
  <inkml:trace contextRef="#ctx0" brushRef="#br1" timeOffset="92944.3161">30348 3069,'0'26,"0"-26,0 27,0-1</inkml:trace>
  <inkml:trace contextRef="#ctx0" brushRef="#br1" timeOffset="93550.3508">32147 3545,'0'-26,"0"-54,0 27,-53 53,27 0,-27 0,0 0,0 0,-27 0,27 53,27-53,26 53,-53-53,53 53,53 0,0-53,0 0,0 0,0 0,0-53,-27 53,-26-53,53 53,-53 27,0 52,26-26,-26 26,53-26,-53 0,27-26</inkml:trace>
  <inkml:trace contextRef="#ctx0" brushRef="#br1" timeOffset="94624.4121">28072 4709,'0'-26,"-26"26,26-27,-27 27,27-53,-53 53,1 0,-28 0,54 0,-27 53,26-26,-26 26,27 53,-27-27,0 0,53 1,-26-27,26 0,0-27,0 27,79-27,0-26,1 80,-1-80,1 0,-28 0</inkml:trace>
  <inkml:trace contextRef="#ctx0" brushRef="#br1" timeOffset="95794.4791">28046 5318,'0'0,"0"-27,-80 27,54 0,0 0,52 0,0 0,27 0,-53-26,53 26,-26 0,-1 0,-26 0,53 0,-53 26,53-26,-26 0,-1 0,53 0,-52 0,-27-53,26 53,-26-26,0 26,53 0,-53 53,27-53,-1 0,27-27,-27-25,-26 25,53 27,-26 0,-1 0,-26 0,53 0,0 0,-26 0,-1 0,-26-26,79 26,-79-53,27 53,-27-53,0 79,26-26,27 0,0-53,-53 0,53-26,-53 0,0-1,27-26,-27 54,0 25,0 1,0-54,0 54,0 26,0 79,0 1,0 25,0 1,0 53,-27 26,27-53,-53 1,53-27,0-1,0-25,0-27,0-133,27-52,-27 26,105-53,-52-52,0 26,0 105,-53 27,53 0,-53 27,80 26,-80-27,26 27,0 0,27 27,-53 26,0 0,-26 79,-53 27,-27 0,-27-27,1-26,53-106</inkml:trace>
  <inkml:trace contextRef="#ctx0" brushRef="#br1" timeOffset="96730.5327">29792 5318,'0'0,"27"0,25 0,54-53,-26 26,26-52,-27 0,0-1,1-26,-54 27,-26-27,53-26,-53 53,0 26,0 0,0 53,0-27,-26 27,-80 0,79 27,1-1,-27 27,53 27,-53 25,53-25,0-1,0 0,26 1,-26-1,80 1,-1-54,1-26,-1 0,27 0,0 0,26-53,-79 0,0-26,0-53,-53 52,0 1,0 52,0-26,-27 53,-26 0,27 0,-27 53,26-26,27-1,-52 54,52-27,0-1,0 1,52 0,1-26,53-27,53 53,0-53,-27 0,27 0,-1-27,-78 1</inkml:trace>
  <inkml:trace contextRef="#ctx0" brushRef="#br1" timeOffset="97000.5481">32015 4683,'53'-27,"-80"54,1 26,-27 53,0-1,53-25,-53 26,53-53,-53-27,53 53,-27-105,27-27</inkml:trace>
  <inkml:trace contextRef="#ctx0" brushRef="#br1" timeOffset="97204.5598">31724 4842,'0'-27,"0"54,26 25,-26 54,53-26,-53-27,106 26,-53-53,0-26,0 0,52 0</inkml:trace>
  <inkml:trace contextRef="#ctx0" brushRef="#br1" timeOffset="98306.6228">28099 5159,'-27'0,"27"0,-26 0,26 53,0 0,0-27,0 1,0-1,26-26,1 53,26-53,0 0,-53-26,0-27,0 26,0 1,0-27,0 27,0-1,-27-26,27 27,0 26,0 53,-53-27</inkml:trace>
  <inkml:trace contextRef="#ctx0" brushRef="#br1" timeOffset="99309.6802">27887 6138,'27'26,"-27"27,52 27,-52-1,53 27,-53-27,53-26,-53 0,53 0,-26-53,26 0,-27-53,-26-26,53-1,-53 1,53 0,-53-1,26-26,-26 54,0 25,0 1,53 26,-53 0,0 26,0 27,0-27</inkml:trace>
  <inkml:trace contextRef="#ctx0" brushRef="#br1" timeOffset="100150.7283">28893 6376,'0'-53,"-27"53,27-26,-26 26,-27-27,26 27,-26 0,0 0,53 0,-53 27,53 26,-26-27,26 1,0 26,0-1,0-25,26-27,1 0,-1 0,27 0,0-79,-53 52,53 1,-53-27,27 53,-1 0,-26 26,53 1,-53-1,26-26,27 0</inkml:trace>
  <inkml:trace contextRef="#ctx0" brushRef="#br1" timeOffset="100427.7441">29157 6429,'0'0,"27"0,-27 53,0-27,0 27,0 0,52-26,-25-27,-1 0,-26-53,80 0,-54 0,-26 0,53 53,-53-53</inkml:trace>
  <inkml:trace contextRef="#ctx0" brushRef="#br1" timeOffset="100646.7567">29819 6376,'-27'0,"1"53,-27 0,53-27,0 27,0-26,0-1,53-26,0 0,-1 0,1-79</inkml:trace>
  <inkml:trace contextRef="#ctx0" brushRef="#br1" timeOffset="100803.7657">29977 6059,'0'-27,"-26"80</inkml:trace>
  <inkml:trace contextRef="#ctx0" brushRef="#br1" timeOffset="101508.806">29236 6323,'0'27,"0"26,0 0,-26 26,26-26,0 0,0-27,0-26,0-53,0 0,0 0,0 1,0 25,0 1,53 26,0 0,-27 0,27 0,27 0,-1 0,-26 0,-27 0</inkml:trace>
  <inkml:trace contextRef="#ctx0" brushRef="#br1" timeOffset="102100.8398">30533 6456,'0'-53,"0"0,-53 53,27 0,-54 0,27 0,0 0,27 53,26-27,-53-26,53 53,0-27,26-26,27 0,-26 0,-1 0,27 0,-26 0,-1 0,27 27,-53 26,0 0,0 0,0 0,26-53</inkml:trace>
  <inkml:trace contextRef="#ctx0" brushRef="#br1" timeOffset="102541.8651">30903 5979,'0'-26,"-53"26,53 26,0 54,0-1,0 0,0 1,0-1,0 1,0-54,0 0,27-26,-1 0,-26 0,27 0,-27-26,53 26,-27 0,27 0,0 26,-53 1,0 26,-53-53,0 0,27 0,-27 0</inkml:trace>
  <inkml:trace contextRef="#ctx0" brushRef="#br1" timeOffset="103278.9071">31406 6747,'53'-27,"26"-26,-26 0,53-53,0 1,-53-1,26-27,-26-25,-53 52,53 0,-53 80,-53 26,-26 79,26 27,-27-27,1 53,26 1,53-54,-26 1,26-1,0-26,53 26,26-26,80-53,-27 0,27 0,-27-53,-53-26,1 26,-80 0,26 0,-26 27,0-27,-26 53,-1 0,-26 0,27 0,26 53,-53-27,53 27,0 26,0 1,27-27,25 0,-25 26,26-53,-27 27,27-53</inkml:trace>
  <inkml:trace contextRef="#ctx0" brushRef="#br1" timeOffset="109275.2502">14182 4683,'0'-27,"0"27,0 27,0 26,0-27,0 1,0 26,0-27,0 0,0 27,0-26,0-1,0-26,79 0,-26 0,-53 0,53 0,0 0,-53-26,26 26,27 0,0 0,-26 0,-1 0,27 0,-27 0,1 0,26 0,-27 0,1 0,52 0,-26 0,26 0,-79 0,53 0,0 0,0 26,0-26,-27 0,1 0,26 0,-27 53,1-53,26 0,-27 0,1 0,26 0,-53 0,26 0,-26-53,26 53,-26-26,0-1,0-26,0 1,0 25,0-26,0-26,0 26,0 26,0 1,0 52,0 1</inkml:trace>
  <inkml:trace contextRef="#ctx0" brushRef="#br1" timeOffset="112103.4119">9049 6667,'0'-26,"0"-1,-27 27,27 27,-26 26</inkml:trace>
  <inkml:trace contextRef="#ctx0" brushRef="#br1" timeOffset="161566.2411">7117 9260,'-53'132,"-26"27,-27-27,27 1,-1-27,54 26,-27-53,53 1,-53-54,53 1,0-27,0-27</inkml:trace>
  <inkml:trace contextRef="#ctx0" brushRef="#br1" timeOffset="161768.2526">6482 9816,'0'0,"80"53,-27 0,52 52,28 1,-54-26,27-1,26-26,-26-53</inkml:trace>
  <inkml:trace contextRef="#ctx0" brushRef="#br1" timeOffset="162112.2723">8017 9578,'0'-53,"0"106,0 26,-53 27,53 0,-53 52,53-52,0-26,0-27,0 26,0-26,0-27,27-26,-1 0</inkml:trace>
  <inkml:trace contextRef="#ctx0" brushRef="#br1" timeOffset="162564.2982">8308 9948,'0'0,"0"53,0 26,0-26,0 0,0 0,0 0,53 0,0-27,-27-26,1 0,26 0,0 0,-53-53,52 1,-52 25,53 27,-53 0,53 0,-53 27,53-27,-26 0,26-27,-53-26,26-26,-26 26,0-27,0 54,0 0,0 26</inkml:trace>
  <inkml:trace contextRef="#ctx0" brushRef="#br1" timeOffset="162815.3125">9366 9683,'0'27,"0"26,53 0,0 53,-26-27,25 53,-52-52,0-1,0 0,0 1,-26-27,-80 26,27-26,-27 26,27-26</inkml:trace>
  <inkml:trace contextRef="#ctx0" brushRef="#br1" timeOffset="163875.3731">3545 7858,'-52'0,"-54"53,-27 53,-25-27,52 0,-26-26,-1 0,27-53,27 53,26-53,0 0,53-26,-26 26,26-53,0 0,0 53,53 0,0 0,-1 0,28 106,-1-1,1 1,-1 53,-26 0,-53-53,79-1,-79-25,0-27,0 0</inkml:trace>
  <inkml:trace contextRef="#ctx0" brushRef="#br1" timeOffset="164107.3863">2937 8969,'26'0,"1"0,26 27,53-27,-27 52,27-52,-27 0,-26 0</inkml:trace>
  <inkml:trace contextRef="#ctx0" brushRef="#br1" timeOffset="164361.4009">3863 8546,'0'26,"0"27,0 53,0 0,53 26,-53-53,0 1,53-27,-53-27</inkml:trace>
  <inkml:trace contextRef="#ctx0" brushRef="#br1" timeOffset="164579.4134">3704 8704,'-53'-52,"80"52,79-27,-1 27,28 0,-27 0,-1 0,-25 0,-54 0</inkml:trace>
  <inkml:trace contextRef="#ctx0" brushRef="#br1" timeOffset="164745.4229">4577 8625,'27'0,"-27"0</inkml:trace>
  <inkml:trace contextRef="#ctx0" brushRef="#br1" timeOffset="164871.4301">4577 9075,'53'0,"-26"0,-1 0</inkml:trace>
  <inkml:trace contextRef="#ctx0" brushRef="#br1" timeOffset="165352.4576">2646 9683,'79'0,"-26"0,27 27,25-27,107 53,53-53,-1 0,27 0,0 0,-79-53,-53 0</inkml:trace>
  <inkml:trace contextRef="#ctx0" brushRef="#br1" timeOffset="166448.5203">9975 9842,'26'-26,"27"26,0-80,0 80,26-26,1 26,-1 0,-52 53,-27 26,-80-26</inkml:trace>
  <inkml:trace contextRef="#ctx0" brushRef="#br1" timeOffset="166589.5283">10081 10345,'105'0,"-25"0,52-27,-52 27,25 0,1 0,-53-26</inkml:trace>
  <inkml:trace contextRef="#ctx0" brushRef="#br1" timeOffset="167999.609">12621 9234,'0'-27,"-27"27,-26 0,-53 0,-79 0,0 0,26 0,1 0,52 0,26 0,-26-53,80 27,-27-1,53-52,0 53,0-1,0-26,0 0,53 53,53 0,-27 106,1 26,-1 27,-53 0,80 26,-26 0,-1-26,-26 53,0-27,-53-79,26-53,-26 0,0-27,0-26,-53 0</inkml:trace>
  <inkml:trace contextRef="#ctx0" brushRef="#br1" timeOffset="168217.6214">11721 10160,'0'-27,"53"27,26-53,80 53,0 0,79-53,-26 53,-27 0,-26 0</inkml:trace>
  <inkml:trace contextRef="#ctx0" brushRef="#br1" timeOffset="168659.6468">13838 9154,'0'-26,"0"-1,0-26,-27 27,1-27,-54 0,54 53,-27 0,53 80,-53-1,53 27,-53 52,53 1,0-26,0 25,0-52,0 0,0 0,0 0,0-27,27 0,-27 1,53-1,0 27,-27-53,53 0,1-53,-27 0</inkml:trace>
  <inkml:trace contextRef="#ctx0" brushRef="#br1" timeOffset="169079.6708">14023 10107,'79'0,"-26"26,-26-26,-27 53,0 0,53-26,-53-1,0-26,0-53,0 0,53-26,-53 26,26 53,27 53,-53 0,53-27,-53 27,26 26,-26-52,27-27</inkml:trace>
  <inkml:trace contextRef="#ctx0" brushRef="#br1" timeOffset="169341.6858">14870 9604,'-53'79,"53"27,-53 27,53 25,0-25,26 25,54-25,-1-54,0 0,1-79,52 53,-26-53</inkml:trace>
  <inkml:trace contextRef="#ctx0" brushRef="#br1" timeOffset="169559.6983">15690 9763,'-53'106,"53"26,0 0,0 27,0-53,0 0,0-53</inkml:trace>
  <inkml:trace contextRef="#ctx0" brushRef="#br1" timeOffset="169770.7103">15372 10239,'0'27,"80"-27,-27 52,26-52,27 0,0 0,-27 0</inkml:trace>
  <inkml:trace contextRef="#ctx0" brushRef="#br1" timeOffset="169957.721">16140 10054,'0'53,"0"0,0 0,0 26,0-26,0 26,0 1,-27-27,27-1,-53-25,27-27</inkml:trace>
  <inkml:trace contextRef="#ctx0" brushRef="#br1" timeOffset="170352.7436">16431 9181,'53'-53,"-1"53,1 0,-26 0,-1 0,-26 0,53 53,-53 0,53 0,-53 26,53 80,-53-27,79 27,-26 52,0 1,27-27,-1 27,0-106,1 26,-27-26,-27-53,-26-27,53-26,-53 53</inkml:trace>
  <inkml:trace contextRef="#ctx0" brushRef="#br1" timeOffset="171354.8009">17939 9869,'0'0,"53"0,0 0,26 0,0 0,1 0,-27 79,-53-53</inkml:trace>
  <inkml:trace contextRef="#ctx0" brushRef="#br1" timeOffset="171504.8094">18150 10239,'53'0,"27"0,26 0,-27-26,27 26,-27 0,-26 0</inkml:trace>
  <inkml:trace contextRef="#ctx0" brushRef="#br1" timeOffset="172037.84">20796 8996,'0'-53,"0"53,-26 0,-54 53,28 26,-28 53,1 27,26 79,-27 0,80-53,0 1,0-1,27-26,-27-54,53 1,-53-53,53 0,-53-26,0 25,0-25,-53 26,-27-53</inkml:trace>
  <inkml:trace contextRef="#ctx0" brushRef="#br1" timeOffset="172465.8644">19050 12091,'0'-26,"0"26,26 0,54 0,-1 0,1 0,-1 0,0 0,-26 0</inkml:trace>
  <inkml:trace contextRef="#ctx0" brushRef="#br1" timeOffset="172997.8948">20849 12065,'-53'26,"27"-26,-27 53,0 0,27-53,-1 26,-26-26,27 0,-1 0,-26 0,53-52,0 25,0 1,0-27,27 26,52 27,-52 0,26 0,26 0,0 80,-26-54,0-26,0 79,-27-79,1 0,-27-52,0-28,0 27,-27 0,27 0,-52 0,-1 53,26 0,1 0,-27 0</inkml:trace>
  <inkml:trace contextRef="#ctx0" brushRef="#br1" timeOffset="173978.9509">20003 8652,'26'0,"0"0,27 0,27 0,-1 0,0 0,27 0,-53-53</inkml:trace>
  <inkml:trace contextRef="#ctx0" brushRef="#br1" timeOffset="174188.9631">20267 8493,'0'-27,"0"27,0 53,0 27,0-1,0 0,0 1,0-27</inkml:trace>
  <inkml:trace contextRef="#ctx0" brushRef="#br1" timeOffset="174710.9929">21352 8043,'0'53,"-53"0,-26 0,26-27,26 27,-26-26,27-27,26-27,0 1,0-27,0 26,79 27,-52 0,26 27,0 26,26-27,-26 27,-27-53,27 27,-26-27,-27-27,0 1,0-1,0-26,0 27,0 26,0-27,-27 27,-52 0,26 0,53 27</inkml:trace>
  <inkml:trace contextRef="#ctx0" brushRef="#br1" timeOffset="177035.1258">21696 9578,'0'-27,"0"27,53 0,0 27,-27 26,-26 26,53 0,-53 1,0-27,0-27,0 27,0-106,53 0,0-26,0-54,0 1,0 53,0 26,-53 79,0 27,0 27,0-1,0 0,0 1,0-1,0-26,26 0,27-53,0 0</inkml:trace>
  <inkml:trace contextRef="#ctx0" brushRef="#br1" timeOffset="177280.1399">23019 9313,'-27'53,"27"26,-53 1,53 26,0 52,0-52,0-27,27-26,-27 0,79-53,-26 0</inkml:trace>
  <inkml:trace contextRef="#ctx0" brushRef="#br1" timeOffset="177505.1527">23574 9366,'-26'-53,"26"132,-53 54,53-1,0 0,0-26,0-27,0 1,0-54</inkml:trace>
  <inkml:trace contextRef="#ctx0" brushRef="#br1" timeOffset="177700.1639">23204 9842,'0'0,"79"0,27 0,0 0,26 0,-26 0,-26 0,-28 0,-52-79</inkml:trace>
  <inkml:trace contextRef="#ctx0" brushRef="#br1" timeOffset="177895.175">23918 9445,'0'0,"53"80,-53-27,53 0,-53 26,0 0,0 27,-26 26,-27 1,26-80,-26-27</inkml:trace>
  <inkml:trace contextRef="#ctx0" brushRef="#br1" timeOffset="178458.2072">25426 10054,'0'0,"53"26,-26-26,26 0,0 0,0 0,0 0,-27 0,-26-26,53-27,-53 26,-53-25,0 52,0 0,0 0,0 0,-26 0,52 52,27 1,-52 0,52 0,26 53,27-53,26-27,27 27,0-53,0 0,-27 0,1 0,-54 0</inkml:trace>
  <inkml:trace contextRef="#ctx0" brushRef="#br1" timeOffset="178995.238">24421 9048,'0'0,"53"-26,-27 26,1 0,26 0,0 0,0 0,-27 0</inkml:trace>
  <inkml:trace contextRef="#ctx0" brushRef="#br1" timeOffset="179269.2536">25030 8546,'0'26,"0"54,0 25,0-25,0-1,0 27,53 26,-53-52,0-27,0-1,0-25,0-27</inkml:trace>
  <inkml:trace contextRef="#ctx0" brushRef="#br1" timeOffset="179459.2645">25321 8334,'0'-26,"53"26,-53-80,0 54,0 26,0 79,-53-26</inkml:trace>
  <inkml:trace contextRef="#ctx0" brushRef="#br1" timeOffset="179905.29">25506 9154,'0'80,"53"-27,-53-27,0 0,26 27,27-26,-26-27,-1 0,27-27,-53-26,26 1,54 78,-54-26,-26 53,53-53,0 0,0 0,-53-53,53-26,-53-1,53 1,-53 0,0 52,0-26,0 53,-53 0,26 0,27 27</inkml:trace>
  <inkml:trace contextRef="#ctx0" brushRef="#br1" timeOffset="180197.3066">26591 8652,'0'52,"0"28,0 52,0-26,0 0,0 0,0-1,0-25,0-1,0-52</inkml:trace>
  <inkml:trace contextRef="#ctx0" brushRef="#br1" timeOffset="180391.3178">26458 9181,'27'0,"-1"0,27 0,27 0,-1 0,0 26,-26-26</inkml:trace>
  <inkml:trace contextRef="#ctx0" brushRef="#br1" timeOffset="181128.3599">28099 10054,'0'-27,"0"-52,0 26,-27 27,1-27,-1 53,-26-27,1 27,-1 0,0 0,-27 53,54-26,-27 52,53-26,0-27,0 1,0 26,53-53,26 26,1-26,-27 0,-1 0,28-53,-54 0,27-26,-53-53,80 26,-80-26,0 26,26 0,-26-26,0 79,0 26,0 1,0 52,0 27,0 27,0 25,0 1,0 27,0-28,53 1,-53 26,79-52,-52-80</inkml:trace>
  <inkml:trace contextRef="#ctx0" brushRef="#br1" timeOffset="181353.3728">28972 9472,'0'26,"-27"80,27 0,0 0,0 52,-52-52,52 0,0-26,0-1</inkml:trace>
  <inkml:trace contextRef="#ctx0" brushRef="#br1" timeOffset="181561.3846">28707 9895,'0'-26,"27"26,-1 0,54 0,-1 0,27 26,-27-26,27 53,-53-53</inkml:trace>
  <inkml:trace contextRef="#ctx0" brushRef="#br1" timeOffset="183031.4688">25109 9287,'0'0,"0"52,0 1,0-53,0 53,0-26,0 26,-53-53,27 26,-27-26,26 53,-26-53,0 0,53-53,0 27,27 26,-27-27,-53 54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1024" units="cm"/>
        </inkml:traceFormat>
        <inkml:channelProperties>
          <inkml:channelProperty channel="X" name="resolution" value="28.31858" units="1/cm"/>
          <inkml:channelProperty channel="Y" name="resolution" value="28.36565" units="1/cm"/>
        </inkml:channelProperties>
      </inkml:inkSource>
      <inkml:timestamp xml:id="ts0" timeString="2021-06-02T10:34:31.889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14711 8361,'0'0,"53"0,-53-27,26 27,1 0,26 0,-27 0,1 0,-1 0,27 0,-27 0,-26 27,27-27,26 0,-27 0,1 0,26 0,-27 0,0 0,-26 0,-26 0</inkml:trace>
  <inkml:trace contextRef="#ctx0" brushRef="#br0" timeOffset="6478">18971 12594,'0'-27,"0"1,0 26,0-27,53 27,-1-52,-25 52,26 0,-27-27,1 27,26 0,-53-26,53 26,0-53,-1 53,1 0,-26-27,-1 27,27 0,-53-53,27 53,-1 0,27 0,-27 0,-26 27,27-27,26 26,-53 1,26 26,-26-27,0 1,0 25,0 1,0 0,0 0,0-53,0 53,-53-53,53 80,-26-80,26 52,-27-52,27 27,-26-27,26 26,-53-26,53 53,-26-53,-1 0,27 27,-53-27,27 0,-1 0,-26 0,1 0,25 0,1 0,26 0,-53 0,26-53,-26 53,53-27,-26 27,-1-26,-26-27,27 27,-27-27,53 0,-26 53,26-53,0 0,0 26,0-26,0 53,0-26,53 26,-27 0,27 0,0 0</inkml:trace>
  <inkml:trace contextRef="#ctx0" brushRef="#br0" timeOffset="7071">18045 12700,'26'0,"1"0,25 0,1 0,0 0,0 0,0 0,26-27,-52 27</inkml:trace>
  <inkml:trace contextRef="#ctx0" brushRef="#br0" timeOffset="10521">19897 12462,'-53'-27,"26"27,1 0,-27 0,0 53,-26 0,26-27,0 27,0-26,0-27,53 53,-26-53,26 0</inkml:trace>
  <inkml:trace contextRef="#ctx0" brushRef="#br0" timeOffset="10761">19526 12435,'-53'0,"0"0,1 0,-28 0,27 0,-26 0,52 53,-26 0,53-27,0-26</inkml:trace>
  <inkml:trace contextRef="#ctx0" brushRef="#br0" timeOffset="11032">19341 12620,'-26'0,"-54"80,27-80,-26 26,0-26,26 0,0 0,106 0,52-26,28 26,-1 0,-26 0,26 0,0 0,-79 26,-26-26,-27 53,0 0</inkml:trace>
  <inkml:trace contextRef="#ctx0" brushRef="#br0" timeOffset="11249">19711 12779,'27'0,"-27"27,-27-1,1 27,-53-53,26 53,0-53,0 53,0-53</inkml:trace>
  <inkml:trace contextRef="#ctx0" brushRef="#br0" timeOffset="11450">19473 12779,'0'27,"-26"-27,26 26,-79-26,52 26,1-26,-27 53</inkml:trace>
  <inkml:trace contextRef="#ctx0" brushRef="#br0" timeOffset="21192">19235 12462,'0'0,"0"52,0 1,27 0,-1 0,54-26,-54-27,0 0</inkml:trace>
  <inkml:trace contextRef="#ctx0" brushRef="#br0" timeOffset="21388">19473 12700,'-26'26,"26"1,-27 26,27-27</inkml:trace>
  <inkml:trace contextRef="#ctx0" brushRef="#br0" timeOffset="21598">19526 12673,'-26'0,"26"53,0 27,-27-80,27 52,-53-52,53 27</inkml:trace>
  <inkml:trace contextRef="#ctx0" brushRef="#br0" timeOffset="21780">19394 12567,'-53'0,"53"27,-26-1,26 54,-27-54,27 1,0 26</inkml:trace>
  <inkml:trace contextRef="#ctx0" brushRef="#br0" timeOffset="21943">19262 12700,'-27'0,"27"0,0 53,0-53,27 0</inkml:trace>
  <inkml:trace contextRef="#ctx0" brushRef="#br0" timeOffset="42927">28284 14737,'53'0,"0"0,0 0,0 0,26 0,27 26,-53-26,0 0,-27 0,27 0,-53 53,53-53,-27 0,1 0,26 0,-27 0,54 0,-54 0,-26 27,0-27</inkml:trace>
  <inkml:trace contextRef="#ctx0" brushRef="#br0" timeOffset="43610">29819 14631,'52'0,"-25"0,-1 0,54 0,-1 0,27 27,-27-27,1 0,-1 0,27 0,-27 0,1 0,-54 26,27-26,-26 0,-27 53,0-27</inkml:trace>
  <inkml:trace contextRef="#ctx0" brushRef="#br0" timeOffset="50700">7435 16192,'0'-26,"0"52,0 27,0 0,0-27,0 27,0 0,0 0</inkml:trace>
  <inkml:trace contextRef="#ctx0" brushRef="#br0" timeOffset="57586">28998 16933,'0'0,"27"0,26 0,26 0,53 0,80 0,53 0,-27 0,26 0,-26 0,1 0,-28 26,-26-26,-52 53,-54-53,-79 27,27-27,-27 26,0 27,0-53,0 27,-53-27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1024" units="cm"/>
        </inkml:traceFormat>
        <inkml:channelProperties>
          <inkml:channelProperty channel="X" name="resolution" value="28.31858" units="1/cm"/>
          <inkml:channelProperty channel="Y" name="resolution" value="28.36565" units="1/cm"/>
        </inkml:channelProperties>
      </inkml:inkSource>
      <inkml:timestamp xml:id="ts0" timeString="2022-05-26T04:25:15.590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20161 9154,'0'0,"-53"0,27 0,-1 0,-25 0,25 0,1 0,-1 0,27 27,0-1,0 1,0 26,0-27,0 0,0 27,0-26,0-1,0 1,0 26,0-27,0 1,0 26,0-27,0 0,0 27,0-26,0-27,0 26,0 27,0-26,0-1,0 1,-26-27,-54 52,54-52,26 27,0 26,0-53,0 26,79-26,-79 27,27 52,-27-26,0 26,0-26,0-26,0 26,53 0,-53-27,26-26,-26 53,27-53,-27 26,0 27,0 0,0 0,52 0,-25-53,-1 0,27 0,0 0,-53-26</inkml:trace>
  <inkml:trace contextRef="#ctx0" brushRef="#br0" timeOffset="2624.1501">23178 8784,'26'0,"-26"-27,53 27,-27 0,-26-26,27 26,26 0,-27 0,1 0,-27 0,53 0,-53 26,0 54,26-54,-26 1,0 52,0-26,0 0,0-27,0 27,0 0,26-53,27 27,0-27,0 53,-26-27,-27 0,0 54,0-54,0 1,0 26,0 0,0-27,0 27,0-27,-53-26,53 27,26 26,1-53,-27 53,0-27,53 27,-53 0,0-27,0 1,0 52,0-52,0-1,0 54,0-27,0-27,0 0,0 27,0-26,0-1,26-26,-26 27,0 26,0-27,0 27,0 0,0-53,0 26,0 1,-53-27,27 0,-1 0,-26 0,27 0,-1 0,-26 0,53 0</inkml:trace>
  <inkml:trace contextRef="#ctx0" brushRef="#br0" timeOffset="6630.3793">20452 9101,'0'0,"0"-79,0 26,0 27,0-1,0-26,27 53,-1 0,27 0,-26 0,-1 0,1 0,25 0,1 0,0 0,0 0,27 0,-54 0,0 0,27 0,0 0,-26 0,-1 0,27 0,-26 0,26 0,-1 0,1 0,0-26,0 26,-26 0,26 0,-27 0,27 0,0 0,26 0,-26 0,0 0,-26 0,25 0,28 0,-27 0,0 0,-27 0,27 0,0 0,0 0,26 0,-52 0,26 0,-27 0,1 0,52 0,-79 0,0 26,0 54,0-27,0-27,0 0,0 54,26-54,-26 1,0 26,27-53,-27-53,0-27</inkml:trace>
  <inkml:trace contextRef="#ctx0" brushRef="#br0" timeOffset="9075.5191">29633 10371,'0'0,"0"27,0 26,0-27,0 1,53 26,-26-53,-1 0,27 0,0 0,-27 0,27 0,0 0,-26 0,-1-27,54 27,-27 0,-1 0,1 0,0 0,-26 0,-1 0,27 0,26 0,1 0,-54 0,1 0,26 0,-27 0,1 0,-1 0,27 0,-27 0,1 0,26 0,-27 0,1 0,26-26,-27 26,1 0,25 0,-25 0,-1 0,27 0,-26 0,26 0,0 0,0 0,-27 0,0 0,27 0,-53-27,0-26,0 27,0-1,0-26,-26 53,26-26,-27 52,27 1</inkml:trace>
  <inkml:trace contextRef="#ctx0" brushRef="#br0" timeOffset="40720.3291">24659 6376,'0'0,"0"53,0-26,0-1,27-26,-27 26,26-26,1 0,-27-26,52 26,-52-53,27 27,-27-54,26 80,-26-26,0-1,0-26,0 27,-53-1,53 27,0 27,27 26,-27-27,0 27,26 0,-26 0,0-26,53 25,-53-25,53-1,27 54,-27-80</inkml:trace>
  <inkml:trace contextRef="#ctx0" brushRef="#br0" timeOffset="41203.3567">24765 6297,'-26'0,"26"0,-27 0,27 26,0-26,0 27</inkml:trace>
  <inkml:trace contextRef="#ctx0" brushRef="#br0" timeOffset="41603.3796">24553 6826,'27'0,"26"0,0 0,26 0,27 0,0 0,0 0,26 0,-53 0,-26 0,0 0,-53 53</inkml:trace>
  <inkml:trace contextRef="#ctx0" brushRef="#br0" timeOffset="42393.4248">24818 7143,'-27'0,"27"-26,-52 26,-1 0,26 0,1 0,-27 26,26-26,27 53,-53-53,53 80,0-27,27 0,26-53,0 0,0 0,-27 0,27-27,-27-26,-26 27,0-1,0-26,0 0,0 27,0-27,0 0,0 53,0 53,0 0,0-27,0 27,53 27,-53-27,27-27,-27 27,53-27,0-26</inkml:trace>
  <inkml:trace contextRef="#ctx0" brushRef="#br0" timeOffset="42722.4436">25083 7170,'79'0,"-53"0,1 0,-27 26,0 1,0 26,0 0,-53 26,53-53,-27 27,27-26,0 26,27-53,-1 0,54 0,-27 0,26-53,-26 53,-53-27,53 27,-53-53</inkml:trace>
  <inkml:trace contextRef="#ctx0" brushRef="#br0" timeOffset="42916.4547">24950 7276,'27'0,"-27"-27,53 27,-27 0,1 0,52 0,-26 0,0 0,0 0,0 0</inkml:trace>
  <inkml:trace contextRef="#ctx0" brushRef="#br0" timeOffset="43465.4861">25823 6588,'-26'0,"26"26,-79 27,79 27,-53-1,53 0,-53 27,53 0,0-27,53 1,0-1,52-26,-25 0,26-53,-27 0,0 0</inkml:trace>
  <inkml:trace contextRef="#ctx0" brushRef="#br0" timeOffset="43860.5087">26405 6932,'27'0,"52"0,-52 0,26 0,-27 0,-26 26,27-26,-27 53,0-26,0 26,0-27,0 27,-53-53,53 53,53-27,-1-26,28 0,-1 0,27 0,-27 0</inkml:trace>
  <inkml:trace contextRef="#ctx0" brushRef="#br0" timeOffset="44090.5219">26511 7170,'0'0,"53"0,-26 0,26 0,-1-53,1 53,27 0,-1 0,-26 0,0 0,-53-26</inkml:trace>
  <inkml:trace contextRef="#ctx0" brushRef="#br0" timeOffset="44499.5453">26247 6561,'0'0,"53"0,0 0,-27 27,27-27,0 0</inkml:trace>
  <inkml:trace contextRef="#ctx0" brushRef="#br0" timeOffset="44842.5649">26644 6535,'26'53,"-26"-27,0 1,53 26,-27 0,27-1,-26-52,-27-26,0 0,26-27,-26 0,0 26,53 27,0 27,0 26,-53-27,53 27,-53-27,0 1</inkml:trace>
  <inkml:trace contextRef="#ctx0" brushRef="#br0" timeOffset="45502.6026">27226 6641,'26'0,"27"0,-27 0,27 53,-26-27,-1 27,-26 26,53-26,-53 0,0 27,-53 25,27-52,-27 0,26 0,27 0</inkml:trace>
  <inkml:trace contextRef="#ctx0" brushRef="#br0" timeOffset="45764.6176">27755 6985,'53'0,"-27"0,1 0,-1 0,27 0,-27 0,-26 0</inkml:trace>
  <inkml:trace contextRef="#ctx0" brushRef="#br0" timeOffset="45900.6254">27887 7276,'53'0,"26"-27,-52 27</inkml:trace>
  <inkml:trace contextRef="#ctx0" brushRef="#br0" timeOffset="46592.665">28284 7091,'26'0,"-26"26,53-26,-53 79,27-79,-27 53,26-53,-26 27,53-27,-53-53</inkml:trace>
  <inkml:trace contextRef="#ctx0" brushRef="#br0" timeOffset="47235.7018">28628 6932,'26'0,"-26"53,53-27,-53 27,27-26,-27-1,53 27,-53 0,26-53,-26 0,0-53,0 26,0 1,53-27,-53 27,27-1,-1 27,-26-53,53 53,-27 27,27-27,-53 53,27-53,-27 26,26-26,-26 53,27-53,-27 79,53-79,-53 53,52-53</inkml:trace>
  <inkml:trace contextRef="#ctx0" brushRef="#br0" timeOffset="48414.7692">28337 7170,'26'0,"1"0,26 0,-27 0,1 0,-27 0,-53 0,0 0,26 0,1 0,-27 0,0 0,53 0,27 0,25 0,-25 0,-1 0,54 0,-27 0,-27 0</inkml:trace>
  <inkml:trace contextRef="#ctx0" brushRef="#br0" timeOffset="49322.8211">29607 6852,'26'0,"27"0,0 27,-26-27,26 53,-1 26,-52-52,0 52,-26-26,-53 26,79-26,0-26,53-27,26 0,27 0,-27 0</inkml:trace>
  <inkml:trace contextRef="#ctx0" brushRef="#br0" timeOffset="49555.8345">29633 7038,'27'0,"26"0,26 0,-26 0,0 0,0 0,26 26,-52-26,-1 0</inkml:trace>
  <inkml:trace contextRef="#ctx0" brushRef="#br0" timeOffset="50272.8755">29395 6482,'0'26,"0"-26,0 27,53-27,0 0,26 0,-26 0</inkml:trace>
  <inkml:trace contextRef="#ctx0" brushRef="#br0" timeOffset="50715.9008">29739 6376,'27'53,"-27"-26,0 25,0-25,53-1,-53 54,0-54,26-26,-26 0,26-53,-26 27,0-1,53 27,-53-53,27 53,-27 27,53-1,-53 27,53-53,-53 53,26-53,-26 53</inkml:trace>
  <inkml:trace contextRef="#ctx0" brushRef="#br0" timeOffset="50972.9155">30189 6641,'26'0,"27"0,0 0,0 0,0 0,0 0</inkml:trace>
  <inkml:trace contextRef="#ctx0" brushRef="#br0" timeOffset="51187.9278">30665 6376,'0'27,"0"-1,0 27,0 0,0 26,0 1,0-27</inkml:trace>
  <inkml:trace contextRef="#ctx0" brushRef="#br0" timeOffset="51991.9738">27993 7620,'79'0,"1"0,26 0,105 53,80-53,53 0,-26 0,-27 0,-53 0,-26 0,-80 0,-53 0,-52 0,-27 53,-27-27,-26-26</inkml:trace>
  <inkml:trace contextRef="#ctx0" brushRef="#br0" timeOffset="53768.0754">28099 7196,'0'-53,"26"53,27-26,-26 26,-1-53,27 53,0 0,-53 27,53-27,0 26,0-26,0 0,-1 0,-52 0,-52 0,-1 0,26 0,-52 0,26 53,0-53,27 0,26-27,26 27,0 0,27 0,-26 0,-1 0,27 0,0 0,-79 0,-54 0,1 0,26 0,27 0,26 0,26 0,27 0,-27 0,1 0,52 0,-52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1024" units="cm"/>
        </inkml:traceFormat>
        <inkml:channelProperties>
          <inkml:channelProperty channel="X" name="resolution" value="28.31858" units="1/cm"/>
          <inkml:channelProperty channel="Y" name="resolution" value="28.36565" units="1/cm"/>
        </inkml:channelProperties>
      </inkml:inkSource>
      <inkml:timestamp xml:id="ts0" timeString="2022-05-26T05:15:25.564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4445 11403,'-26'-53,"26"27,-27 26,27-27,0-26,0 53,0-26,53-27,26 27,-26 26,-53-27,27 27,26 0,0 0,0 0,-27 0,0 0,27 0,-26-53,26 53,-27 0,1 0,26-26,-27 26,27 0,-27 0,-26 0,53 0,-53 53,0-27,27 27,-27-26,0 25,53-25,-53 26,0-27,26-26,-26 80,0-27,0-27,0 1,0 25,0-25,0 26,-26 0,26-27,-27 27,27-26,-26-1,26 27,-53-27,53 1,-27-27,27 53,-53-53,53 26,-26-26,0 0,-1 0,-26 0,27 0,-1 0,-52 0,52 0,-25 0,25 0,-26 0,27 0,-1 0,27 0,-79 0,79-53,-80 27,54-27,26-53,-53 0,53 0,0 27,0 26,0-26,0 52,0 1,-26 26,26-53,-53 0,53 27,26-27,27 26,0-26,26 53,-26-26,-26 26,-1 0,-26 0,53 53,-53-53</inkml:trace>
  <inkml:trace contextRef="#ctx0" brushRef="#br0" timeOffset="1043.0597">4630 10768,'0'0,"0"-26,27 26,-1 0,1 0,26 0,52 0,-52 0,0 0,-26 0,26 0,-53-53,26 53,-26 106,-26-80</inkml:trace>
  <inkml:trace contextRef="#ctx0" brushRef="#br0" timeOffset="1993.114">5001 11297,'26'0,"-26"0,0 53,0 0,-106-26,53 52,0-52,1 25,-1-25,53 26,-53-27,0 27,53 27</inkml:trace>
  <inkml:trace contextRef="#ctx0" brushRef="#br0" timeOffset="2211.1265">5318 11350,'53'-53,"-79"133,-54 52,-26 27,1-27,-1 0,26-26,80-53,-26-26</inkml:trace>
  <inkml:trace contextRef="#ctx0" brushRef="#br0" timeOffset="2492.1426">5159 11668,'-79'79,"-53"27,-1 0,1 0,26 26,0-26,54-53,-1-27,53-79,53-53,-1-52,28-1,52 27,27-1,-27 28,-26 25,-53 54,0 26,-53-53,53 53,-80 26,1-26</inkml:trace>
  <inkml:trace contextRef="#ctx0" brushRef="#br0" timeOffset="2685.1536">5054 11456,'-53'53,"0"-53,26 0,-79 0,80 0,26 0,-26 0,-27 27,26 25,27 1,-53-26,53 26</inkml:trace>
  <inkml:trace contextRef="#ctx0" brushRef="#br0" timeOffset="2863.1638">5080 11218,'-26'0,"-54"0,27 26,0 27,-26-26,53 26,-27 26,26 1,27-1,-53-26</inkml:trace>
  <inkml:trace contextRef="#ctx0" brushRef="#br0" timeOffset="70847.0522">529 12991,'-26'0,"26"-27,-27 27</inkml:trace>
  <inkml:trace contextRef="#ctx0" brushRef="#br0" timeOffset="71648.0981">476 12991,'0'-27,"0"54,0 26,0-27,0 1,0 25,0-25,0-1,0 1,0 26,0-80,0-26,0 27,53-27,-53 0,27 0,-27 27,53-27,-53 26,26 27,-26-26,26 26,27 0,-53 0,27 26,-27 54,0-27,0 0,0-1,0 1,0 0,0-26,0-1,0 27,0 0,26-53,27 0</inkml:trace>
  <inkml:trace contextRef="#ctx0" brushRef="#br0" timeOffset="77009.4047">1058 12858,'0'0,"0"53,27-26,-27 26,53 0,-53 0,0-1,0 28,0-1,-53 1,-27 25,28-25,-28 26,27-80</inkml:trace>
  <inkml:trace contextRef="#ctx0" brushRef="#br0" timeOffset="77560.4362">185 12911,'0'0,"0"0,-53 53,53 27,-79 25,79-25,0-1,0-26,0 0,26 0,54-27,-1-26,1 53,-28-53,28 0,-27 0</inkml:trace>
  <inkml:trace contextRef="#ctx0" brushRef="#br0" timeOffset="78239.4751">1005 12197,'0'0,"0"26,0 27,0 0,0 0,0-26,0 26,0-27,0 0,0 27,0-26,27-27</inkml:trace>
  <inkml:trace contextRef="#ctx0" brushRef="#br0" timeOffset="78652.4987">1270 12223,'-26'0,"26"27,-27-27,27 79,-53-79,53 27,-26-27,26 26,0 1,0 26,0-27,53-26,-27 0,27 53,-27-53,27 0</inkml:trace>
  <inkml:trace contextRef="#ctx0" brushRef="#br0" timeOffset="80453.6017">1693 13044,'0'-27,"0"-26,27 106,-27-26,53 26,-53 26,0-26,0 0,0-27,0 27,0-26,0-1,0-52,26-27,-26 0,80-53,-54 27,-26 26,53 0,-53 26,0 27,-27 53,27-26,0-1,0 27,0-27,0 1,0-1,0 27,27-53,-27 53,53-53,-27 0</inkml:trace>
  <inkml:trace contextRef="#ctx0" brushRef="#br0" timeOffset="80946.6299">2249 12726,'0'-79,"0"52,-26 27,-54 27,80 26,-53 26,53-26,-79 0,79 0,-27 26,27-26,0 0,0 0,0 0,0-27,0 1,0-27,0 53,80 0,-54-53,-26 26,27-26</inkml:trace>
  <inkml:trace contextRef="#ctx0" brushRef="#br0" timeOffset="81298.65">2170 13335,'0'26,"26"-26,-26 53,27-53,25 0,-52-53,53 0,-53 0,27 0,-27 27,0 52,53 54,-53-27,26-53,-26 53,53-53</inkml:trace>
  <inkml:trace contextRef="#ctx0" brushRef="#br0" timeOffset="81712.6737">2566 12700,'0'-53,"27"53,26 0,-53 53,26-27,-26 27,0 0,0 26,0 1,0-1,0 0,0-26,-26 0,26 0,0-26,0-1,26 27,1-53</inkml:trace>
  <inkml:trace contextRef="#ctx0" brushRef="#br0" timeOffset="82206.702">2937 13176,'0'-27,"53"27,0 0,26 0,0 0,-26 0,0 0,-26 0,26 0,-27 0</inkml:trace>
  <inkml:trace contextRef="#ctx0" brushRef="#br0" timeOffset="82468.717">3360 12991,'0'-27,"27"27,-1 53,-26 0,0-26,0-1,0 53,-26-26,-27 0,0 0,26-53</inkml:trace>
  <inkml:trace contextRef="#ctx0" brushRef="#br0" timeOffset="82935.7437">2805 12991,'0'0,"0"26,-53 1,53 26,-53-1,53-25,0 26,0 0,26-53,1 0,-27 26,26-26,-26 27,80-27,-80 53,0 0</inkml:trace>
  <inkml:trace contextRef="#ctx0" brushRef="#br0" timeOffset="84952.859">3942 13388,'27'0,"26"0,0 0,-27 0,27 26</inkml:trace>
  <inkml:trace contextRef="#ctx0" brushRef="#br0" timeOffset="85230.8749">4260 13255,'0'27,"0"-1,0 1,0 26,0-27,0 27</inkml:trace>
  <inkml:trace contextRef="#ctx0" brushRef="#br0" timeOffset="85470.8887">4445 13229,'53'0,"-53"53,0-27,26 1,-26 26,0-27,0 1,0 52,-53-26,1-27,-1 27,-27-53,27 27</inkml:trace>
  <inkml:trace contextRef="#ctx0" brushRef="#br0" timeOffset="85859.9109">3836 13176,'0'0,"0"53,-52-27,52 27,-27 27,27-27,0-1,0 1,0 0,27-26,25-27,28 53,-1-53,27 0</inkml:trace>
  <inkml:trace contextRef="#ctx0" brushRef="#br0" timeOffset="86356.9394">4286 12700,'0'-27,"0"27,0 53,0 0,0 0,0 26,0-26,0-26,0-1</inkml:trace>
  <inkml:trace contextRef="#ctx0" brushRef="#br0" timeOffset="86690.9585">4419 12700,'0'0,"-27"0,27 53,-53-27,53 1,0 25,27-52,-27 27,26-27,1 26,52-26,-53 0</inkml:trace>
  <inkml:trace contextRef="#ctx0" brushRef="#br0" timeOffset="87981.0322">4974 13149,'0'-52,"0"25,27 27,-1 0,1 0,-27 27,79 25,-79-25,0-1,0 27,0-26,0-1,-27 27,27-26,-26-27,26 53,0-1,0-25,0-27,26 0,27 0,-26 0,-1 0</inkml:trace>
  <inkml:trace contextRef="#ctx0" brushRef="#br0" timeOffset="88239.047">5001 13335,'-27'0,"-26"0,80 0,52 0,0 0,1 0,-1 0,-26 0</inkml:trace>
  <inkml:trace contextRef="#ctx0" brushRef="#br0" timeOffset="88838.0813">4948 12462,'0'0,"0"26,0 27,0-27,-53 1,53 26,0-27,0 1,0 26,0-53,0 53,53-53</inkml:trace>
  <inkml:trace contextRef="#ctx0" brushRef="#br0" timeOffset="89279.1065">5080 12541,'0'0,"0"26,-26-26,26 27,0 26,0-27,0 1,0 26,0-53,26 0,27 0,-53 26,26-26</inkml:trace>
  <inkml:trace contextRef="#ctx0" brushRef="#br0" timeOffset="90051.1506">5159 12488,'0'-26,"0"26,-53 26,-26 27,26 0,0 0,80-27,26 27,0-53,-27 27,0 26,-26-1</inkml:trace>
  <inkml:trace contextRef="#ctx0" brushRef="#br0" timeOffset="92521.2919">5980 13202,'0'-26,"0"26,-53-27,26-25,-26 52,27 0,-1 0,1 0,26 26,-53-26,27 0,26 26,-27-26,27 27,0-1,0 27,27-53,52 0,-26 0,-53 0,26 0,-26-79,53 0,-53 52,0 1,0-27,0 26,0 1,0-27,27 53,-27-53,-27 106,27 0,0-27,0 1,0 26,0-27,0 1,0 25,0-25,0-1,0 27,27-53,-27 80,53-80</inkml:trace>
  <inkml:trace contextRef="#ctx0" brushRef="#br0" timeOffset="93706.3597">5768 12329,'0'-53,"0"27,26 52,-26 27,0 27,0-27,0-1,0 1,0 0,27-26,-27 26</inkml:trace>
  <inkml:trace contextRef="#ctx0" brushRef="#br0" timeOffset="94118.3833">6033 12382,'0'0,"0"0,-27 0,27 53,-53-53,53 27,-26-27,26 26,-27-26,27 53,-53-27,53 1,27-27,26 0,0 0,-27 0,1 0,25 0,-25 53</inkml:trace>
  <inkml:trace contextRef="#ctx0" brushRef="#br0" timeOffset="94988.433">5689 13652,'0'0,"79"0,0 0,27 0,0-53,26 53,-52-53,-1 53,-26 0,-53 0,0 53</inkml:trace>
  <inkml:trace contextRef="#ctx0" brushRef="#br0" timeOffset="96046.4936">5583 14155,'0'0,"-27"-27,1 27,26-52,-53 52,0 0,0 26,0 53,53-52,0 26,0 0,27-53,26 0,-27 0,0 0,27 0,-26 0,26-27,-53-26,26 27,-26-1,0-52,0 53,0-1,0-26,0 0,0 27,0 26,27 0,-27 53,0 26,0-26,0-27,0 1,53 26,-53-27,0 1,0 26,0-27</inkml:trace>
  <inkml:trace contextRef="#ctx0" brushRef="#br0" timeOffset="96490.519">5927 14076,'26'0,"27"0,0 0,-53 0,26 0,-26 26,0 27,0 0,0 0,0-53,0 53,0 0,0-1,0-52,53 0,-26 0,-1 0,27-26</inkml:trace>
  <inkml:trace contextRef="#ctx0" brushRef="#br0" timeOffset="96738.5331">5927 14287,'26'0,"27"0,-26 0,-1 0,27 0,-27 0</inkml:trace>
  <inkml:trace contextRef="#ctx0" brushRef="#br0" timeOffset="97303.5655">5847 13705,'0'27,"0"-1,0 0,0 27,0-26,0-1,27 27,26-53</inkml:trace>
  <inkml:trace contextRef="#ctx0" brushRef="#br0" timeOffset="97650.5853">6033 13784,'-27'27,"1"-27,26 26,-27-26,27 27,0-27,27 0,26 0,-27 53,27-53,-27 0,1 0</inkml:trace>
  <inkml:trace contextRef="#ctx0" brushRef="#br0" timeOffset="99445.688">6509 12938,'0'0,"0"-27,0-26,0 27,-27 26,27-26,-26 26,-27 0,26 0,27 26,-52 0,52 54,-53-27,53 0,0 0,0 26,0 0,0-26,0 27,0-27,53 26,-27 0,-26-52,53-1,-53 27,0-26,0 25,26-52,-26 27,0 26,53-27,0-26,-26 0</inkml:trace>
  <inkml:trace contextRef="#ctx0" brushRef="#br0" timeOffset="99780.7071">6959 13070,'-27'0,"27"53,-79 26,52-26,-26 0,53 0,-26 27,26-28,0-25,-53-27,53 53</inkml:trace>
  <inkml:trace contextRef="#ctx0" brushRef="#br0" timeOffset="100008.7202">6668 13282,'-53'-27,"79"-26,1 53,25 0,28 0,-54 0,1 0,52 27,-79-1,0 1,27 26,-27-27</inkml:trace>
  <inkml:trace contextRef="#ctx0" brushRef="#br0" timeOffset="100388.7419">7197 13017,'0'0,"0"0,-53 53,53 0,0 0,0 26,0 1,0-1,0 0,0-26,0 0,0-26,0-1</inkml:trace>
  <inkml:trace contextRef="#ctx0" brushRef="#br0" timeOffset="100860.7689">7276 13229,'0'-53,"53"53,-27 0,1 0,26 26,0 27,-53 0,0 0,0 0,-80 0,54 0,26-27,-27-26,27 27,27 26,-1-53,1 0,26 0,-27 0</inkml:trace>
  <inkml:trace contextRef="#ctx0" brushRef="#br0" timeOffset="101124.784">7382 13414,'53'0,"-27"0,1 0,26 27,-27-27</inkml:trace>
  <inkml:trace contextRef="#ctx0" brushRef="#br0" timeOffset="101371.7982">7646 13255,'27'0,"-27"0,26 27,-26 26,0 0,0 0,0 26,0 0,0 27,-79-53,79-27,-53-26</inkml:trace>
  <inkml:trace contextRef="#ctx0" brushRef="#br0" timeOffset="102150.8427">7779 12726,'0'-26,"26"-27,1 53,26 0,-27 0,-26 53,0-27,27 1,-27 26,0-27,0 27,0 0,0 26,0-26,0 0,0 26,0-26,-53 27,53-27,0 0,0-1,-27 1,27-26,0-1,0 27,0-26,0-1,0 27,0 26,0-52,0-1</inkml:trace>
  <inkml:trace contextRef="#ctx0" brushRef="#br0" timeOffset="102330.853">8281 13335,'0'26,"0"-26</inkml:trace>
  <inkml:trace contextRef="#ctx0" brushRef="#br0" timeOffset="102960.889">6059 14605,'53'0,"53"-27,79 27,27 0,52-53,-52 53,-27 0,-26 0,-53 0,-1-53,1 53,-53 0,-26 0,-1 0,27 0</inkml:trace>
  <inkml:trace contextRef="#ctx0" brushRef="#br0" timeOffset="103688.9307">7329 13388,'0'0,"53"0,0 0,-27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1024" units="cm"/>
        </inkml:traceFormat>
        <inkml:channelProperties>
          <inkml:channelProperty channel="X" name="resolution" value="28.31858" units="1/cm"/>
          <inkml:channelProperty channel="Y" name="resolution" value="28.36565" units="1/cm"/>
        </inkml:channelProperties>
      </inkml:inkSource>
      <inkml:timestamp xml:id="ts0" timeString="2021-06-03T05:06:48.068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50"/>
    </inkml:brush>
    <inkml:brush xml:id="br2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1958 476,'53'0,"-53"0,0-27,-27 27,27-26,-26 26,-1 0,-25 0,25 0,1 0,-27 53,26-53,-26 79,0-52,53 26,0 0,27 0,52-1,-26-25,0 26,26-27,-52 27,-1-26,-26-1,0 27,0-27,0 1,0 26,-26-53,-1 26,-25-26,25 0,1 0,-1 0,-26 0,53 0,-26 0,26-53,0 27,0-1</inkml:trace>
  <inkml:trace contextRef="#ctx0" brushRef="#br0" timeOffset="480.0275">2461 820,'-53'26,"26"-26,-26 80,27-54,-27 27,53-26,-26-1,26 53,0-79,52 27,1-27,0 0,-26-27,-27-26,53 27,-53 0,0-27,0 26,0 27,0-26,-53 26,53 26,53 1</inkml:trace>
  <inkml:trace contextRef="#ctx0" brushRef="#br0" timeOffset="1268.0726">2434 899,'0'-53,"0"53,0 27,27-1,-27 27,0 0</inkml:trace>
  <inkml:trace contextRef="#ctx0" brushRef="#br0" timeOffset="2206.1261">2725 1217,'-26'26,"26"-26,53 0,-53 0,79-53,-26 0,-53-26,79-27,-79 0,80-52,-80 52,53-27,-53 81,0 25,0 27,-53 0,53 53,-80 0,27 26,27 27,26 0,-79 26,79-52,0-1,0-26,0 0,0 0,0-27,26-26,27 53,0-53,0 0,0 0,0 0,0-26,-27-27,-26 26,79 1,-79-27,0 79,-26-26,26 27,0-1,26-26,27 53,27-53,-54-53,-26 27,80-27,-80 26,0 54,26-27,-26 53,53 0,0 26,-27-79,27 0,-26 0,-1 0</inkml:trace>
  <inkml:trace contextRef="#ctx0" brushRef="#br0" timeOffset="2962.1695">3836 502,'0'-26,"0"-1,0 80,0 27,0 26,0-1,0 1,0 0,0 26,0-52,0-27,0 0,0-27</inkml:trace>
  <inkml:trace contextRef="#ctx0" brushRef="#br0" timeOffset="3204.1833">3625 1005,'26'0,"1"0,52 0,-52 0,52 0,-53 0,27-26,-26 26,52 0,-26 0,-26 0,-1 0</inkml:trace>
  <inkml:trace contextRef="#ctx0" brushRef="#br0" timeOffset="3442.1969">4233 926,'0'-27,"0"54,0 26,0-27,0 1,0 25,0-25,53-1,-53 27,0-26,27-27</inkml:trace>
  <inkml:trace contextRef="#ctx0" brushRef="#br0" timeOffset="3622.2072">4366 608,'0'-26,"0"52</inkml:trace>
  <inkml:trace contextRef="#ctx0" brushRef="#br0" timeOffset="4777.2732">4710 899,'0'-26,"-53"26,26 0,-26 53,27 0,26 0,0-27,0-26,53 0,26 0,-79-26,106-27,-106 26,26 1,-26-27,0 79,53 1,-53-1,27 54,-27-28,53-25,-53 26,26-27,27-52,-53-27,27 0,-27 0,26 27,-26-27,53 53,-27 26,-26 1,53 26,-53-27,27 0,26 54,-27-27</inkml:trace>
  <inkml:trace contextRef="#ctx0" brushRef="#br0" timeOffset="5866.3356">6059 741,'-53'0,"27"26,26 0,0 27,0-26,26 26,1-53,25 0,-25 0,-1-27,-26 1,0-54,0 54,0 26,0-26,-53 26,1 0,52 0,0 52,52-52,28 0,-1 0,1-52,-1 52,0-53,1 53,-54-80,27 80,-53-26,27 26,-27-27,0-26,0 53,0 53,-80 0,80-26,-26 52,26-26,0 26,-53 1,53-1,0 0,0 1,0-1,0 1,0-1,0 0,0-52,0-1,53-26,-53-79</inkml:trace>
  <inkml:trace contextRef="#ctx0" brushRef="#br0" timeOffset="6098.3488">6403 1084,'26'0,"27"0,0 0,-26 0,26 0,26-52,-26 52,0 0,0 0,0-27</inkml:trace>
  <inkml:trace contextRef="#ctx0" brushRef="#br0" timeOffset="6787.3882">7779 635,'0'53,"0"0,26-1,-26 1,0 27,0-27,0-27,53 1,-53 25,0-25,0-1</inkml:trace>
  <inkml:trace contextRef="#ctx0" brushRef="#br0" timeOffset="7260.4153">7805 582,'27'0,"26"0,-27 53,27-27,-27 27,27-26,-53-1,53 27,-53-27,0 27,0-26,0-1,0 27,-26-26,-54 25,28-25,-1 26,26-53,-26 26,27-26,-27 0,26 0,1 0,26-53,26 53,54 0,-1-26</inkml:trace>
  <inkml:trace contextRef="#ctx0" brushRef="#br0" timeOffset="7718.4415">8467 741,'-53'0,"0"0,53 0,-53 0,53 52,-27-52,27 53,-26 27,26-27,0 0,26-27,1-26,26 0,26 0,-26 0,-26 0,26 0</inkml:trace>
  <inkml:trace contextRef="#ctx0" brushRef="#br0" timeOffset="7906.4522">8546 529,'0'0,"0"26</inkml:trace>
  <inkml:trace contextRef="#ctx0" brushRef="#br0" timeOffset="8567.49">9181 635,'0'-53,"0"0,0 0,0 0,-53 53,53-26,-26 26,-1 0,27 0,-79 79,52 0,27 1,-79 26,79-27,0 0,-26-26,26 0,0 0,0 0,0-27,0 27,0-53,0 53,52-53</inkml:trace>
  <inkml:trace contextRef="#ctx0" brushRef="#br0" timeOffset="8822.5046">8731 846,'0'0,"80"0,-80-26,79 26,-53 0,27 0,0 0,27 0,26 0,-27 0,-26 0</inkml:trace>
  <inkml:trace contextRef="#ctx0" brushRef="#br0" timeOffset="9308.5324">9578 529,'0'-27,"0"1,0 26,-53 0,-26 0,79 26,-53 27,53 0,0 0,-53 27,53-1,0 0,0 1,26-1,-26 0,0 1,0-27,53 26,-53-52,0 25,0-52</inkml:trace>
  <inkml:trace contextRef="#ctx0" brushRef="#br0" timeOffset="9758.5582">9260 1005,'80'-53,"-54"53,54 0,-27 0,26 0,0 0,27 0,-26 0,-1 0,-26-26,0 26,-27-53,-26 26,0 1,0 26,-26 0,-27 0,26 0,-26 53,27-27,-27 27,53-26,0-1,0 27,0 0,53-27,-27-26,27 0,27 53,52-53,0 0,27 0,-27-53</inkml:trace>
  <inkml:trace contextRef="#ctx0" brushRef="#br0" timeOffset="10515.6015">10663 846,'0'-53,"-27"53,27 27,0-1,0 27,53 27,-53-27,53-1,-53 1,0 0,0-26,-26-54,26-52,0 26,26 53,-26-53,27 53,-27-26,26 26,53 0,1 0,-1 0,1-53,-28 53</inkml:trace>
  <inkml:trace contextRef="#ctx0" brushRef="#br0" timeOffset="11571.6618">11245 926,'0'53,"0"-27,53-26,0 0,26 0,0 0,-26 0,27 0,-54 0,1 0,-27-53,0 27,0-1,0 27,0-53,-27 53,-26 0,27 0,-1 0,27 27,-53-27,53 26,0 27,0-26,0 52,0-26,0 0,80 26,-54-52,27-27,-26 26,-1-26,53 0,-79-26,27-27,-27 26,0 1,0-27,53 53,-53 26,79 27,-26 0,0-53,-27 0,27 0,-26-26,26-1,-27-26,54 27,-80 26,26 0,-26 79,27-52,-27 52,52-26</inkml:trace>
  <inkml:trace contextRef="#ctx0" brushRef="#br0" timeOffset="12539.7173">13150 979,'0'-53,"-53"26,26 27,1 0,-53 0,26 0,0 27,0 26,0-27,26 53,-25-26,52 0,0-26,0 26,0-27,79-26,27 0,132 0,-53 0,-79 0,-53-79,26 52,-52-26,-27 27,0 26,-53-27,0 27,0 0,26 0,-25 53,52 27,26-27,0-53,54 53,26-53,52 53,1-53,-27 0,1 0</inkml:trace>
  <inkml:trace contextRef="#ctx0" brushRef="#br0" timeOffset="13395.7662">14711 1032,'-53'0,"0"0,27 26,26 0,26-26,27 0,-27 0,27-26,-53-27,53 27,-53-27,0 0,0 53,-26-27,-27 27,0 0,0 0,0 27,-26 52,52-26,27 26,-53-26,53 0,0 27,0-54,27-26,26 53,0-53,0 0,26 0,27 0,53 0,26-53,-53 0</inkml:trace>
  <inkml:trace contextRef="#ctx0" brushRef="#br0" timeOffset="14145.8091">15505 846,'0'-26,"-27"26,27-27,-53 27,27 0,-1 0,-52 0,26 0,27 0,-1 0,-26 53,53 0,-26-53,26 53,0-26,26-27,27 0,0 0,26 0,-26 0,0 0,-26 0,26 0,-53 26,0 1,0 25,0-25,0-1,0 27,26-26,-26-1,27-26,-27 53,52-53,-52 27,0-27,27-53,-27 26,53-26,-53 27,53 26,-53-53,26 53,-26-27,0-25,27 52,26-27,-27 27,27-53</inkml:trace>
  <inkml:trace contextRef="#ctx0" brushRef="#br0" timeOffset="14596.8349">16060 1032,'0'26,"0"27,-53 0,53 0,0-27,27-26,52 0,-52 0,-1 0,27-26,-27-1,-26-26,53 27,-53-1,0 54,27-1,-27 27,79-26,-52-27,-1 53,27-53,26 53,27-53</inkml:trace>
  <inkml:trace contextRef="#ctx0" brushRef="#br0" timeOffset="15397.8807">17039 1084,'0'0,"27"0,-27-52,0 25,-53 27,0-53,26 53,-26 0,27 0,0 27,-27 26,53-1,26 1,53-53,1 0,-1 0,1 0,-28 0,-25 0,26-26,-53 52,0 1,26 26,-26-27,53 1,-53 26,53-53</inkml:trace>
  <inkml:trace contextRef="#ctx0" brushRef="#br0" timeOffset="15733.9">17542 635,'0'-27,"0"27,0 27,0 52,0-26,0 0,0 26,0-26,0 0,0 26,0-26,0 0,0-26,53 26,-53-27</inkml:trace>
  <inkml:trace contextRef="#ctx0" brushRef="#br0" timeOffset="15976.9139">17357 979,'53'0,"-27"0,1 0,25-53,-25 53,-1 0,27 0,-26 0,-1 0,1 0,52 26,-26-26,26 0,-26 0</inkml:trace>
  <inkml:trace contextRef="#ctx0" brushRef="#br0" timeOffset="16177.9254">18045 952,'0'27,"-53"26,53-27,0 0,0 27,0-26,0-1,0 27,0 0</inkml:trace>
  <inkml:trace contextRef="#ctx0" brushRef="#br0" timeOffset="16365.9361">18071 820,'0'-53</inkml:trace>
  <inkml:trace contextRef="#ctx0" brushRef="#br0" timeOffset="17648.0094">18389 1005,'0'-26,"0"26,-27 0,-26 0,53 0,-26 0,26 53,-27-53,27 26,0 0,0 27,0-53,27 0,52 0,-26 0,0 0,0-53,0 53,-53 27,-27 26,27-27,0 27,0 0,0-53,80 0,-54-79,54 26,-54 0,27 0,-53 0,26 53,-26 27,27-1,-27 0,0 27,79-26,-79-1,27 27</inkml:trace>
  <inkml:trace contextRef="#ctx0" brushRef="#br0" timeOffset="18278.0455">19156 1164,'26'0,"27"0,0-27,0 27,0-53,26 1,-26-1,-26 26,-27 1,-27 26,1 0,-27 0,53 0,0 26,0 27,53-26,0 25,0-52,26 80,-26-80,0 53,-53 0,-106-53,27 26,-1-26,1 80,26-80</inkml:trace>
  <inkml:trace contextRef="#ctx0" brushRef="#br0" timeOffset="19566.1188">20346 926,'0'26,"0"1,0 52,0-26,0-27,0 1,0 26,0-27,0 27,53-26,-26-27,-1 0,-26-27,80-26,-80 0,53 0,-53 0,26 1,-26 25,0 27,0 27,0 25,0-25,0-1,79 27,-79-26,53 26,-53-27,53-26</inkml:trace>
  <inkml:trace contextRef="#ctx0" brushRef="#br0" timeOffset="19978.1427">21325 820,'-26'0,"-27"0,0 0,0 0,27 0,26 26,26 27,27-26,0-27,26 106,-52-80,-27 27,0-27,0 1,0-1,-27 27,-25-26,-1-27,0 0,26 53,-26-53,27-27,26 1</inkml:trace>
  <inkml:trace contextRef="#ctx0" brushRef="#br0" timeOffset="20367.165">21590 1032,'0'26,"0"27,0 0,0 26,0-52,0 26,0-27,53-26</inkml:trace>
  <inkml:trace contextRef="#ctx0" brushRef="#br0" timeOffset="20556.1758">21722 820,'0'-27,"0"27,0 53,0 0,0 0</inkml:trace>
  <inkml:trace contextRef="#ctx0" brushRef="#br0" timeOffset="20894.1951">21828 1296,'0'27,"27"26,26-53,-53 26,52-26,-52 0,53-53,0 27,-53-27,53 26,-53 1,27 26,26 0,-53 0,79 0,-26 26,-27-26,27 0,-26 0,-1 0</inkml:trace>
  <inkml:trace contextRef="#ctx0" brushRef="#br0" timeOffset="21560.2332">22648 926,'0'-27,"-53"27,27-53,-27 53,0 0,27 0,-27 0,53 27,0 52,0-26,53-26,0-27,-27 0,27 0,0 0,-27 0,27 0,-26-53,-27 0,0 79,0 1,0 26,53-1,-53 28,0-1,0 54,0-28,0 1,0 0,0 0,-27 0,-26-80,-26-26,52 0,1 0,-27 0,27-79,26 26,-53-27,53 28,0-1,26 0,27 26,0 27,26 0,1 0,26-53,-27 53</inkml:trace>
  <inkml:trace contextRef="#ctx0" brushRef="#br0" timeOffset="22610.2933">23442 767,'27'0,"25"0,28 0,-1 0,1 0,-27 53,-1-53,-52 53,27-27,-27 1,0 52,0-26,-53 0,27 26,-54 1,27-27,0 26,53-53,0 1,0 26,53 0,53-53,0 0,26 0,-26 0,-27 0,-52 0,-27-80</inkml:trace>
  <inkml:trace contextRef="#ctx0" brushRef="#br0" timeOffset="22904.3101">23548 1164,'26'0,"27"0,53 0,-26 0,-1 0,27 0,-53 0,0 0,-1 0,1 0,0 0</inkml:trace>
  <inkml:trace contextRef="#ctx0" brushRef="#br0" timeOffset="23106.3216">24553 1296,'53'0,"0"0,-26 0,-1 0,53 0,-52 0</inkml:trace>
  <inkml:trace contextRef="#ctx0" brushRef="#br0" timeOffset="23829.363">25321 449,'0'27,"-53"52,53 1,0-1,-53 0,53 1,0-1,0 27,0 0,79-27,-52-26,26 0,-1-53,1 27,-26-27,-1 0,-26-27,0 1,0-27</inkml:trace>
  <inkml:trace contextRef="#ctx0" brushRef="#br0" timeOffset="24380.3945">25083 952,'26'0,"27"0,-27 0,27 0,0 0,27 0,-1 0,27 0,-53 0,0 0,-27 0,27 0,-53 27,0 26,0 52,26-78,-26-1,0 27,53-26,-53-1,0 27,53-53,-53-26,-26 26,26-53,0 0,0 0,26 53,-26-27,53 27,-26-53,26 53,-27 0,0 0,27 0,0 0</inkml:trace>
  <inkml:trace contextRef="#ctx0" brushRef="#br0" timeOffset="25258.4447">26749 952,'-26'0,"26"0,-27-53,-25 27,-1 26,26 0,-26 0,27 0,-1 0,-26 26,27 1,-27 26,53-27,-26 27,26-27,26-26,1 27,25-27,1 0,-26 0,26 0,-27 0,-26-53,53 53,-53-53,53 106,-53-27,26 27,-26-26,80-1,-54 27,1-53,-27 27</inkml:trace>
  <inkml:trace contextRef="#ctx0" brushRef="#br0" timeOffset="25603.4645">26961 1217,'27'0,"-27"26,26 54,-26-54,0 27,53-53,-27 0,27-26,-53-1,27-26,-27 0,26 53,27 0,-26 27,25 52,-25-26</inkml:trace>
  <inkml:trace contextRef="#ctx0" brushRef="#br0" timeOffset="26106.4932">27675 979,'0'-27,"0"27,-26 0,-27 0,27 0,-1 0,27 27,-53-27,53 53,0-27,-53-26,53 53,0 0,27-27,-1 27,27-26,0-27,-26 53,25 0,-52-27,0-26,-52 0,-1 0,0 0,0 53</inkml:trace>
  <inkml:trace contextRef="#ctx0" brushRef="#br0" timeOffset="26629.5231">28205 820,'0'-53,"0"0,0 0,-53 53,53-26,-27 26,1 0,-54 26,80 1,-53 52,53-26,-52 0,52 0,0 26,0-26,0 0,0 0,0 0,0 26,0-26,52-26,-52 25,27-25,26-1</inkml:trace>
  <inkml:trace contextRef="#ctx0" brushRef="#br0" timeOffset="26908.5391">27861 1137,'-53'0,"53"0,53 0,-27 0,27 0,0 0,26 0,-26 0,0 0,-26 0</inkml:trace>
  <inkml:trace contextRef="#ctx0" brushRef="#br0" timeOffset="27441.5696">28390 1111,'0'0,"-27"0,-26 0,27 26,-27-26,53 80,-26-27,26-27,0 1,0-27,53 0,-27 0,0 0,27 0,-53-27,27 1,-27-54,26 80,54 0,-54 0,1 0,25 53,1-26,-53 26,27-27,-27 1,-27-27,27 0,0-80,27 54,26-27,26 0,-26 53,0-53,-27 53,-26-27</inkml:trace>
  <inkml:trace contextRef="#ctx0" brushRef="#br0" timeOffset="27919.5969">28972 1270,'53'0,"-27"26,1-26,-27 27,53-27,-27 0,27-53,26 53,-52-27,26 27,0 0,-27 27,-26 26,0-27,27-26,78-53,-78 0,26 0,-27 0,-26 27,53 26,-26 0,-1 26,-26 27,0-26,0-1,0 27,53-53,-53 53</inkml:trace>
  <inkml:trace contextRef="#ctx0" brushRef="#br0" timeOffset="28107.6077">30110 899,'53'0,"-1"-53,-52 80,0 26</inkml:trace>
  <inkml:trace contextRef="#ctx0" brushRef="#br0" timeOffset="28274.6171">30163 1481,'52'0,"-52"27,0 26,-26-53</inkml:trace>
  <inkml:trace contextRef="#ctx0" brushRef="#br0" timeOffset="28475.6287">30586 1217,'0'26</inkml:trace>
  <inkml:trace contextRef="#ctx0" brushRef="#br0" timeOffset="29905.7105">2514 1799,'52'0,"-25"0,79 0,-27 0,27 0,0 0,26 0,-26 0,26 0,27 0,0 0,-1 0,28 0,-1 0,0 0,0 0,1 0</inkml:trace>
  <inkml:trace contextRef="#ctx0" brushRef="#br0" timeOffset="30305.7334">8705 1799,'106'53,"-27"-53,0 0,27 26,0-26,26 0,-26 53,53-53,-27 0,27 0,0 53,-27-53,53 0,0 0,-26 0,26 0,1 53,-1-53,0 0,-26 0,52 79,-78-79,25 53,1 0,-26 0,-81-53</inkml:trace>
  <inkml:trace contextRef="#ctx0" brushRef="#br0" timeOffset="31289.7897">16007 1878,'133'0,"25"0,28 0,-28 0,28 0,-1 0,0 0,-26 0,79 0,-27 0,-25 0,25 0,1 0,-27 0,0 0,1 0,-54 0,27 0,-1 0,-25 0,-27 0</inkml:trace>
  <inkml:trace contextRef="#ctx0" brushRef="#br0" timeOffset="31589.8069">21325 1931,'106'0,"0"0,26 0,1 0,-27 0,26-26,-53 26,27 0,0 0,0 0,0 0,26 0,-26 0,-1 0,1 0,0 26,-26-26,25 0,54 53,-53-53,0 0,0 0,52 0,-25 0,25 0,1 0</inkml:trace>
  <inkml:trace contextRef="#ctx0" brushRef="#br0" timeOffset="31913.8254">26749 1958,'106'0,"0"0,0 0,53 0,-27 0,27 0,-27 0,0 0,-52 0,25 0,-25 0,-27 0,0 0,0 0,26 0,27 53,-53-53,26 79,0-79</inkml:trace>
  <inkml:trace contextRef="#ctx0" brushRef="#br0" timeOffset="32159.8394">29157 2196,'27'0,"78"0,-25 26,-27-26,26 0,0 0,27 53,53-53,-53 0,26 53,-79-53,-26 0,-27 53</inkml:trace>
  <inkml:trace contextRef="#ctx0" brushRef="#br1" timeOffset="43631.4955">8916 2751,'0'0,"0"-53,0 106,0-26,0 26,0-27,0 54,0-28,0-25,0 26,0-27,-52-26,52 53,0-53,0-53,0-26,0-53,0 79,0 26,26-26,-26 27,0 26,26 53,-26 0,0 0,53 26,-53-53,27 1,26 26,-27-53,27-27,-53 1,80-27,-80 27,26-1,-26-26,26 53,-26-79,53 79,-26-27,26 27,-53 0,53 53,-53-26,26-1,-26 54,0-54,0 0,0 27,0-26,0-1,0 1,53-27</inkml:trace>
  <inkml:trace contextRef="#ctx0" brushRef="#br1" timeOffset="43947.5136">9895 2910,'0'53,"0"0,0-27,0 1,0 26,27-53,26 26,53-26,-53 0,-27 0,27 0,-53-106,0 27,0 53,-27-1,-25 27,-1 0,-27 0,27 0,27 0,-27 0,53 0,0 0</inkml:trace>
  <inkml:trace contextRef="#ctx0" brushRef="#br1" timeOffset="44780.561">10742 3016,'0'-27,"-26"27,-27 0,26 0,-26 0,27 0,-1 0,-52 27,53 26,-1-27,-26 1,53 26,-26-53,26 26,0-26,26 0,54 0,-1 0,0-26,-26-54,0 27,0-26,-26-53,-27 26,52-26,-52 79,0 26,0-26,0 80,0 26,0 26,0 27,0-27,0 1,0-1,0 0,80 1,-80-27,79-27,-26-26,27 0,-1 0,-26 0,26-53,-26-53,-53 27,0 26,0 27,0-27,-26 53,-1-27,-26 27,27 0,-1 0,27 53,-53-26,53 26,0-27,0 0,27 27,-1-26,27 26,-26-53,26 53,0-53,-53 26,52-26,-52-26</inkml:trace>
  <inkml:trace contextRef="#ctx0" brushRef="#br1" timeOffset="45199.5853">11536 3122,'26'0,"1"0,-1 0,27-27,-26 1,26-54,-53 1,52-27,-52-79,53 26,-53 80,0 52,0 27,-26 0,-27 53,0 27,27 52,26 0,-53 1,53-54,0 0,0-26,0 27,0-54,26-26,1 27,26-27,26 0,0 0,1-53</inkml:trace>
  <inkml:trace contextRef="#ctx0" brushRef="#br1" timeOffset="45477.6012">12144 2937,'-53'26,"53"0,-26 27,26 0,0-26,-53 26,53-27,27 27,25-53,-25 0,26 0,-27 0,27-79</inkml:trace>
  <inkml:trace contextRef="#ctx0" brushRef="#br1" timeOffset="45633.6101">12250 2672,'0'-26,"0"52,0 27,0-27</inkml:trace>
  <inkml:trace contextRef="#ctx0" brushRef="#br1" timeOffset="46385.653">12356 3228,'53'0,"26"-106,-79 53,53 0,-53 0,53 53,-26 53,26 0,-27-27,53-26,-26 0,0-26,0-27,27-26,-28-1,-52 27,53 0,-53 27,-26 26,-1 0,1 0,0 0,-27 0,26 0,1 0,26 0,0 26,0 27,26-53,1 27,52-27,27 53,-27-53,-26 0,-26 26,25-26,-52 53,0 26,0-26,0 27,-26-1,26 0,-79 27,79-53,-53 0,53-26,-27-27,27 52,-53-52,-26-26,53 26,26-53,-53 53,53-53,0 0,0 0,0 27,79-27,53 0,27 0,-27 27,1-27,25 0</inkml:trace>
  <inkml:trace contextRef="#ctx0" brushRef="#br1" timeOffset="47322.7066">14393 2884,'0'53,"0"-53,-26 52,-27 1,27-26,26 26,0-27,26-26,27 0,0-26,0-27,0-27,-53-52,0 79,0 27,-53 26,26 0,1 0,-27 53,53 0,0-27,26 27,27-27,53-26,53 0,0 0,-1-26,1-53,-27-27,-52 26,-27-25,-53 52,0 26,-27-26,-52 53,52 0,-26 0,53 0,-79 27,79 52,0 53,0 1,0 25,0-25,27 26,-27-54,52 1,-52-26,0-28,0-25,0-27,0-27</inkml:trace>
  <inkml:trace contextRef="#ctx0" brushRef="#br1" timeOffset="47501.7169">15081 3413,'0'-27,"27"27,-1-26,27 26,26-53,1 53,-1 0,1 0,-1 0,-26 0,0-26</inkml:trace>
  <inkml:trace contextRef="#ctx0" brushRef="#br1" timeOffset="48454.7712">16642 2778,'0'26,"-26"80,26-27,0 27,0 0,0 0,0-27,0 1,0-27,0-27,0-105,0-1,-53-78,53 25,0-25,0 52,0 26,0 27,0 1,0-1,0 26,26 27,1 0,-1 0,27 27,-26 52,-27-26,53 0,-53 0,0 26,0-52,0-1,-53 27,26-27,-26-26,27 80,-27-80,53 26</inkml:trace>
  <inkml:trace contextRef="#ctx0" brushRef="#br1" timeOffset="48859.7943">17383 2407,'-26'0,"26"0,0 80,0-1,-27 1,27-1,0 0,0 1,0-27,0 26,0-53,53 1,-53 26,27-53,-27-27,53-52,-53 26,52 0,-52-26,53 52,0-26,-26 53,-27 53,53-26,-53-1,26 27,-26-26,0 25,27-25,-27-1,52-26</inkml:trace>
  <inkml:trace contextRef="#ctx0" brushRef="#br1" timeOffset="49271.8182">17992 2619,'0'0,"0"53,0-27,0 1,26 26,27-27,26-26,-26 0,-53-26,53-27,-53 0,0 27,53 26,-53-53,0 53,0 53,0 52,0 1,0 0,0 0,0-27,0 1,0-27,-79-1,52-25,-26-27,27 0,0 0,-1 0</inkml:trace>
  <inkml:trace contextRef="#ctx0" brushRef="#br1" timeOffset="49985.8591">19129 2593,'0'-53,"-79"53,0 0,-27 0,0 53,80-27,-27 27,53-27,0 1,0 26,0-27,53 27,-1-26,28 26,-27-53,0 52,-53-25,0 26,-53-53,0 0,0 0,106 0</inkml:trace>
  <inkml:trace contextRef="#ctx0" brushRef="#br1" timeOffset="50457.8861">19500 2672,'26'0,"-26"26,0 1,0 26,0 0,0 0,0 0,0-27,0 27,0-27,0 1,27-27,-27-27</inkml:trace>
  <inkml:trace contextRef="#ctx0" brushRef="#br1" timeOffset="50727.9015">19817 2593,'0'-53,"-26"53,-1 0,27 26,-26 27,26 0</inkml:trace>
  <inkml:trace contextRef="#ctx0" brushRef="#br1" timeOffset="51267.9324">20399 2831,'0'-53,"0"0,0 26,0 27,-53 0,1 0,25 0,-26 80,27-27,26-27,-53 27,53-26,0-1,0 27,0 0,0-27,26 27,27-53,53 53,-27-53,1 53,-1-53</inkml:trace>
  <inkml:trace contextRef="#ctx0" brushRef="#br1" timeOffset="51837.9649">20955 3016,'0'-53,"-26"53,-54 26,54 27,26 0,0 0,26-53,1 0,-1 0,53 0,-79-26,27 26,-27-53,0 79,0 27,53 0,0-53,53 53,-27-53,27 0,-27-53,1 27,-28-80,1 0,-53-26,53 79,-53 26,0-26,-26 53,26-52,-53 52,26 0,-25 0,25 26,27 27,0 0,0 0,0 26,0 0,0 1,27 26,-27-53,26 0,-26-1,0 1,0-26,26-27</inkml:trace>
  <inkml:trace contextRef="#ctx0" brushRef="#br1" timeOffset="52490.0023">22992 2460,'-26'0,"-27"0,0 0,-26 0,26 0,0 106,0-106,53 80,-27-54,27 27,0-27,0 1,27 26,26-27,-27 27,1-26,-27-1,53 27,-53-27,0 1,-27 26,1-27,-1-26,-52 53,52-53,27-26</inkml:trace>
  <inkml:trace contextRef="#ctx0" brushRef="#br1" timeOffset="52909.0262">23151 2831,'0'26,"0"27,0 0,27-53,-1 26,27-26,-27 0,1 0,52 0,-79-26,53-27,-53 27,0-27,0 106,0 0,0-1,0 28,0-1,0 1,-26-27,26 26,-53-26,0 0,0-27,26-26,-25 53,25-53</inkml:trace>
  <inkml:trace contextRef="#ctx0" brushRef="#br1" timeOffset="53373.0528">24104 2672,'-27'0,"-26"0,27 0,-27 0,-27 53,54-53,-27 53,53 0,0 0,0 0,27-27,-1 27,27-27,-27-26,-26 53,27-53,-27 27,0 26,0-53,-53 26,-26-26,-1 53,54-53</inkml:trace>
  <inkml:trace contextRef="#ctx0" brushRef="#br1" timeOffset="54799.1344">24712 2513,'0'-26,"0"-27,0 106,-79 0,79 26,-27 0,27 1,0-1,0 1,0-28,0-25,0-1,53-26,-26 80,-1-80,53 0,-26 0,-26 0,-1 0,-26-27,80 27,-80-26,0-27,0 0,0 0,0 27,0-1,0-26,-27 53,1 0,-1 0,27 27,-53-27,53 26,-26 27,26 0,0 26,26-52,1-27,26 0,0 0,0 0,0 0,-1 0,-25 0,-1 0,27 0,-53 53,27 0,-27 0,26-53,-26 26,53-26,-53-26,53-1,-53-26,53 27,-53-1,26 27,1 0,-27 27,53 26,-53-27,0 1,26 26,27-53,0-27,-26-26,25 27,-52-27,53 53,-53-27,53 54,-53-1,80 1,-54 26,1-53,-27 26</inkml:trace>
  <inkml:trace contextRef="#ctx0" brushRef="#br1" timeOffset="55444.1713">24448 2725,'26'0,"27"0,0-53,0 53,0 0,26 0,-26 26,0-26,0 0,26 53,-26-53,0 53,0-53</inkml:trace>
  <inkml:trace contextRef="#ctx0" brushRef="#br1" timeOffset="56637.2395">13441 3942,'-27'0,"-52"26,53-26,-27 53,-53 0,0 27,-53-1,-52 0,52 1,-26-1,-54 1,81-1,-1 0,-79 27,53 0,-1-27,28-26,25 0,54-26,26-27,53 0,0 0,53-53</inkml:trace>
  <inkml:trace contextRef="#ctx0" brushRef="#br1" timeOffset="56884.2536">10636 4894,'0'53,"-26"-53,26 53,-53-26,53 26,-27-27,27 1,0 26,0-27,0 0,0 27,53-53,27 27,26-27,52 0,-78 0</inkml:trace>
  <inkml:trace contextRef="#ctx0" brushRef="#br1" timeOffset="58961.3724">3466 5926,'0'-53,"0"1,0-1,0 0,0 53,0-53,-26 53,-54 0,54 0,-27 53,0 0,26 0,-25 26,52-26,-27 0,27 0,0 0,0-27,0 0,79 54,1-80,-1 0,27 53,0-53,-27 0</inkml:trace>
  <inkml:trace contextRef="#ctx0" brushRef="#br1" timeOffset="59839.4226">3995 6059,'-26'0,"26"-27,-53 27,26 0,1 0,26 0,-53 0,53 27,-26 52,26-53,0 1,26-27,0 0,27-27,-26 1,26-53,-53 132,0 26,0-26,0 0,0-27,26 27,-26 0,53-53,-26 0,26-53,-27-26,27 26,-53 0,53 0,-53 27,26 26,27 0,-53 52,27-25,-27-1,53-26,-1 80,-25-80,26 26</inkml:trace>
  <inkml:trace contextRef="#ctx0" brushRef="#br1" timeOffset="60117.4385">4710 5609,'-53'79,"53"-26,0 0,0 26,0 1,0-27,0 0,0 0,0-1,0 28,0-27,0-27,0 1,26-27</inkml:trace>
  <inkml:trace contextRef="#ctx0" brushRef="#br1" timeOffset="60513.4612">4498 6059,'26'0,"27"0,0 0,0 0,27 0,-1-53,0 53,-26-53,-53 26,0 27,0 0,0 53,0-26,0 26,0-27,0 1,0 52,0-53,27-26</inkml:trace>
  <inkml:trace contextRef="#ctx0" brushRef="#br1" timeOffset="60679.4707">5133 5662,'0'-53,"0"26,0 1,-27 105,27-26,-26 0</inkml:trace>
  <inkml:trace contextRef="#ctx0" brushRef="#br1" timeOffset="61318.5072">5265 6164,'-26'0,"26"0,0 0,0 53,0 0,26-53,-26 53,0-26,53-27,-53-53,0 0,0 0,27 0,-27 27,53 26,-53 52,52-52,-52 53,80-53,-80 53,53-53,-53 27,26-27,-26 53,27-53</inkml:trace>
  <inkml:trace contextRef="#ctx0" brushRef="#br1" timeOffset="62261.5612">5715 6112,'0'52,"0"-25,53 26,-53-27,26 1,54-27,-54 53,1-53,26 0,-53 0,53 0,-53-80,26 27,-26 27,0 52,0 1,0 26,0-27,53-26,-27 27,1-27,52 0,-26 0,-26 0,25 0,-25 0,-27-27,0-26,0 80,0 26,26 0,27 0,0 26,27-79,-27 0,26 0,-53 0,-26-27,0-25,-26-1,-53 0,26 26,0-26,-27 53,27-26,27 26,26 0,106 0,26 0,-26 0,0 0,0 0,-54 0,1 0,-53 0,-26 0,26 53,0 0,26-53,1 53,26-53,0 0,26 0,27 0,0-27,-27 27,-79-26,27 26,-1 0,27 0,-27 53,27-53</inkml:trace>
  <inkml:trace contextRef="#ctx0" brushRef="#br1" timeOffset="62651.5835">7990 6138,'0'-53,"-52"53,-1 0,26 0,1 0,26 53,0-27,0 1,0 26,0 0,26-27,27 27,-26-53,25 27,-25-27,-27 26,0 27,-27-53,-52 53,26-53,-26 106</inkml:trace>
  <inkml:trace contextRef="#ctx0" brushRef="#br1" timeOffset="63379.6249">9049 5529,'0'80,"0"-27,26 53,-26-27,0 0,0 1,0-27,0 0,0-1,0 28,27-27,-27-27</inkml:trace>
  <inkml:trace contextRef="#ctx0" brushRef="#br1" timeOffset="63611.6384">8916 6059,'0'-27,"0"27,53 0,27 0,-1 0,27 0,0 0</inkml:trace>
  <inkml:trace contextRef="#ctx0" brushRef="#br1" timeOffset="63850.6521">9604 5873,'0'0,"0"27,0-1,-26 1,26 26,0 26,0-26,0 0,0 0,0 0,0 0</inkml:trace>
  <inkml:trace contextRef="#ctx0" brushRef="#br1" timeOffset="64031.6623">9684 5662,'0'-27,"0"27,0 27</inkml:trace>
  <inkml:trace contextRef="#ctx0" brushRef="#br1" timeOffset="64705.7009">9790 6085,'26'0,"27"0,-53 53,79-27,-79 54,0-54,0 1,0-1,0 54,27-160,-27 27,53 27,-53-27,26 26,27 1,-26 26,-27 53,0-27,52 1,-52 26,0-27,0 1,27-27,26-53,-53 0,53 0,-27-26,-26 52,53 27,-26 0,-27 27,26 25,-26-25,0-1,53 27,-53-26,26-1,54-26</inkml:trace>
  <inkml:trace contextRef="#ctx0" brushRef="#br1" timeOffset="65043.7202">10874 6217,'80'-26,"26"26,-27 0,0 0,1-27,-27 27,0-52,-27-1,-26 0,-26 53,-1 0,-52-53,52 53,1 0,-27 26,26 54,27-27,0-27,27 53,-1-52,27 26,0-27,27 27,52-53,-26 0</inkml:trace>
  <inkml:trace contextRef="#ctx0" brushRef="#br1" timeOffset="66062.7786">19870 3492,'-53'27,"0"52,-26-26,26 0,0 26,0-26,27-26,-27 26,53-27,-27-26,27 53,-26-53,26 79,0-52,-53-1,53 27,-26-26,26-1,-53-26,53 53</inkml:trace>
  <inkml:trace contextRef="#ctx0" brushRef="#br1" timeOffset="66319.7931">19235 4021,'0'0,"0"53,0-53,0 53,53 0,-53-26,53 25,-26-25,25-27,1 53,0-53,0 0</inkml:trace>
  <inkml:trace contextRef="#ctx0" brushRef="#br1" timeOffset="67330.8511">18838 4736,'0'-53,"0"53,0 53,0 26,0-26,0 0,0 0,0 0,0 0,0 0,0-27,0 1</inkml:trace>
  <inkml:trace contextRef="#ctx0" brushRef="#br1" timeOffset="67819.8791">18733 4656,'26'0,"-26"-26,26 26,80 0,-79 53,26 0,-27 0,27 0,0 26,0-26,0 0,-53 26,26-26,-26 0,0 26,-53 27,0-53,-52 26,25-52,27-27,0 53,27-53,-27 0,53 0,-53 0,53-80,0 28,-26-1,26 26,-53-26,79 53,1 0</inkml:trace>
  <inkml:trace contextRef="#ctx0" brushRef="#br1" timeOffset="68313.9074">19764 4894,'0'0,"0"27,0 52,-26-52,26-1,-27 27,27-26,0 26,0-53,27 0,52 0,1 0,26-53,-54 0,1-27,-53 54,27-1,-27-26,0 27,0 26,0 26,0 1,0 52,26-26,27 0,-26 0,-27-26,53-1,-53 53,-53-26,-27-53,-26 53,1-53,-28 0,54 0</inkml:trace>
  <inkml:trace contextRef="#ctx0" brushRef="#br1" timeOffset="68541.9204">19738 4630,'0'-27,"0"27,-27 0</inkml:trace>
  <inkml:trace contextRef="#ctx0" brushRef="#br1" timeOffset="69342.9659">20849 4868,'0'0,"0"-53,0 27,-26 26,-27 0,0 0,53 0,-27 0,27 79,-52-26,52-27,0 1,-27 26,27-27,0 1,0 26,0-27,0 1,0 25,0 1,27-53,52 53,0-53,1 0,-27 0,26-79,-26 26</inkml:trace>
  <inkml:trace contextRef="#ctx0" brushRef="#br1" timeOffset="69857.9957">21167 5106,'0'-26,"0"26,26 26,-26 27,0-26,0-1,0 27,0 0,-26-53,26 0,0-80,0 28,0-1,26 26,1 27,-1-79,53 79,-26 0,0 0,0 0,-26 0,52 0,-26 53,0-27,26 27,1-53,-1 53,0-53,-26 0,0 0,0-26,-53-1,27-26,-27 27,0-27,-53 26,26 27,1 0,-54 0,27 53,-26 27,53-27,26 26,0 0,0-26,0 0,0 0,53-27,26-26,27 0,52 0,-25 0,-1-52</inkml:trace>
  <inkml:trace contextRef="#ctx0" brushRef="#br1" timeOffset="70897.0551">22781 4471,'0'-26,"0"26,-27 106,27-1,-79 54,79-27,0 27,0 0,0-27,26 27,80-27,53-52,-27-80,27 53,-53-53,0-53,-1 0,-78-27,-27 1,0 26,0 27,0 26,-53-53,0 53,27 0,-27 26,53 1,0 25,0 28,0-27,26-27,27 27,26-26,27-27,-26 0,-27 0,-27 0</inkml:trace>
  <inkml:trace contextRef="#ctx0" brushRef="#br1" timeOffset="71184.0715">22543 4894,'52'0,"1"-52,27 52,-1 0,27 0,26 0,-26 0,0 26,26-26,-26 53,-27-53</inkml:trace>
  <inkml:trace contextRef="#ctx0" brushRef="#br1" timeOffset="71992.1177">24580 4656,'0'0,"53"0,-53 53,0 0,0 27,0-1,0 0,-27 1,27-1,-53 27,53-27,0 1,0-27,0-27,27-26</inkml:trace>
  <inkml:trace contextRef="#ctx0" brushRef="#br1" timeOffset="72233.1315">24342 5212,'0'-53,"0"53,79 0,-52 0,25 0,28 0,26 0,-1 0,28 0,-27 0,26-26</inkml:trace>
  <inkml:trace contextRef="#ctx0" brushRef="#br1" timeOffset="72493.1464">25321 4921,'0'-53,"-27"53,27 26,-79 54,79-27,-27 0,27 0,0 26,0-26,0 0,0-27,0 27</inkml:trace>
  <inkml:trace contextRef="#ctx0" brushRef="#br1" timeOffset="72676.1569">25374 4630,'0'-27,"0"-25,0 78,52 53,-52-52</inkml:trace>
  <inkml:trace contextRef="#ctx0" brushRef="#br1" timeOffset="73214.1876">25559 5027,'0'26,"26"27,-26 0,53 26,-53-26,27 27,-27-54,0 1,53 26,-27-53,-26-53,53-27,-53 27,79 0,-79 27,27 26,-27-26,26 26,-26 26,53 27,-53 0,27 0,-27-27,0 27,0 0,52-53,28-53,-27 0,-27-26,27-27,-26 53,26 0,-53 0,52 53,1 53,-53 0,0 0,27 0,-27 26,0-52,0-1,53 27,-27-53</inkml:trace>
  <inkml:trace contextRef="#ctx0" brushRef="#br1" timeOffset="73573.2081">26802 5397,'0'0,"53"0,27 0,-1 0,0 0,1 0,-27 0,-27-53,27-53,-53 80,0-27,-53 53,0-53,0 53,0 0,0 27,53-1,-26 27,26 0,0 0,0 0,53 26,-27-26,54 0,-1 0,0-53,1 53,26-80</inkml:trace>
  <inkml:trace contextRef="#ctx0" brushRef="#br1" timeOffset="74669.2709">22410 4921,'0'-27,"27"27,26 27,-27-27,1 0,-1 0,53 0,-52 0,-1 0,27-27,-79 27</inkml:trace>
  <inkml:trace contextRef="#ctx0" brushRef="#br1" timeOffset="76118.3537">21008 5027,'0'-53,"53"53,-53 53,-27-27,27 1,27 26,-1-53,27 0</inkml:trace>
  <inkml:trace contextRef="#ctx0" brushRef="#br1" timeOffset="83614.7824">4577 7937,'0'-26,"0"26,0 26,0 27,0-26,0-1,0 27,53 0,-53 0,0 0</inkml:trace>
  <inkml:trace contextRef="#ctx0" brushRef="#br1" timeOffset="84095.81">4577 7778,'53'0,"27"0,-27 27,-1 26,54 0,-26 0,-27 0,26-1,-53-25,-26 26,0-27,0 1,0 26,-53-27,-26 27,-53 0,26-53,0 79,53-79,27 0,-54 0,54-53,26 27,0 0,-27 26,27 0,53 0</inkml:trace>
  <inkml:trace contextRef="#ctx0" brushRef="#br1" timeOffset="84395.8272">5636 7884,'0'27,"0"-1,0 1,0-1,0 27,0-27,0 1,0 26,0-27,26-26,53 53,1-53,26 0,-27 0,-26 0,0-53</inkml:trace>
  <inkml:trace contextRef="#ctx0" brushRef="#br1" timeOffset="84575.8375">5794 7726,'0'-27,"0"54,0-1,0 0</inkml:trace>
  <inkml:trace contextRef="#ctx0" brushRef="#br1" timeOffset="85114.8683">6482 7699,'0'-26,"0"-1,0-52,0 26,-26 53,26-53,-27 53,-26 53,53 26,-79-26,79 27,-53-1,53 0,0 27,0-27,0-26,0 0,0 0,27 0,-1 0,27-26,-27 25,27-25</inkml:trace>
  <inkml:trace contextRef="#ctx0" brushRef="#br1" timeOffset="85353.882">6165 7911,'26'0,"-26"-53,53 53,0 0,26 0,-52 0,26 0,26 0,1 26,-1-26</inkml:trace>
  <inkml:trace contextRef="#ctx0" brushRef="#br1" timeOffset="85878.9117">7091 7620,'0'-27,"0"1,0 26,0-53,0 26,-27 27,-52 0,53 0,-54 0,27 53,53 0,-53 0,53 0,0 26,0 27,27 27,-27-28,79 28,-79-54,27 0,-27-26,0 27,53-54,-53 1</inkml:trace>
  <inkml:trace contextRef="#ctx0" brushRef="#br1" timeOffset="86329.9377">6694 8334,'0'-26,"26"26,27-53,0 53,27 0,25 0,28-80,-54 80,1-53,-54 27,-26-27,53 27,-53-27,-27 53,-25-53,-1 53,0 0,53 106,0-80,0 0,0 1,0 26,53-27,0 27,-1-53,28 0,-54 0,54-26,-27-1,-1-26,1 27</inkml:trace>
  <inkml:trace contextRef="#ctx0" brushRef="#br1" timeOffset="87155.9851">7726 8043,'0'53,"0"-27,0 1,0 26,0 0,0-27,0 1,0 52,0-105,0-27,0 26,0-26,0 27,0-1,53 27,-27 0,54 0,-1 0,53 0,27 0,-53 0,0 0,0-53,-27 0,-26 27,-53-27,53 27,-53-1,-80-52,27 79,-26 0,26 0,-26 0,-1 53,54-27,26 1,-27 26,27-1,0 1,0-26,27 26,-1-53,27 53,-26-53,-1 0,27 0,-26 0,-1-27,27 27,-53-26,26 26,1 0,-27 0,53 26,0 27,0-26,-27-27,-26-27,27 1,-27-27,52 0,-52 0,27 53,-1 0,-26 26,80-26,-80 53,26-53,-26 53,27-53,-27 27,53-27</inkml:trace>
  <inkml:trace contextRef="#ctx0" brushRef="#br1" timeOffset="87799.0218">9128 7408,'0'0,"27"0,52 0,-26 26,-53 1,26 52,-26 1,0-1,0 0,0 1,0-1,0 1,0-1,0 0,0-26</inkml:trace>
  <inkml:trace contextRef="#ctx0" brushRef="#br1" timeOffset="88034.0353">9155 7884,'0'0,"53"0,-1 0,28 0,-1 0,1 0,-1 0,0 0,-26 0</inkml:trace>
  <inkml:trace contextRef="#ctx0" brushRef="#br1" timeOffset="88257.048">9790 7858,'0'26,"0"1,0 26,0 26,0-26,0 0,0-27,0 27,0-26</inkml:trace>
  <inkml:trace contextRef="#ctx0" brushRef="#br1" timeOffset="88454.0593">9869 7593,'0'-26,"0"26,0 0,0 53,0 26,0-52</inkml:trace>
  <inkml:trace contextRef="#ctx0" brushRef="#br1" timeOffset="89218.103">10345 7964,'0'-53,"0"26,-26 27,26-26,-53 26,26 0,-26 0,1 26,25 1,-26 26,53-27,0 1,0 52,27-79,-1 0,1 0,-1 0,27 0,-27-53,-26 27,80-1,-80-26,0 80,0-1,0 1,53 25,-27-25,54 26,-1-53,0 0,1 0,-1 0,-26-80,26 1,-26-53,0-27,0-53,-53-52,53 79,-53 79,0 53,0 0,-26 53,26-27,-27 27,-105 106,52 0,27 26,1 27,52 26,-80-52,80-27,0-27,0 0,0 1,53-27,0-1,26-25,80-27,26 0</inkml:trace>
  <inkml:trace contextRef="#ctx0" brushRef="#br1" timeOffset="90079.1523">11562 7858,'27'0,"52"0,-26 0,0 0,-27-27,54 1,-80-27,53 0,-53 27,0-27,0 26,-53 27,0 0,0 0,0 27,-26 52,26-26,0-27,53 54,0-54,0 1,0-1,26-26,1 80,26-80,0 0,0 26,26-26,0 0</inkml:trace>
  <inkml:trace contextRef="#ctx0" brushRef="#br1" timeOffset="90718.1888">12356 7593,'-53'-53,"27"53,-27 0,-27 0,80 27,-53-27,53 53,0-27,0 1,27-27,-1 0,1 0,52 0,-52 0,-1 0,-26 53,0-27,0 27,0 26,0 1,0-1,0-26,0 0,0-27,0-26,0 53,27-53,52-26,-53-1,27-79,-26 27,26 26,-53-26,53 52,-53 1,0-53</inkml:trace>
  <inkml:trace contextRef="#ctx0" brushRef="#br1" timeOffset="91047.2076">12726 7752,'0'26,"0"27,0-26,0-1,0 1,0 26,53-53,0 53,-26-53,26 0,-27 0,27-53,-26 0,25 26,-52 54,0-1,27 27,-1 0,27-53</inkml:trace>
  <inkml:trace contextRef="#ctx0" brushRef="#br1" timeOffset="91903.2564">13626 7937,'0'-26,"0"-1,-79 27,79-26,-53 26,26-53,-26 53,0 0,27 26,26 1,0-1,0 27,0-26,0-27,53 53,26-53,1 0,-27 0,0 0,-1-27,-25-26,-27 27,53 26,-53-27,0 27,0 27,0 26,26 0,-26-1,53 1,-26-53</inkml:trace>
  <inkml:trace contextRef="#ctx0" brushRef="#br1" timeOffset="92195.2733">14129 7382,'0'-27,"0"80,0 0,0 26,0 1,0-1,0 0,0 1,0-1,0 1,0-1,0 0,0-52</inkml:trace>
  <inkml:trace contextRef="#ctx0" brushRef="#br1" timeOffset="92443.2874">13917 7911,'27'0,"78"0,-78 0,26 0,0 0,26 0,-26 0,26-53,-52 53,26-27</inkml:trace>
  <inkml:trace contextRef="#ctx0" brushRef="#br1" timeOffset="92629.2981">14499 7778,'0'27,"0"26,0-27,0 1,0 26,0-27,0 1,0 25,0-25,0 26,0 0,0-53,0-27</inkml:trace>
  <inkml:trace contextRef="#ctx0" brushRef="#br1" timeOffset="92803.3081">14605 7593,'26'-53,"-26"27,0 52,0 27</inkml:trace>
  <inkml:trace contextRef="#ctx0" brushRef="#br1" timeOffset="93725.3608">15028 7964,'0'0,"0"-27,-26 27,26-26,-27 26,-25-53,25 53,-52 0,52 0,1 0,-27 0,53 79,0-26,26-26,1-27,-1 0,54 0,-27 0,-27 0,0 0,27 0,-53 0,0 26,27 27,-27-27,53-26,-53 53,26-53,1-26,-27-1,79-52,-79 53,26-1,-26-26,53 80,-53-1,27 27,-27-27,53 1,-53 26,26-53,-26 53</inkml:trace>
  <inkml:trace contextRef="#ctx0" brushRef="#br1" timeOffset="95119.4402">4551 7752,'0'-26,"-27"26,-26 0,53 0,0 79,0-26,0-27,0 1</inkml:trace>
  <inkml:trace contextRef="#ctx0" brushRef="#br1" timeOffset="96757.5342">1376 9922,'0'26,"0"27,0 0,-27 53,27-53,0 26,0-26,0 0,-53 0,53 26,0-52,0-1,0 27</inkml:trace>
  <inkml:trace contextRef="#ctx0" brushRef="#br1" timeOffset="97056.5513">926 9974,'0'-52,"0"52,106-27,0 27,26 0,27-53,0 53,-27 0,27 0,-54 0,-52 0,0 0</inkml:trace>
  <inkml:trace contextRef="#ctx0" brushRef="#br1" timeOffset="97769.5921">2223 10213,'0'79,"0"-26,-53-27,53 27,0-26,0-1,0 27,26-53,1 0,-1 0,27 0,-53-26,0-27,0 0,0-27,-27 28,27-28,-26 54,26-1,79 27,1 53,26 0,-27 0,0 26,-52-26,-27 0,53 0,-53 0,0-27,53-78,-53-1,79-53,-79 53,0 0,0 0,-26 27,-27 26,0 0,-27 26,1-26,0 27,52-27,106 0,1 0,26 0</inkml:trace>
  <inkml:trace contextRef="#ctx0" brushRef="#br1" timeOffset="98191.6163">3149 10689,'26'0,"0"0,1 0,26 0,0 0,0-106,26 53,-26 0,0-53,-53 1,79-28,-79 27,0 27,0 53,-26-27,-27 53,26 0,-52 26,0 53,-1 27,27-26,53-1,-26 0,26 1,0-1,0-26,0 0,53 0,-27 0,54-27,-1-26,27 53,-27-53</inkml:trace>
  <inkml:trace contextRef="#ctx0" brushRef="#br1" timeOffset="98436.6303">4022 10318,'0'-52,"0"78</inkml:trace>
  <inkml:trace contextRef="#ctx0" brushRef="#br1" timeOffset="98578.6384">4048 10636,'53'0,"-26"0</inkml:trace>
  <inkml:trace contextRef="#ctx0" brushRef="#br1" timeOffset="99568.695">5477 9657,'0'53,"0"26,0 27,0-27,0 1,-53-1,53 1,0-27,0-1,0-25,0-27,53 0,0 0,-27 0,27 0,53-27,-27 27,27 0,0 0,0 0,-27 0,-26 0,27 0,-28 0</inkml:trace>
  <inkml:trace contextRef="#ctx0" brushRef="#br1" timeOffset="100078.7242">6668 10054,'0'-27,"0"1,0-27,-27 53,-26-26,27 26,-27 0,0 26,0-26,26 79,27-26,0-26,0-1,0 27,53-53,0 0,0 0,-26 0,26 0,-53-26,53-1,-53-26,26 53,53 53,-52-53,26 53,0-53,0 53,-27-53</inkml:trace>
  <inkml:trace contextRef="#ctx0" brushRef="#br1" timeOffset="100455.7457">7197 9604,'0'-53,"0"80,0 52,0 0,0 27,0 26,0 54,0-1,0 0,0 0,53-26,-53-80,0-26,26 0,53-132,-79 26,0-26,53-54</inkml:trace>
  <inkml:trace contextRef="#ctx0" brushRef="#br1" timeOffset="100838.7677">7303 9922,'0'0,"26"0,27 0,0 0,0 26,-27-26,-26 26,53-26,-53 53,0 0,-53-26,0 26,-26-27,0 27,26-53,26 53,-26 0</inkml:trace>
  <inkml:trace contextRef="#ctx0" brushRef="#br1" timeOffset="101614.8121">7541 10239,'-27'0,"27"53,27-53,26 0,26 0,0 0,1-26,-1-1,-26-26,0 0,0-26,-53 26,53-26,-53-1,0 1,0 26,0 0,-53 27,26 26,27 0,-53 79,53-26,-52 26,52 1,0-28,0 1,0 27,0-54,0 1,0 26,0-27,0 1,79 25,0-52,27 53,0-53</inkml:trace>
  <inkml:trace contextRef="#ctx0" brushRef="#br1" timeOffset="102136.8419">8784 10027,'0'-26,"-26"26,26-27,-53 27,0 0,0 0,27 0,-27 27,26-1,27 27,-53-26,53 26,0-27,0 27,53-53,-26 0,52 0,-26 0,0 0,0-26,-27-27,-26 0,53 0,-53 0,0 106,0-27,0 1,0 26,0-27,53-26,-53 53,26-53,-26 27,80-27,-54 0</inkml:trace>
  <inkml:trace contextRef="#ctx0" brushRef="#br1" timeOffset="102615.8693">9340 9974,'-27'0,"-52"106,26-79,53-1,-53 27,53-26,0 26,53-1,26-52,80 0,0 0,53-52,-80-28,-26 1,-27 26,-79 0,0 26,-26 27,-27 0,0 0,0 0,0 27,27-1,26 27,26 27,27-80,53 26,0-26,-1 0,54 0,-27 0</inkml:trace>
  <inkml:trace contextRef="#ctx0" brushRef="#br1" timeOffset="103386.9131">10954 9022,'0'-53,"0"27,0 79,0 26,0 27,0 52,0-25,0 26,53-1,-53-52,53 0,-53 0,53-53,-1 0,-25 0</inkml:trace>
  <inkml:trace contextRef="#ctx0" brushRef="#br1" timeOffset="103716.932">11351 10133,'26'0,"27"0,-27 0,-26 53,53-26,-53-1,0 53,0-105,0-27,0 0,0 27,0-27,27 26,-27-26,53 0,-27 53,1 0,26 0,26 27,-26-27,0 79,-27-52</inkml:trace>
  <inkml:trace contextRef="#ctx0" brushRef="#br1" timeOffset="104002.9484">10557 9498,'26'0,"1"0,79-53,-27 53,27 0,26 0,27 0,-27 0,53 0,1 0,-81 0</inkml:trace>
  <inkml:trace contextRef="#ctx0" brushRef="#br1" timeOffset="104931.0017">12515 9869,'-27'0,"27"-53,0 26,0 1,-53 26,53-53,-26 53,-27 0,0 26,27-26,-1 53,27-26,-53 26,53-27,0 1,0 25,27-25,26-27,0 0,0-27,-53 1,52-27,-52 27,27 79,-27-27,79 27,-79-27,80 27,-54-26,27-27,-27 53</inkml:trace>
  <inkml:trace contextRef="#ctx0" brushRef="#br1" timeOffset="105269.0211">12779 10027,'27'0,"-27"27,53-27,-53 53,53-53,-53 79,53-79,-53 27,26-54,-26 1,0-1,27-26,-27 27,0-1,52 27,-25 0,26 0,0 27,-27-1,27-26,-53 80,27-80,-27 53</inkml:trace>
  <inkml:trace contextRef="#ctx0" brushRef="#br1" timeOffset="105682.0447">13653 9736,'-27'-26,"-26"26,0 0,0 0,27 0,26 0,0 53,0-27,0 27,0-26,0-1,0 27,0-27,53 27,0-26,-27-27,27 53,-53 0,0-27,-106 27,53-53,0 0,0 27,1-27</inkml:trace>
  <inkml:trace contextRef="#ctx0" brushRef="#br1" timeOffset="106289.0794">14049 9525,'0'-53,"0"0,27-27,-27 54,0 0,0-27,0 53,-27 0,-52 26,79 1,-53 25,53-25,-26 26,26-27,0 1,0 26,0 26,-53-26,53 0,0 0,0 26,0 1,26 25,-26-25,27-27,-27 0,53 0,-53-27</inkml:trace>
  <inkml:trace contextRef="#ctx0" brushRef="#br1" timeOffset="106552.0944">13705 9869,'-26'0,"26"-53,26 53,27 0,0 0,27 0,-1 0,-26 26,0-26,0 0,-53 53,26-53</inkml:trace>
  <inkml:trace contextRef="#ctx0" brushRef="#br1" timeOffset="107301.1373">14314 9789,'-26'0,"-1"0,-52 0,26 53,53-26,0-1,0 27,0-27,0 1,0-1,0-26,53 0,-27-26,-26-1,53-25,-26-1,-27 26,52 27,1 0,-26 0,-1 0,-26 0,80 0,-80 53,26-53,-26 53,0 0,0-27,0-79,0 1,0-1,0 0,53 26,0-26,-27 53,1 0,26 0</inkml:trace>
  <inkml:trace contextRef="#ctx0" brushRef="#br1" timeOffset="107819.1669">14843 9974,'53'0,"-53"-26,27 26,-1 0,27-79,0 26,-27 53,27 0,-53 0,0 53,0 26,0-53,0 1,0 26,0-80,53-26,0-52,-27 25,27 1,-53 26,53 0,-53 80,0-1,53 27,-53 0,27 0,52-53,-79 26,53-26</inkml:trace>
  <inkml:trace contextRef="#ctx0" brushRef="#br1" timeOffset="108446.2027">16034 9816,'0'53,"0"-27,0 1,-27 52,1-53,-54 27,1-53</inkml:trace>
  <inkml:trace contextRef="#ctx0" brushRef="#br1" timeOffset="111411.3724">6456 11244,'0'-52,"0"-1,-27 53,1 0,-53 0,26 0,0 0,0 0,-27 0,1 26,53-26,-1 0,1 0,26 0,-53-53,53 80,0 26,0-1,26 28,-26 26,53 52,-53-78,53 26,-53-27,79-26,-79 0,27 0,-27-27,0 1,26 26,-26-27</inkml:trace>
  <inkml:trace contextRef="#ctx0" brushRef="#br1" timeOffset="111668.3871">5768 11906,'0'-27,"26"1,27 26,-26 0,52-53,-26 53,26 0,1 0,26-53,52 53,28 0,-28 0,1-53,-27 53</inkml:trace>
  <inkml:trace contextRef="#ctx0" brushRef="#br1" timeOffset="112273.4217">7197 11668,'-53'0,"26"0,-26 26,27 27,-27-26,27-1,26 53,-53-52,53-1,26 27,1-53,25 27,1-27,53 0,-53 0,-26-53,-27 26,0-26,0 1,0-1,0 0,0 26,-80 27,1-53,105 53,27 0,0 0,0 0,0 0,-27 0,-26 27,0 26,0-27,0 1,0 52,0-26,0 0,53 0,0-53,27 53,-1-53,0 0,54-27,-54-26,27-26,-53 26,-27 0,-26 27,0 26,0 26,0 1,0 25,27-25,-1-27,27 79,26-79,1 27,-1-27,1 0</inkml:trace>
  <inkml:trace contextRef="#ctx0" brushRef="#br1" timeOffset="113293.48">8520 11721,'-53'-27,"79"54,1 52,52-26,-26 0,0 26,0-26,-53 0,26 0,-26-26,0-27,0-53,-53 0,53-27,0 1,0 26,0 0,0 27,27 26,-27-27,26 27,1 0,26 0,-27 0,27 0,-27 0</inkml:trace>
  <inkml:trace contextRef="#ctx0" brushRef="#br1" timeOffset="113514.4924">9181 11588,'0'53,"0"-26,0 26,0 0,0 0,0 26,0-26,0 0,0-27,0 27,0-26</inkml:trace>
  <inkml:trace contextRef="#ctx0" brushRef="#br1" timeOffset="113699.5033">9260 11430,'0'-27,"0"1,0-27,0 53,0-27,27 27,-27 0,0 53,0-26</inkml:trace>
  <inkml:trace contextRef="#ctx0" brushRef="#br1" timeOffset="114471.5474">9419 11827,'-26'0,"26"26,26-26,27 0,53 0,0 0,26-53,0 0,-52 0,-1 27,-52-27,-27 26,0-25,0-1,-53 53,26 0,1 0,-27 0,26 0,1 26,-53 53,79-26,-27-26,27-1,0 27,0-26,0-1,0 27,0 0,27-53,-27 26,79-26,-26 53,0-53,0 0,0 0,26 0,-79-26,53 26</inkml:trace>
  <inkml:trace contextRef="#ctx0" brushRef="#br1" timeOffset="114749.5633">10292 11879,'0'-52,"0"-1,27 53,-27 26,106 27,-106 0,53-27,-53 1,0 26,0 0,0-106,0 0,0 0,52-26,-52 26,53 26,-53-26,27 53,-27-26,26 26,27 0,-53 0</inkml:trace>
  <inkml:trace contextRef="#ctx0" brushRef="#br1" timeOffset="115610.6126">11456 10848,'0'79,"0"27,0 26,0-26,0 26,0 27,0-53,53 0,0-27,-26-26,26 0,-27-53,1 26,26-26,-27 0,0 0,-26-53,53 27,-53-27</inkml:trace>
  <inkml:trace contextRef="#ctx0" brushRef="#br1" timeOffset="115859.6268">11139 11456,'-53'-53,"53"27,27 26,25 0,1 0,0 0,27 0,-1 0,0 0,1 0,-1 0,1 0,-54 0</inkml:trace>
  <inkml:trace contextRef="#ctx0" brushRef="#br1" timeOffset="116181.6452">11880 11562,'0'26,"0"27,26-53,-26 80,0-54,53 27,-53-26,53 25,-53-52,0-52,0-28,0 27,0 27,0-1,0 27,27-105,52 78,-26 27,0-79,0 79,0 0,-27 0</inkml:trace>
  <inkml:trace contextRef="#ctx0" brushRef="#br1" timeOffset="116796.6804">12806 11456,'-53'-26,"26"-27,-25 26,-1 27,0 0,26 0,1 0,-27 0,26 0,-25 27,25 26,-26 0,27 0,26-1,-53 28,53-54,0 1,0 26,79-53,-26 0,0 0,0-27,-27 1,27-27,-26-27,26 28,-53 25,26 27,-26-53,0 80,0-1,0 27,53 26,-53-26,53-53,0 53,-27-53,1 53</inkml:trace>
  <inkml:trace contextRef="#ctx0" brushRef="#br1" timeOffset="117141.7001">12938 11721,'53'-27,"-26"27,-27 0,26 53,-26-26,0-1,53 27,-53-27,26 27,27-79,-26-27,-27-26,79-27,-79 53,27 0,-27 27,0-27,52 53,-52 26,27 27,-27 0,53 0,-53 0,26-27,-26 1,27-27,-27 53</inkml:trace>
  <inkml:trace contextRef="#ctx0" brushRef="#br1" timeOffset="117976.7477">14102 11271,'-53'0,"53"-53,-26 0,-27 53,0 0,27 27,-27-27,26 52,-26 28,53-1,0-52,27-1,-1 54,54-54,-27 27,-27-27,27 27,-53 27,0-80,-79 26,26-26,0 0,0 0,26 0</inkml:trace>
  <inkml:trace contextRef="#ctx0" brushRef="#br1" timeOffset="118521.7791">14473 11192,'53'0,"-53"-80,26 54,-26-27,0 26,0 1,0-27,0 27,-79 26,52-27,1 27,-27 0,-26 0,79 27,-53 52,53-26,0 0,-53 26,53 0,0 27,0-26,0-1,26 0,-26-26,27 0,-27 27,0-27,53-27,-53 27,26-27,-26 1,53-27</inkml:trace>
  <inkml:trace contextRef="#ctx0" brushRef="#br1" timeOffset="118777.7937">14102 11562,'0'-26,"27"26,52-53,-52 53,26 0,-1 0,28 0,-27 0,0 0,0 0</inkml:trace>
  <inkml:trace contextRef="#ctx0" brushRef="#br1" timeOffset="119647.8435">14737 11403,'0'0,"-79"0,52 0,-52 0,79 27,-26-27,26 26,0 1,0 52,0-26,26-53,-26 53,27-53,-27 26,26-26,-26 53,53-53,-27 0,-26-26,53-1,-53-26,27 0,-27 27,0 0,0-27,0 53,-53 0,53-27,-27 27,1-53,26 27,53 26,0 0,-27 0,27 0,0 26,26-26,-26 80,0-27,-53-1,27 28,-27-27,0-27,0 1,0 26,-53-53,53 0,0-53,-27 26,27-26,0-26,0 26,0 27,53-27,27 0</inkml:trace>
  <inkml:trace contextRef="#ctx0" brushRef="#br1" timeOffset="120156.8726">15293 11483,'0'26,"79"-26,-79 79,27-52,-27 26,26-27,-26 27,53-53,-53-26,53-1,-53-26,53 27,-53-1,0-25,26 52,-26-27,27 27,-27 0,0 53,53 0,-53 0,0-27,0 27,26-26,54-107,-80 1,79-27,-79 27,79 26,-52 0,-1 53,-26 53,80 53,-80-27,26-26,-26 0,53 0,-53 0</inkml:trace>
  <inkml:trace contextRef="#ctx0" brushRef="#br2" timeOffset="132891.601">20161 6905,'0'-53,"0"106,0-26,53-1,-53 54,0-27,0-27,27 27,-27-27,0 1,0 26,53-53,-27-27</inkml:trace>
  <inkml:trace contextRef="#ctx0" brushRef="#br2" timeOffset="133356.6276">20135 6905,'26'0,"27"0,-26 0,26 0,26 0,27 0,-27 53,1-53,-28 53,1-53,-53 80,27-54,-27 27,0 0,-80 0,-25 53,25-1,-26-52,27 0,26-53,0 53,27-53,-1 0,27-26,-53 26,53-53,0 26,-26 27,-1 0</inkml:trace>
  <inkml:trace contextRef="#ctx0" brushRef="#br2" timeOffset="134263.6795">20241 7091,'-27'-53,"27"106,0 26,27-26,-27 0,0 26,26 0,-26 1,53-1,-53-52,26-1,-26 27,27-53,-27-26,0-54</inkml:trace>
  <inkml:trace contextRef="#ctx0" brushRef="#br2" timeOffset="134692.704">21167 7117,'0'0,"0"0,-27 0,27 79,-53-52,53 26,0-27,0 1,0 26,0-27,53-26,-26 53,26-53,0 0,26 0,-53 0,1 0,-27-27,79-25</inkml:trace>
  <inkml:trace contextRef="#ctx0" brushRef="#br2" timeOffset="134870.7142">21299 6985,'-53'-27,"53"-26,-26 53,26 27,0-1</inkml:trace>
  <inkml:trace contextRef="#ctx0" brushRef="#br2" timeOffset="135269.737">22146 6694,'0'-27,"0"-26,-27 53,-52-53,-1 53,1 0,26 0,0 0,-26 27,52-1,-26 54,53-1,0 0,0 1,0 26,0-27,53 0,-53 1,53-1,-53 0,27 27,-27-53,53 0,-53-26,26-27,-26 53,53-53,0 0,-53-53,53-27</inkml:trace>
  <inkml:trace contextRef="#ctx0" brushRef="#br2" timeOffset="135539.7525">21590 7117,'26'0,"27"0,0 0,27 0,-1 0,0-53,1 53,26 0,-27-53</inkml:trace>
  <inkml:trace contextRef="#ctx0" brushRef="#br2" timeOffset="135986.778">22781 6826,'0'-79,"0"26,0 26,0 1,0-27,-27 26,1-26,-1 53,-26 53,0 0,1 27,-28 25,54-25,-27 26,0-27,53 0,0-26,0 27,0-27,0 0,26-27,-26 27,80 0,-27 26,-27-26,-26-26,53 26,0-27,-53-105</inkml:trace>
  <inkml:trace contextRef="#ctx0" brushRef="#br2" timeOffset="136387.8009">22251 7249,'80'0,"-1"0,27-53,53 53,0-53,-27 53,0-79,-79 79,0-53,-27 0,-26 0,-26 53,-27 0,-26 0,-1 53,-26 0,54-26,-1 26,53-27,0 0,0 27,26-26,27 26,0-53,26 26,-26-26,-26 0,-1 0,27 0,-53-26</inkml:trace>
  <inkml:trace contextRef="#ctx0" brushRef="#br2" timeOffset="136686.8181">23283 7196,'53'-26,"-53"26,27 0,-27 53,0 0,0-27,0 1,0 52,0-132,0-26,0 52,0 1,0-27,53 53,-27 0,1 0,25 0,28 0,52-27</inkml:trace>
  <inkml:trace contextRef="#ctx0" brushRef="#br2" timeOffset="138088.8983">23786 7302,'0'-26,"0"-1,-26 27,52 0,27 0,26 0,27-79,-53 52,0 27,0-105,-27 105,-26-53,0 26,0 1,0 26,0-53,-26 53,-27 0,0 0,27 0,-27 0,53 26,0 1,-27 52,27-52,0 26,0-27,0 27,0 0,0-27,0 27,27-53,-1 0,27 0,26 0,-26-26,0 26,27-80,-54 80,1 0,-27 53,0-26,26-27,-26 53,0-27,53-26,0 0,-53-26,53-27,-53 26,53 27,-53-53,53 53,-27 53,80 0,-80-53,27 53,0-53,-26 0,-27 27,26-27</inkml:trace>
  <inkml:trace contextRef="#ctx0" brushRef="#br2" timeOffset="138966.9485">25453 7038,'0'-53,"-53"53,-26-27,52 27,1 0,-27 0,26 53,-26-26,53 26,-26 26,26 0,0-26,0-26,53 26,53-53,-27 26,0-26,1 0,-27 0,0-53,0 0,-53 0,53 0,-53-26,0 53,0-1,-27 27,1 0,-27 0,53 53,-53-27,53 1,0 26,0-27,0 1,26 26,54 0,-54-53,53 79,1-79,26 0</inkml:trace>
  <inkml:trace contextRef="#ctx0" brushRef="#br2" timeOffset="139868">26458 7249,'-26'0,"26"0,53-26,0 26,26-53,-52 53,-27-79,52 52,-52 1,0-27,0 26,-26 27,-53 0,26 0,0 53,-27-26,54 26,26-27,-26 27,26-27,0 1,0 26,0-27,26-26,0 27,27-27,27 0,-1 0,27 0,0-27,26 1,-53-27</inkml:trace>
  <inkml:trace contextRef="#ctx0" brushRef="#br2" timeOffset="140406.0308">27279 6905,'0'-26,"0"-1,-27 27,-52-53,-1 53,54 0,-1 0,-25 0,25 106,27-79,-53-1,53 27,0-26,27-27,26 53,-1-53,1 0,0 0,27 0,-27 0,-27 0,-26 26,0 27,0 26,-53 1,53-1,0 0,0-26,27 0,25 0,-25-53,-1 0,27 0,-26-26,26-54,-53 1,53 26,-53 27,53 26,-53-80</inkml:trace>
  <inkml:trace contextRef="#ctx0" brushRef="#br2" timeOffset="140751.0503">27649 7196,'0'27,"26"-1,-26 27,0 27,53-28,-53 1,27 0,26-53,-53 27,53-27,0-27,-53-52,52 0,-52-1,0 27,27 0,-27 27,0 79,0-27,53 27,-53-26,79 26,1-1,25-25,1-27</inkml:trace>
  <inkml:trace contextRef="#ctx0" brushRef="#br2" timeOffset="141539.0956">28893 7249,'0'-26,"-53"26,53-27,-53 27,26-26,-26 26,27-53,-1 53,-26 0,27 0,0 0,-27 26,26 1,27-1,0 54,0-54,0 1,53 26,26-53,1 0,-27 0,0 0,0-27,-27 1,-26-1,27-26,-27 27,52 52,1-26,0 80,27-80,-27 53,-1-53,1 0</inkml:trace>
  <inkml:trace contextRef="#ctx0" brushRef="#br2" timeOffset="141830.1122">29448 6694,'0'-53,"0"53,0-27,-26 27,26 27,0 52,0 0,0 54,53-27,-53 26,53-26,-53-27,26 27,-26-27,0-26,0-26,26-27</inkml:trace>
  <inkml:trace contextRef="#ctx0" brushRef="#br2" timeOffset="142259.1368">29263 7355,'0'-53,"53"53,0 0,0-26,53 26,-27-53,0 53,1-27,-27 27,26-53,-53 53,1 0,-27 0,0 80,0-27,0-27,0 1,0 26,0-27,53-26,-53 53,0-27,26-26,-26 0,27-53</inkml:trace>
  <inkml:trace contextRef="#ctx0" brushRef="#br2" timeOffset="142423.1462">30136 6799,'0'-26,"-26"26,26 26,-53 27</inkml:trace>
  <inkml:trace contextRef="#ctx0" brushRef="#br2" timeOffset="143472.2062">30374 7170,'0'-27,"0"-25,0 52,0-27,-26 27,-27 0,0 0,26 27,27 25,-52-25,52-1,52 54,-25-80,-1 0,27 0,27 0,-27 0,-1-53,-25 53,-27-27,0 27,0 53,0-26,53-1,-27 54,54-80,-27 0,26-27,-26 1,-27-54,27 107,-26-27,-27 53,79-53,-79 53,79-53,-79 52,27-52</inkml:trace>
  <inkml:trace contextRef="#ctx0" brushRef="#br2" timeOffset="147156.4169">19870 8810,'53'80,"-53"-1,0 0,0 27,0 27,0-54,0 0,0-26,0-26,0 26,0-27</inkml:trace>
  <inkml:trace contextRef="#ctx0" brushRef="#br2" timeOffset="147441.4332">19526 9022,'0'-26,"0"-1,27 27,26-53,26 53,27-53,-27 0,1 0,52 53,-53-53,-26 53,0 0,-26 0,-1 0,53 53,-79-26</inkml:trace>
  <inkml:trace contextRef="#ctx0" brushRef="#br2" timeOffset="148095.4706">20743 9128,'-53'53,"53"-27,-52 54,52-28,-53-25,53 52,0-52,0-1,0 27,26-53,27 0,-53-26,53-1,-53-26,0-26,0 0,0-1,0 54,0-1,53 27,-27 53,54-26,-54 52,27-26,-53 0,53 0,-53-27,26-26,-26 27,53-27,-53 0,27-53,-27-53,0 27,0-1,0 1,0 26,-80 0,27 27,1 26,52 0,-53 0,53 52,-80 1,54 0,26-26,26-27,27 0</inkml:trace>
  <inkml:trace contextRef="#ctx0" brushRef="#br2" timeOffset="148515.4943">21378 9445,'0'0,"27"0,26-79,-53 26,79-53,-79 0,0-52,53-1,-53 27,0 52,-26 27,-1 0,-26 80,53 79,-79 26,79-26,-53 53,53-1,0-52,0-27,0 1,26-1,-26-52,53-27,0 53,0-53,0 0,26 0,-26-27</inkml:trace>
  <inkml:trace contextRef="#ctx0" brushRef="#br2" timeOffset="148695.5049">21855 8996,'0'-27,"0"54,0-1,0 53</inkml:trace>
  <inkml:trace contextRef="#ctx0" brushRef="#br2" timeOffset="148828.5125">21987 9445,'26'0,"-26"27</inkml:trace>
  <inkml:trace contextRef="#ctx0" brushRef="#br2" timeOffset="150201.5911">23098 8652,'0'-53,"0"26,53 27,26-26,27 26,79-80,-26 80,-26 0,-1 0,-53 0,-52 0,-27 27,0-1,0 54,-53 25,0-25,-27 26,1 0,26-1,53-52,-53 0,53-26,27-1,-1-26,27 53,26-53,27 0,53-26,-53 26,-27-53,-79 0</inkml:trace>
  <inkml:trace contextRef="#ctx0" brushRef="#br2" timeOffset="150471.6065">23548 8943,'26'0,"27"0,53 0,0 0,0-53,53 53,26-80,-26 80,-54-79</inkml:trace>
  <inkml:trace contextRef="#ctx0" brushRef="#br2" timeOffset="151266.652">25479 8175,'0'-26,"0"-1,0-26,-53 27,53-27,0 80,0 25,0 28,0 26,53 26,-53-26,53 26,-53-26,53 26,-53-52,53-1,-53 0,53 1,-53-54,53-26</inkml:trace>
  <inkml:trace contextRef="#ctx0" brushRef="#br2" timeOffset="151640.6734">25479 8731,'-53'0,"27"0,0 0,-27 0,26 0,54 0,-1 0,53 0,-26 0,27 0,-1 0,1 0,-1 0,-26 0,0 0</inkml:trace>
  <inkml:trace contextRef="#ctx0" brushRef="#br2" timeOffset="151940.6905">25929 8731,'0'0,"53"106,-53-80,79 1,-79 26,27 0,-27-27,0 27,0-27,0 27,0-79,0-27,0-26,0 26,0 0,0 0,0 26,0-52,0 79,0-27,53 27,0 0,-27 0,27 27,0-27,26 0</inkml:trace>
  <inkml:trace contextRef="#ctx0" brushRef="#br2" timeOffset="152594.7279">27040 8678,'0'-26,"0"26,0-27,0-26,-26 53,-27 0,27 0,-1 0,-26 0,27 0,-1 0,-26 27,0 26,1-1,52 28,0-54,26-26,0 0,27 27,0-27,0 0,-26 0,26 0,-27-53,-26-27,53 54,-53 0,0 26,26 0,-26 52,27 1,-27-26,53-27,-53 79,0-52,53 26,0 0</inkml:trace>
  <inkml:trace contextRef="#ctx0" brushRef="#br2" timeOffset="152894.7451">27384 8996,'0'-53,"0"79,0 1,0-1,27-26,-27 53,53-53,-27 0,1 0,-27-27,53 1,-53 0,0-27,26 26,-26-26,53 53,-53 27,53-1,-27 27,-26-26,80 25</inkml:trace>
  <inkml:trace contextRef="#ctx0" brushRef="#br2" timeOffset="153290.7678">28178 8572,'0'-26,"-53"26,0 0,-26 0,26 26,27-26,-27 27,53 26,0 26,0-53,53 1,26-27,-26 79,0-79,0 27,-27 52,-26-26,0-53,-79 53,26-53,0 53,0 0,0-27</inkml:trace>
  <inkml:trace contextRef="#ctx0" brushRef="#br2" timeOffset="154071.8124">28866 8546,'0'-27,"0"-52,0 52,-26 1,26-53,0 52,-80-26,54 0,-1 53,-26-53,27 53,-1 0,-25 0,25 0,-26 27,53-1,-26 27,26 0,0 27,0-1,0 27,0-27,0 0,26 1,-26-1,53 1,-53-1,53-26,-53-27,53 27,-53-26,26-27,-26 26,0-26</inkml:trace>
  <inkml:trace contextRef="#ctx0" brushRef="#br2" timeOffset="154341.8279">28390 8890,'0'-53,"0"26,26 27,27 0,-26 53,26-53,-27 0,27 0,26 0,1 0</inkml:trace>
  <inkml:trace contextRef="#ctx0" brushRef="#br2" timeOffset="154929.8613">29104 8757,'0'-26,"0"26,-26 0,-27 0,26 0,1 26,-27-26,53 53,-53 0,53-26,0 26,0 0,53-53,-27 26,27-26,-26 0,-27-26,53-1,-53-26,0 27,0-1,53 27,-53-79,0 52,53 27,-27 0,0 0,27 0,-26 27,26 26,-27-27,-26 27,53-26,-53-1,0 27,0-27,-26-26,-1 0,1 0,26-79,0 0,0-1,0 1,0 0,26 26,27-27,0 54,0 26,26 0,-26 0</inkml:trace>
  <inkml:trace contextRef="#ctx0" brushRef="#br2" timeOffset="155406.8885">29845 8757,'26'0,"-26"27,27-27,26 79,-27-79,27 0,0-26,-53-1,53 27,-53-53,53 0,-27 53,1 53,-27-26,0-1,0 27,53-53,-53 27,26-27,-26-53,53-27,-53 54,53-1,-53-25,27 52,25 0,-52 26,80 0,-80 1,53 26,-53-27,26 27,-26-26,80-27</inkml:trace>
  <inkml:trace contextRef="#ctx0" brushRef="#br2" timeOffset="156778.9673">24156 10027,'27'27,"-27"52,53 27,-53 0,53 26,-53-26,53 0,-53-27,53-26,-53-26,26 26,-26-53</inkml:trace>
  <inkml:trace contextRef="#ctx0" brushRef="#br2" timeOffset="157176.99">24130 10292,'26'-26,"27"26,27 0,-1 0,27 0,53 26,-1 53,-25 1,-27-27,-53 26,-1-26,-52 0,0 0,-26 26,-53-26,-80 26,-79-26,26 0,53-53,1 53,52-53,53 0,0 0,53-26,-27 26,27-53,0 0,27 53,26-53,-27 53,1 0,26 0,-53 53,53-53</inkml:trace>
  <inkml:trace contextRef="#ctx0" brushRef="#br2" timeOffset="157567.0123">25559 10160,'0'0,"0"26,0 27,0 26,0 1,0-1,0 1,0-1,0-26,0 0,53 0,-53-27,53-26,-53 27,79-27</inkml:trace>
  <inkml:trace contextRef="#ctx0" brushRef="#br2" timeOffset="157777.0243">25585 10080,'27'-26,"26"26,52-53,-52 53,0 0,0 0,0 0,26 26,-52-26,-27 80,-27-27</inkml:trace>
  <inkml:trace contextRef="#ctx0" brushRef="#br2" timeOffset="157941.0337">25506 10715,'79'0,"1"-53,25 53,-52 0,-26 0,-1 0,-26 0</inkml:trace>
  <inkml:trace contextRef="#ctx0" brushRef="#br2" timeOffset="158699.0771">26644 10266,'0'52,"0"1,0 0,0 0,0 0,26 0,-26 26,0-26,0-26,26 26,-26-27,0 1,53-27</inkml:trace>
  <inkml:trace contextRef="#ctx0" brushRef="#br2" timeOffset="158969.0925">26379 10213,'0'-27,"26"27,27 0,0 0,27 0,-1-26,0 26,27-53,27 53,-28 0,28-53,-80 53</inkml:trace>
  <inkml:trace contextRef="#ctx0" brushRef="#br2" timeOffset="159721.1356">28496 10609,'53'-26,"26"26,0-79,1 26,-27 0,0 0,-1-26,-52 26,0 26,0-26,0 53,-52 0,-1 27,-27 26,1 0,52-1,27 28,-53-1,53-26,27-26,26 25,26-52,54 53,-28-53,1 0,-26 0,-28 0</inkml:trace>
  <inkml:trace contextRef="#ctx0" brushRef="#br2" timeOffset="159950.1487">29580 9895,'0'-53,"0"80,0 52,0 27,0 0,0 0,0 52,53 1,-53-80,27-26,-27 0,53 0</inkml:trace>
  <inkml:trace contextRef="#ctx0" brushRef="#br2" timeOffset="160179.1617">29501 10530,'0'-26,"0"26,27-53,25 53,28-27,-1 27,1 0,-1 0,-26 0,26 0,-52 0</inkml:trace>
  <inkml:trace contextRef="#ctx0" brushRef="#br2" timeOffset="160461.1779">30665 10292,'0'-26,"-53"26,-26 0,0 0,-1 0,1 52,26-25,26 26,27 0,-52 0,52 0,26 26,80-53,0-26,52 53,28-53,-1 0,-79 0,-53 0</inkml:trace>
  <inkml:trace contextRef="#ctx0" brushRef="#br2" timeOffset="160626.1873">31327 10451,'0'0</inkml:trace>
  <inkml:trace contextRef="#ctx0" brushRef="#br2" timeOffset="162449.2916">25532 10107,'0'-27,"0"27,53 80,-53-27,0 26,0 0,0 1,27-1,-27 0,0 27,0-53,0 0,53 0,-53-26,0 52,0-53,0 1,0 26,0-27,0 1,0-27,26-53,-26 0</inkml:trace>
  <inkml:trace contextRef="#ctx0" brushRef="#br2" timeOffset="163152.3315">25691 10001,'0'0,"53"0,0 0,0-53,26 53,1 0,25-26,-25 26,-27 0,0 0,-27 0,27 0,-53 26,0 0,-26-26</inkml:trace>
  <inkml:trace contextRef="#ctx0" brushRef="#br2" timeOffset="164150.3889">25744 10742,'-53'0,"53"-27,53 27,0 0,53 0,0-53,26 53,0-53,-52 53,-28 0,1 0</inkml:trace>
  <inkml:trace contextRef="#ctx0" brushRef="#br2" timeOffset="164586.4138">26405 10213,'-26'0</inkml:trace>
  <inkml:trace contextRef="#ctx0" brushRef="#br2" timeOffset="170038.7257">24183 10318,'0'-26,"0"52,53-26,-53 53,0 27,26-54,-26 27,0-26,0-1,53 27,-53 0,0-27,0 27,0-26,27-27,-27 26,0 27,26-26,-26-1,0 27,53-53,-53 26,0 1,0-27</inkml:trace>
  <inkml:trace contextRef="#ctx0" brushRef="#br2" timeOffset="183869.5168">28840 5027,'-53'79,"0"1,0 52,-27 0,28 27,-1-27,53 27,-80 0,80-54,0-25,0-27,0 0,80-27,-1-26,27 0,26 0,27 0,53 0,-1-79</inkml:trace>
  <inkml:trace contextRef="#ctx0" brushRef="#br2" timeOffset="184506.5532">30110 5186,'0'26,"0"27,-53 0,53 26,-53 27,53-27,0 27,0-26,0-27,0-1,0-25,0 26,26-53,54 0,-54 0,27-27,0 27,26 0,-52-26,-1 26,54 0,-54 0,0 0,27 0,27 0</inkml:trace>
  <inkml:trace contextRef="#ctx0" brushRef="#br2" timeOffset="184822.5713">30983 5344,'0'-26,"-27"26,27 0,0 79,0 1,0-1,0 0,53-26,-53 0,27 27,-27-54,53 0</inkml:trace>
  <inkml:trace contextRef="#ctx0" brushRef="#br2" timeOffset="185212.5936">30718 5371,'0'-27,"-26"27,-27 0,79 0,27 0,0 0,26-53,27 53,53 0,-27-53,-52 53,-27 0,0 0,-1 53</inkml:trace>
  <inkml:trace contextRef="#ctx0" brushRef="#br2" timeOffset="185518.6111">31776 5291,'0'0,"-52"27,52 26,0 0,0 26,-27 27,27-53,0 0,0 0,0-27,0 53,0-79</inkml:trace>
  <inkml:trace contextRef="#ctx0" brushRef="#br2" timeOffset="185759.6249">31724 5027,'0'0,"0"-27,0 27,0 53</inkml:trace>
  <inkml:trace contextRef="#ctx0" brushRef="#br2" timeOffset="186262.6536">32544 5529,'0'-79,"0"53,0-1,0 27,-27 0,-26 0,27 0,-27 80,53-28,0 1,26-53,1 27,26-27,-27 53,27-27,-53 27,-26 27,-1-80,-26 26,0-26</inkml:trace>
  <inkml:trace contextRef="#ctx0" brushRef="#br2" timeOffset="186524.6686">32729 5186,'53'0,"-53"0,53 52,-53-25,53 26,-53 0,0 26,53 27,-53-27,0-26,-27 0,27 0,-79 26,52-52,27 26,-53-27,53 1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1024" units="cm"/>
        </inkml:traceFormat>
        <inkml:channelProperties>
          <inkml:channelProperty channel="X" name="resolution" value="28.31858" units="1/cm"/>
          <inkml:channelProperty channel="Y" name="resolution" value="28.36565" units="1/cm"/>
        </inkml:channelProperties>
      </inkml:inkSource>
      <inkml:timestamp xml:id="ts0" timeString="2022-05-26T04:28:08.384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18627 13732,'0'-53,"0"26,0 1,-27 26,27-53,-26 53,-1-27,-52 27,52-53,-25 53,52 27,-53-1,53 27,0-26,-53-1,53 27,0-26,26-1,27 27,-26-53,-1 0,27 0,-27-53,27 27,-26-54,-27 27,79 0,-79-26,27-27,-27 53,0 0,0 27,0-27,0 26,0 27,0-26,-27 26,27 53,0 26,-53-26,53 0,0 0,0 26,0-26,0 0,0 0,0 0,0 0,27 26,-1-79</inkml:trace>
  <inkml:trace contextRef="#ctx0" brushRef="#br0" timeOffset="486.0278">18785 13123,'53'0,"-53"-26,53 26,-26 0,-27 0,53 0,-53 52,0-25,0 26,-27 0,27-27,0-26,53 0,0 0,0 0,0 0</inkml:trace>
  <inkml:trace contextRef="#ctx0" brushRef="#br0" timeOffset="893.0511">19182 13255,'0'27,"27"26,26-53,-27 26,1-26,-27 53,79-53,-53 0,1-53,-27 27,0-27,0 26,53 27,-53-53,0 80,0-1,53 1,-53 26,0-27,0 27,0 0,0-27,-27 54,27-54,-53-26,53 53,-53-53,53 27,-79-27</inkml:trace>
  <inkml:trace contextRef="#ctx0" brushRef="#br0" timeOffset="1536.0878">18441 14234,'53'0,"-53"-53,27 53,-1-26,54 26,-1-79,27 79,53-80,26 80,53-53,-106 53,-26 0,-27 0,-26 0,-53 27,27 26,-27-27,-27-26</inkml:trace>
  <inkml:trace contextRef="#ctx0" brushRef="#br0" timeOffset="2212.1265">18944 14658,'0'-27,"-26"27,-27-53,26 53,-26 0,1 0,-28 53,54-26,-27 26,26-27,27 0,0 27,0 0,27-53,26 0,0 0,26-26,-53-1,27-26,-53 27,27 0,-27-27,0 26,0-26,0 0,0-26,0 52,0 1,0-53,0 105,0 27,0 0,0 0,0 53,0-53,79 0,-79-1,53 54,-53-53,53-26,26-27</inkml:trace>
  <inkml:trace contextRef="#ctx0" brushRef="#br0" timeOffset="2430.139">19262 14605,'0'26,"0"1,0-1,0 27,-53 0,53-27,0 1,0 26</inkml:trace>
  <inkml:trace contextRef="#ctx0" brushRef="#br0" timeOffset="2626.1502">19129 14631,'-26'-26,"26"26,0 53,26-27,54-26,-27 79,26-79,-26 0,0 0</inkml:trace>
  <inkml:trace contextRef="#ctx0" brushRef="#br0" timeOffset="2880.1647">19526 14525,'0'0,"0"27,27-1,-27 27,0 0,53-53,-53 27,26-27,1 0,25 0,28 0,-27 0,0 0,0-53</inkml:trace>
  <inkml:trace contextRef="#ctx0" brushRef="#br0" timeOffset="3502.2003">20294 13837,'0'0,"26"0,27 0,0 0,26 0,27 0,26 0,-52 0,-1 0,-26-26,-27 26</inkml:trace>
  <inkml:trace contextRef="#ctx0" brushRef="#br0" timeOffset="4186.2394">21140 13520,'27'0,"-27"26,0 27,0 27,0-54,0 1,53 25,26 1,-26-53,0 27,-27-27,-26 53,53-53,-53 53,-26 0,-27-53,0 53,-26-53,52 0</inkml:trace>
  <inkml:trace contextRef="#ctx0" brushRef="#br0" timeOffset="4401.2517">21246 13520,'0'-27,"27"1,25 26,1 0,0 0,0 0,27 0,-1 0,27 0,-53 0</inkml:trace>
  <inkml:trace contextRef="#ctx0" brushRef="#br0" timeOffset="5288.3025">22648 13414,'0'-53,"0"27,-26 26,-1 0,-25 0,-1 0,-27 26,54 27,-1-26,27 25,0-25,-53-1,80 27,-1-53,27 0,27-26,-1-1,0-26,-26 1,0-1,-53 0,53-27,-53 1,0-27,0 53,0 27,0-1,0 54,0 26,0 0,0 26,0-26,0-27,0 1,0 52,27-79,25 0,-25-53,26 27,-53 26,26 0,27 0,0 0,-53-53,27 53,-27 26,0 1,0-1,0 27,53 0,-53 0,0 0,0 26,0-26,-27 0,1 0,-54-53</inkml:trace>
  <inkml:trace contextRef="#ctx0" brushRef="#br0" timeOffset="5596.3201">22516 13996,'27'0,"52"0,0 0,27-53,53 53,26-53,0 53,0 0,-52 0,-27 0,-1 27,-78-27</inkml:trace>
  <inkml:trace contextRef="#ctx0" brushRef="#br0" timeOffset="6226.3561">23072 14684,'-27'0,"27"-26,-26 26,-54-53,54 53,-1 0,-25 0,25 26,1-26,-27 53,26-26,27 25,-53-25,53 26,27-53,26 0,0 0,-27 0,27 0,-27-53,27 26,-53 1,53-27,-53 0,0 0,0-26,0 26,0-26,0 26,0 26,0 27,0 27,0 26,0-1,0 28,0-27,0 0,0 0,53 26,-26-53</inkml:trace>
  <inkml:trace contextRef="#ctx0" brushRef="#br0" timeOffset="6428.3677">23310 14525,'0'-53,"0"80,0 26,0 0,0 0,0 0,0-1,0-25,-53-27</inkml:trace>
  <inkml:trace contextRef="#ctx0" brushRef="#br0" timeOffset="6616.3784">23230 14578,'0'-26,"80"79,-1-53,1 53,-1-53,27 53,26-53,-79 0</inkml:trace>
  <inkml:trace contextRef="#ctx0" brushRef="#br0" timeOffset="7237.4139">24156 13758,'53'0,"-53"-26,53 26,0 0,27 0,-1 0,0 0,-26 0</inkml:trace>
  <inkml:trace contextRef="#ctx0" brushRef="#br0" timeOffset="7456.4265">24421 13599,'0'53,"0"0,0 26,0-26,0 0,53 0,-53 0,79-53</inkml:trace>
  <inkml:trace contextRef="#ctx0" brushRef="#br0" timeOffset="7898.4518">24977 13388,'53'0,"0"0,-1 0,28 0,-54 0,1 0,-27 53,0-1,0-25,0-1,0 27,-53 0,53 0,0 0,0 26,0-52,26-27</inkml:trace>
  <inkml:trace contextRef="#ctx0" brushRef="#br0" timeOffset="8327.4763">25453 13599,'26'0,"-26"27,80-27,-80 26,53-26,0 53,-27-53,27-26,-53-1,0-26,26 27,-26-1,0-26,0 106,0-26,0 26,0 0,0 0,0 26,0-26,0 0,0-27,0 27,0-26,-52-27,-1 53,26-53</inkml:trace>
  <inkml:trace contextRef="#ctx0" brushRef="#br0" timeOffset="8572.4903">26379 13732,'26'0,"54"0,-54-27,27 27,-26 0,-1 0,27 0,-79 0</inkml:trace>
  <inkml:trace contextRef="#ctx0" brushRef="#br0" timeOffset="8715.4985">26511 13996,'53'0,"-26"-26,26 26,-27 0,27 0</inkml:trace>
  <inkml:trace contextRef="#ctx0" brushRef="#br0" timeOffset="9395.5374">27887 13732,'53'0,"-27"0,27-53,-26 26,-27 1,53-27,-53 26,0 1,-27 26,-26 0,27 0,-27 26,-26 1,52 52,27-26,0 0,0-27,0 27,0-26,27-27,52 53,-26-53,-27 0,27 0,27 0,-80-27</inkml:trace>
  <inkml:trace contextRef="#ctx0" brushRef="#br0" timeOffset="9660.5525">28601 12938,'0'0,"0"0,-26 0,26 79,-53-52,53 26,-53-27,53 53,-26-79</inkml:trace>
  <inkml:trace contextRef="#ctx0" brushRef="#br0" timeOffset="9869.5645">28443 13044,'0'-53,"0"106,0 26,0-26,79 0,-52 0,25 0,1-27,0-26</inkml:trace>
  <inkml:trace contextRef="#ctx0" brushRef="#br0" timeOffset="10829.6194">28496 13123,'0'0,"-27"0,-26 53,53 0,-53-27,53 1,-53 26</inkml:trace>
  <inkml:trace contextRef="#ctx0" brushRef="#br0" timeOffset="12531.7168">19341 14525,'-26'27,"26"26,-27-27,27 27</inkml:trace>
  <inkml:trace contextRef="#ctx0" brushRef="#br0" timeOffset="15667.8961">7620 15901,'0'-26,"0"26,0 26,26 80,-26 0,0 0,0-1,0 28,0-54,0 1,-26-28,26 1,-53 0,0-26,27-27,26 0,-53-53,53 0,0 0,0 0,0 0,0 0,53 53,-27-53,1 53,52 0,-26 0,-27 0,27 27,0 26,-26-27,-27 27,79-26,-79 25,53-25,0-27</inkml:trace>
  <inkml:trace contextRef="#ctx0" brushRef="#br0" timeOffset="16162.9245">8625 15742,'-26'0,"26"-26,-26 26,-27 0,26 53,27-27,-53 27,53 27,0-1,0 27,0-27,0 1,0-1,0 0,0 1,27-1,-27-26,26 26,-26-26,0-26,53 26,-53-27,53 27,26-53,-26 0,27-53,-54 0</inkml:trace>
  <inkml:trace contextRef="#ctx0" brushRef="#br0" timeOffset="16689.9546">9075 16139,'0'53,"0"-26,0-27,0 53,0-1,53-52,0 0,-26 0,-1 0,-26-26,79 26,-79-79,27 52,-27-26,0 133,0-54,0 27,0 0,0 0,0 0,0-27,0 1,0 52,0-79,0 27,-53-27,0 0,0 0,53 0</inkml:trace>
  <inkml:trace contextRef="#ctx0" brushRef="#br0" timeOffset="16930.9684">9578 15822,'0'26,"0"27,0-26,0-1,0 27,0-27,0 1</inkml:trace>
  <inkml:trace contextRef="#ctx0" brushRef="#br0" timeOffset="17113.9789">9763 15848,'0'27,"-53"26,53 0,0 26,-26-26,26-27</inkml:trace>
  <inkml:trace contextRef="#ctx0" brushRef="#br0" timeOffset="17664.0103">10160 15769,'0'-27,"53"54,-27 26,-26 0,80 26,-80 0,0 1,0-1,0 1,0-1,0 0,0 1,0-27,0 26,0-53,0 27,53-53</inkml:trace>
  <inkml:trace contextRef="#ctx0" brushRef="#br0" timeOffset="17880.0227">10795 16245,'26'0,"1"0,26 0,-53 27,0-1,-27-26</inkml:trace>
  <inkml:trace contextRef="#ctx0" brushRef="#br0" timeOffset="18022.0308">10874 16563,'27'-27,"26"27,0 0,0 0,-53-26,26 26,-26 0</inkml:trace>
  <inkml:trace contextRef="#ctx0" brushRef="#br0" timeOffset="18600.0639">12118 15875,'0'-27,"-27"27,-25 0,-1 0,0 0,0 27,0 26,53-27,0 27,0-27,0 27,53 0,-27 0,27-26,-26 26,-27-27,26-26,-26 53,0 0,0-27,-26-26,-27 27,26-27</inkml:trace>
  <inkml:trace contextRef="#ctx0" brushRef="#br0" timeOffset="19028.0883">12330 15584,'53'0,"-1"0,-25 0,-27 26,0 27,0 0,0 0,0-27,0 27,-27-53,27 27,0-1,53-26,0 0,-26 0,26 0,0 0,26 0,-53 0</inkml:trace>
  <inkml:trace contextRef="#ctx0" brushRef="#br0" timeOffset="19552.1183">12938 15663,'53'0,"-53"26,27 27,25-26,-25 26,26-27,0 27,-27-26,27 26,-26-27,25-26,-25 53,26-53</inkml:trace>
  <inkml:trace contextRef="#ctx0" brushRef="#br0" timeOffset="19770.1308">13626 15822,'-26'0,"-1"26,-52-26,26 53,0-53,0 53,0-53</inkml:trace>
  <inkml:trace contextRef="#ctx0" brushRef="#br0" timeOffset="20023.1452">13256 15928,'0'0,"0"-27,53 27,-53 27,0 26,26-1,-26 1,0 27,0-27,0 26,0-26,0-27,53 1</inkml:trace>
  <inkml:trace contextRef="#ctx0" brushRef="#br0" timeOffset="20829.1913">14076 15795,'-27'0,"-26"80,53-27,-52 26,52 0,-80 27,80-53,0 0,0 0,0-27,53 27</inkml:trace>
  <inkml:trace contextRef="#ctx0" brushRef="#br0" timeOffset="21201.2126">14314 15981,'0'-27,"0"27,-53 0,0 27,53 25,0 1,27 0,-1-53,27 27,-27-27,-26 79,27-79,-27 27,0-1,0 27,-53-27,0-26</inkml:trace>
  <inkml:trace contextRef="#ctx0" brushRef="#br0" timeOffset="21433.2259">14605 15822,'26'0,"-26"0,27 53,-27 0,0 0,0 26,0 0,0 1,0-1,-53-26,53 0,-53 0,53-27</inkml:trace>
  <inkml:trace contextRef="#ctx0" brushRef="#br0" timeOffset="21659.2388">15240 16272,'26'0,"-26"-53,53 53,-26 0,26 0,0 0,0 0,0 0,-1 0</inkml:trace>
  <inkml:trace contextRef="#ctx0" brushRef="#br0" timeOffset="22476.2856">16245 15954,'0'-53,"-26"27,-27 26,0 0,-26 0,26 0,-27 0,54 0,0 0,26 53,-53-53,53 53,0-27,0 0,26 27,1-26,25 26,-52 0,53-27,-53 27,0-27,0 1,0 26,0-53,0 26,-53-26,-26 0</inkml:trace>
  <inkml:trace contextRef="#ctx0" brushRef="#br0" timeOffset="22972.3139">16378 15981,'0'0,"26"0,-26 52,0 1,0-26,0-1,0 27,53 0,0-53,0 0,-27 0,27-26,-26-1,-27 1,53-27,-53 26,0-26,0 106,0 27,0-27,0 26,0 0,0 1,0-1,0 1,0-1,0 0,-53-52,53-1,-53-26,53 53,-53-53,0-26,53-1</inkml:trace>
  <inkml:trace contextRef="#ctx0" brushRef="#br0" timeOffset="23323.334">17119 15451,'0'27,"-27"26,27 0,-53 26,53-26,-53-27</inkml:trace>
  <inkml:trace contextRef="#ctx0" brushRef="#br0" timeOffset="24111.3791">17436 16007,'0'-26,"0"26,-79 26,52 0,-26 27,27 27,-27-1,26-26,27 0,0 26,0-26,0 0,0-26,53 26,27-53,26 0</inkml:trace>
  <inkml:trace contextRef="#ctx0" brushRef="#br0" timeOffset="24362.3934">17859 16245,'0'0,"0"27,0 25,53-52,-26 0,-1 0,27-26,-53 0,-26-54,-1 80,-26 0,27 0,-27 0,26 0</inkml:trace>
  <inkml:trace contextRef="#ctx0" brushRef="#br0" timeOffset="24793.4181">18283 15848,'0'27,"26"-1,-26 27,53 0,-53 0,27 0,-27 53,0-53,52 26,-52 0,0 1,-26-27,0 0,-27-53,26 26</inkml:trace>
  <inkml:trace contextRef="#ctx0" brushRef="#br0" timeOffset="25028.4315">18891 16324,'27'0,"-1"0,27 0,-26-26,25 26,1 0,0 0,-26 0,26 0</inkml:trace>
  <inkml:trace contextRef="#ctx0" brushRef="#br0" timeOffset="27821.5913">17013 15478,'53'0,"-53"0,0 26,0 54,0-27,0-27,53 27,-27-53,0 0,27 0</inkml:trace>
  <inkml:trace contextRef="#ctx0" brushRef="#br0" timeOffset="28067.6054">16907 15637,'0'-53,"0"53,53 26,-53 27,26 0</inkml:trace>
  <inkml:trace contextRef="#ctx0" brushRef="#br0" timeOffset="28233.6149">17039 15689,'0'0,"27"27,26-27,26 53,53-53,-52 53,-27-53</inkml:trace>
  <inkml:trace contextRef="#ctx0" brushRef="#br0" timeOffset="29404.6818">19579 15954,'0'27,"-26"52,26-26,0 0,0-27,0 27,26-53,-26 27,53-27,-26 0,25 0,-25 0,-1 0,27-53,-53 26,27-26,-27 27,0-1,0 54,0 26,0 0,0 0,0 26,0 0,0 1,0-1,0-26,0-27,-80 27,27-26,1-27,52-27,0-52</inkml:trace>
  <inkml:trace contextRef="#ctx0" brushRef="#br0" timeOffset="29643.6955">20294 15478,'0'26,"-27"27,1 0,-27 26,53-26,-27-53</inkml:trace>
  <inkml:trace contextRef="#ctx0" brushRef="#br0" timeOffset="29936.7123">20558 15848,'0'53,"0"0,-79-53,79 79,-27-79,27 80,-26-54,26 54,0-27,-53-1,53 1,0 0,0 0,0-26,0-27</inkml:trace>
  <inkml:trace contextRef="#ctx0" brushRef="#br0" timeOffset="30205.7277">20743 16351,'0'-27,"0"27,0 106,80-106,-27 27,-27-27,1 0,25 0,-52-27,27-26,-27 0,0 27,0-27,-53 53,0-26,0 26,0 0,0 0</inkml:trace>
  <inkml:trace contextRef="#ctx0" brushRef="#br0" timeOffset="30493.7441">21273 15848,'0'0,"26"0,-26 80,79-27,-79 26,27-26,-27 26,0 1,0 25,-27 1,-26 0,1 0,52-53,-27-53</inkml:trace>
  <inkml:trace contextRef="#ctx0" brushRef="#br0" timeOffset="30656.7535">21643 16589,'0'0</inkml:trace>
  <inkml:trace contextRef="#ctx0" brushRef="#br0" timeOffset="31217.7855">18071 17198,'79'0,"54"0,105 0,26 0,107 0,-1 0,-26 0,-53 0,-26 0,-53 0,-80 0,-53 0,1 0,-54 0</inkml:trace>
  <inkml:trace contextRef="#ctx0" brushRef="#br0" timeOffset="31811.8195">20823 16219,'-27'0,"27"0,-26 53,26-27,0 0</inkml:trace>
  <inkml:trace contextRef="#ctx0" brushRef="#br0" timeOffset="33041.8899">19711 16616,'0'0,"27"0,-27-53,53 53,0-53,-27 26,27 27,0-79,-26 79,-27-27,52 27</inkml:trace>
  <inkml:trace contextRef="#ctx0" brushRef="#br0" timeOffset="35027.0034">23230 14446,'53'26,"-26"-26,-27 27,26-27,-26 53</inkml:trace>
  <inkml:trace contextRef="#ctx0" brushRef="#br0" timeOffset="35290.0185">23416 14393,'0'0,"0"26,-53 27,53-26</inkml:trace>
  <inkml:trace contextRef="#ctx0" brushRef="#br0" timeOffset="35859.051">23125 14472,'0'27,"53"26,-1 26,1-79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1024" units="cm"/>
        </inkml:traceFormat>
        <inkml:channelProperties>
          <inkml:channelProperty channel="X" name="resolution" value="28.31858" units="1/cm"/>
          <inkml:channelProperty channel="Y" name="resolution" value="28.36565" units="1/cm"/>
        </inkml:channelProperties>
      </inkml:inkSource>
      <inkml:timestamp xml:id="ts0" timeString="2021-06-03T05:10:40.236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50"/>
    </inkml:brush>
    <inkml:brush xml:id="br2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1931 661,'-26'0,"26"-53,0 80,0 26,0 26,0-53,0 27,0-26,0-1,0 1,0 26,0-27,0 1,0 25,0-78,0 0,0-27,0 26,0-26,0 27,0-1,26-26,-26 27,0 0,0-27,0 26,0 1,27 26,-27 26,53 1,-53 26,79-27,-79 27,80 26,-27-52,-1 26,-25-27,26 27,-27-53,27 26,-26-26,-1 0,-26 0,0-26,0-27,0 27,-53-27,53-27,0 1,-26 0,26 26,0 0,0 0,0 26,0 54,0 26,26-27</inkml:trace>
  <inkml:trace contextRef="#ctx0" brushRef="#br0" timeOffset="1441.0821">2778 952,'0'0,"27"27,52-27,-53 0,27-27,-26 27,26-53,-27 0,-26-26,0 53,-26 26,-1 0,-26 0,27 0,26 26,-53 27,53-27,0 1,0 26,0-27,0 1,0 52,0-26,0 0,26-27,1-26,52 53,-26-53,27 0,-28 0,1-26,27-54,-54 27,27 1,-53-28,53 54,-53-1,0 80,0-26,0-1,53 27,-53-27,0 1,53-27,-53 53,26-53,27 0,-53-27,80-26,-80 1,26-1,-26 26,53 54,0-27,-27 53,1-53,26 52,-27-52,27 0,-26 0,26-52,-53-1,26-53,-26 53,0 26,0-25,0-1,-26 53,-1 0,-26 0,27-53,26 0</inkml:trace>
  <inkml:trace contextRef="#ctx0" brushRef="#br0" timeOffset="2226.1273">4577 317,'0'27,"0"26,0 26,53 27,-53 0,0-27,27 0,-27-26,0 53,0-27,0 1,0-27,0-27,0 1</inkml:trace>
  <inkml:trace contextRef="#ctx0" brushRef="#br0" timeOffset="2504.1432">4392 979,'0'-53,"0"26,27 27,-1 0,27 0,-27 0,27 0,-26 0,-1 0,27 27,-26-27,26 0,26 26,0-26,1 0</inkml:trace>
  <inkml:trace contextRef="#ctx0" brushRef="#br0" timeOffset="3278.1875">5186 1032,'0'-53,"0"26,0 1,0 26,-27 0,-26 0,53 26,-26 1,26 26,0-27,-26 0,26 54,0-80,52 0,-25-27,26 1,-27-27,27 27,-26-27,-27 79,53-26,-53 106,0-53,26-27,-26 1,27-27,25 0,-25 0,-27-27,53 27,-53-53,79 53,-26 0,0 0,0 27,0-1</inkml:trace>
  <inkml:trace contextRef="#ctx0" brushRef="#br0" timeOffset="3584.205">5768 476,'53'0,"0"0,-27 0,1 0,-27 0,53 0,-53 79,0-52,0 52,-53 1,0-28</inkml:trace>
  <inkml:trace contextRef="#ctx0" brushRef="#br0" timeOffset="4364.2496">6403 1190,'0'0,"79"-26,-26-1,0-26,27 1,-28-28,-25 27,26-26,-53 0,0 26,0 26,0 27,-53 0,0 0,27 27,26-1,0 27,0 0,0 26,0 1,52-54,54 53,-26-26,-27-26,-1 26,-52-27,0 27,-52 0,-54-26,0 25,0-52,80 0</inkml:trace>
  <inkml:trace contextRef="#ctx0" brushRef="#br0" timeOffset="5190.2969">7726 529,'0'0,"26"53,-26 0,0 26,53 53,-53 1,0-1,0-53,0-26,0 0,0-26,27-27,26 0,-27 0,27 0,-27 0,1 0,26 0,26-53,-26 53,0 0,26 0,-26 0,27 0,26 0,-1 0,-25 0,-27 0</inkml:trace>
  <inkml:trace contextRef="#ctx0" brushRef="#br0" timeOffset="5812.3324">9049 1032,'0'-27,"0"-26,0 53,0-26,-27 26,-52 0,26 0,27 0,-1 0,-26 0,27 53,-27-27,53 27,-27-53,27 79,0-26,27-26,26-27,0 0,0 0,-1 0,-25 0,52 0,-79-27,27-52,-27 26,0 27,0-1,0 54,0-1,0 0,53 27,-53-26,0-1,0 27,53-26,26-27,-53 0</inkml:trace>
  <inkml:trace contextRef="#ctx0" brushRef="#br0" timeOffset="6275.3589">9419 1111,'0'53,"0"-27,53 27,-53-26,27-1,25 27,1-53,0-26,-53-27,53 26,-53 1,80 26,-80 0,79 26,-53-26,27 53,-26-53,-1 0,27-53,-53-26,27-27,-27 53,0 27,0-1,0-26,0 80</inkml:trace>
  <inkml:trace contextRef="#ctx0" brushRef="#br0" timeOffset="7230.4135">10874 873,'0'-53,"-26"53,-27 79,53-26,0 0,0 0,0-27,53-26,0 53,-27-53,27 0,-26-53,-27 1,0-54,0 26,0 27,0 27,-27-27,-26 53,0 0,53 27,0-1,27-26,26 53,-27-53,27 0</inkml:trace>
  <inkml:trace contextRef="#ctx0" brushRef="#br0" timeOffset="7604.4349">11933 741,'0'-53,"26"26,-26-26,0 27,-79 26,52 0,1 0,-27 0,27 0,-1 0,27 53,-79-27,79 27,-27 79,27-26,0 0,27 0,-27-27,79 1,-79-27,27 26,-27-26,0 0,0 0,0-53</inkml:trace>
  <inkml:trace contextRef="#ctx0" brushRef="#br0" timeOffset="7800.4462">11483 1217,'0'-27,"53"27,0 0,26 0,27 0,-27 0,27 0,-26 0,-54 0</inkml:trace>
  <inkml:trace contextRef="#ctx0" brushRef="#br0" timeOffset="8594.4916">13441 793,'0'-52,"0"25,-53 1,26 26,-25-80,-1 80,26 0,-26 0,27 0,-54 53,54-26,-27 26,27 26,26-26,0 0,0 0,0 0,0-1,79-25,-26 26,53 0,-27-53,27 0,-27 0,54 0,-54 0</inkml:trace>
  <inkml:trace contextRef="#ctx0" brushRef="#br0" timeOffset="9284.531">14155 846,'0'0,"-53"0,0 0,27 27,-27 26,53 0,0 26,26-79,27 0,0 0,-53-26,53-1,-53-26,53 27,-26 26,-1 0,27 0,-27 53,27-27,-26 27,-27-27,53 27,0-26,-27-54,-26 1,0-27,0 27,0-1,0-52,0 79,0-53,-53 53,53-27,-53 27,27 0,26 0,-53 53,53-26</inkml:trace>
  <inkml:trace contextRef="#ctx0" brushRef="#br0" timeOffset="10116.5785">14843 1164,'53'0,"-26"0,52-53,-26-53,53 27,-1-27,-52-26,0-27,0 0,-53 53,53 53,-53 27,0-27,0 53,-53 0,0 79,-26 1,0 26,52-27,27 0,-53 1,53-1,0 0,0-26,27 0,-1 0,27-26,0-27,0 53,26-53,1 0,-1-53</inkml:trace>
  <inkml:trace contextRef="#ctx0" brushRef="#br0" timeOffset="10454.598">15743 714,'0'0,"-27"0,-26 0,53 53,-53-53,53 79,0-52,0-1,0 27,0 27,53-54,-26 27,26-53,-27 26,1-26,26 0,-27-79</inkml:trace>
  <inkml:trace contextRef="#ctx0" brushRef="#br0" timeOffset="10590.6057">15954 608,'0'27,"0"-1</inkml:trace>
  <inkml:trace contextRef="#ctx0" brushRef="#br0" timeOffset="10898.6234">16087 1190,'26'0,"-26"-53,53 53,-53-26,27 26,-27-27,26 27,-26-52,53 52,-53-53,79 53,-26 0,-26 0,-1 0,-26 26,53-26,-53 53,26-53,-26 53,27-53,-27 26,79-26</inkml:trace>
  <inkml:trace contextRef="#ctx0" brushRef="#br0" timeOffset="11512.6585">17039 635,'0'-53,"0"26,-53 27,0 0,0 0,27 0,-27 0,53 80,-26-80,26 79,0-52,53-27,-27 0,27 0,0 0,26-27,-26 27,-26-53,25 53,-25 27,-27 26,79-1,-52 28,26 52,0 53,0-26,-53 0,52 0,-52-54,0-25,0-54,-79-26,26 0,0 0,0 0,-26-53,52 27,27-27,0 26,0 1,0-27,0 27,27-27,52 26,-26-26,0 53,0-79,-26 53,25-27,-25 26,-27-26</inkml:trace>
  <inkml:trace contextRef="#ctx0" brushRef="#br0" timeOffset="11684.6683">18230 899,'0'-53,"26"53,-26 53</inkml:trace>
  <inkml:trace contextRef="#ctx0" brushRef="#br0" timeOffset="11841.6773">18230 1455,'0'53</inkml:trace>
  <inkml:trace contextRef="#ctx0" brushRef="#br0" timeOffset="12561.7185">15981 1032,'53'0,"-27"52,54 1,-80-26</inkml:trace>
  <inkml:trace contextRef="#ctx0" brushRef="#br0" timeOffset="13873.7935">3096 1825,'0'0,"53"0,-27 0,0 0,27 0,27 0,-1 0,1 0,25 0,1 0,26-26,-26 26,27 0,25-53,1 53</inkml:trace>
  <inkml:trace contextRef="#ctx0" brushRef="#br0" timeOffset="14219.8133">6456 1640,'79'-26,"1"26,-1 0,27-53,26 53,0 0,-26 0,27-53,-28 53,1 0,26 0,-26 0,0 0,-26 0,-1 26,0-26,54 27,-28-27,1 0,0 0,26 53,27-53,-27 0,-26 0,27 0,-28 0</inkml:trace>
  <inkml:trace contextRef="#ctx0" brushRef="#br0" timeOffset="14361.8214">10769 1614,'79'0,"27"53,-53-53,0 0</inkml:trace>
  <inkml:trace contextRef="#ctx0" brushRef="#br0" timeOffset="14503.8296">11404 1772,'52'0,"1"0,53 0,-26 0,25 0,1 0,0 0,0 0,26 0,-26 0,26 0,1 53,-28-53,54 0</inkml:trace>
  <inkml:trace contextRef="#ctx0" brushRef="#br0" timeOffset="14751.8437">14579 2011,'79'0,"0"0,1 52,-1-52,0 0,1 0,-1 0,27-26,-53 26,0 0,0 0,26-26,-26 26,0 0,0 0,0 0,26 0,-26 0</inkml:trace>
  <inkml:trace contextRef="#ctx0" brushRef="#br0" timeOffset="14849.8494">16404 2011,'80'0,"25"0,-25 0</inkml:trace>
  <inkml:trace contextRef="#ctx0" brushRef="#br0" timeOffset="15021.8592">17489 1984,'53'0,"-27"0,27 0,-26 0,-27 27,53-27</inkml:trace>
  <inkml:trace contextRef="#ctx0" brushRef="#br1" timeOffset="24653.4101">19950 1005,'0'53,"0"-53,-53 0,0 0,26 0,-26 0,27 0,-1 0,-25 0,25-26,27-27,27 0,25 53,-25-53,-1 53,54 0,-27 26,-53 1,26 26,-26 26,0-26,0 26,0 1,0-27,-53 0,27-1,-1-52,-26 27,27-27,-1 0,-25 0,25 0,-26-53,106 53,0 0,0-26</inkml:trace>
  <inkml:trace contextRef="#ctx0" brushRef="#br1" timeOffset="25101.4357">21193 767,'0'-26,"-26"-27,-27 53,26 0,-26 0,27 0,-1 0,-25 26,25 1,-26 52,27-26,-27 0,53 0,-53 26,53-26,0 0,0 0,0 26,0-26,0 0,0 0,79 0,-79-27,53-26,-53 27</inkml:trace>
  <inkml:trace contextRef="#ctx0" brushRef="#br1" timeOffset="25304.4473">20532 1164,'26'-53,"27"53,-26 0,52 0,-26 0,26 0,1 53,-1-53,0 0</inkml:trace>
  <inkml:trace contextRef="#ctx0" brushRef="#br1" timeOffset="25943.4839">22093 688,'0'53,"0"26,0 27,0 0,0-1,0-25,0 26,0-27,53-26,-53-27,26-26,-26 53,53-53,-53-26,53-1</inkml:trace>
  <inkml:trace contextRef="#ctx0" brushRef="#br1" timeOffset="26174.4971">21881 1137,'0'-53,"27"53,-1 0,0 0,54 0,-27 0,0 0,0 0,-1 0,1 0,27 0,-54 0</inkml:trace>
  <inkml:trace contextRef="#ctx0" brushRef="#br1" timeOffset="26490.5151">22781 767,'26'0,"-26"0,-26 79,26-26,-80 0,80 0,-53 26,53-26,0 0,0 0,0 0,0-26,0-1,53 27,-26-53,26 53,0-53,-1 0,-25 0</inkml:trace>
  <inkml:trace contextRef="#ctx0" brushRef="#br1" timeOffset="26781.5318">23230 1111,'0'0,"-26"53,26 0,0 0,0 0,0-27,0 27,53-53,-27 0,1 0,26 0,-53-53,26-26,-26-1,0 1,0 52,-79-25,-1 52,54 0,26 52,-26-52</inkml:trace>
  <inkml:trace contextRef="#ctx0" brushRef="#br1" timeOffset="27913.5966">23865 952,'53'0,"0"0,-26 0,26 80,-27-54,-26 0,53 54,-53-27,0 0,0 0,-26 26,-1-53,-26 1,27-27,26 53,-53-53,53-27</inkml:trace>
  <inkml:trace contextRef="#ctx0" brushRef="#br1" timeOffset="29384.6807">24818 1084,'0'-26,"0"52,-27 27,27 0,0-26,0-1,0-26,27 53,52-53,1 0,-1-26,-26-27,0 0,-27 26,-26-26,0 27,0 26,-26 0,26 0,-53 0,53 79,0-52,0-1,0 27,79-26,-52 26,26-27,-53 1,26-27,-26 79,0-53,-26-26,-54 27,1-27,0 0,26 0,26 0</inkml:trace>
  <inkml:trace contextRef="#ctx0" brushRef="#br1" timeOffset="29594.6927">24765 873,'0'-27,"0"54,0-1,0 27</inkml:trace>
  <inkml:trace contextRef="#ctx0" brushRef="#br1" timeOffset="30201.7274">26141 714,'0'-26,"-27"26,27 0,-26 79,26 0,0 1,0 26,0-27,0 0,0 1,0-27,0 0,0-1,0-25</inkml:trace>
  <inkml:trace contextRef="#ctx0" brushRef="#br1" timeOffset="30719.7571">26485 793,'0'106,"0"0,0 0,0 0,0-27,0 1,0-28,53 1,-27-53,-26 0,0 27,53-1,-26 27,52-26,53-27,-52 0,-1 0,-26 0,0-53,0 0,-53 0,0 0,0 0,-53 27,-27 26,28 0,25 0,1 0,-27 26,53 1,0 25,26 1,27-26,0 26,26 0,1-53,26 26,-54-26,-25 0,-27 0</inkml:trace>
  <inkml:trace contextRef="#ctx0" brushRef="#br1" timeOffset="31008.7736">25532 979,'27'0,"26"0,0 0,26 0,27 0,79 0,80 0,-107 0,1 0,0 0,-53 0</inkml:trace>
  <inkml:trace contextRef="#ctx0" brushRef="#br1" timeOffset="31701.8131">27914 1032,'0'52,"0"1,0 0,0 0,0 27,0-27,0-1,0 1,0-26,0-27</inkml:trace>
  <inkml:trace contextRef="#ctx0" brushRef="#br1" timeOffset="31873.8231">27940 846,'53'0,"-53"-26,26 26,-26 26,27 1</inkml:trace>
  <inkml:trace contextRef="#ctx0" brushRef="#br1" timeOffset="32212.8425">28337 1455,'0'26,"0"27,53-53,-27-26,1-1,26-26,-27 1,27 25,0-26,-53 53,53 0,-53 53,26-53,-26 53,27-53,-27 53,53-53,-53 26,53-26</inkml:trace>
  <inkml:trace contextRef="#ctx0" brushRef="#br1" timeOffset="32443.8557">28945 1190,'0'0,"0"27,0 52,0-52,0-1,0 1,53 25,-53-25,53-27,-26 0,26 0,0 0,-1-79</inkml:trace>
  <inkml:trace contextRef="#ctx0" brushRef="#br1" timeOffset="32609.8652">29025 926,'0'-53,"0"26,53-26,-27 53,-26-26,53 26</inkml:trace>
  <inkml:trace contextRef="#ctx0" brushRef="#br1" timeOffset="32849.8789">29395 661,'27'0,"-27"106,0 0,0 0,0-1,0 1,0 0,0 26,0-52,0-1,0-52,0-1</inkml:trace>
  <inkml:trace contextRef="#ctx0" brushRef="#br1" timeOffset="33060.8909">29236 1323,'0'-53,"27"53,26 0,-27 0,54 0,-27-27,0 27,-1 0,1 0,0 0,0 0</inkml:trace>
  <inkml:trace contextRef="#ctx0" brushRef="#br1" timeOffset="34079.9493">30163 1243,'0'0,"0"-26,-27 26,27-53,-53 53,0 0,27 0,-27 0,26 26,-26-26,27 27,0 26,26 0,0-53,26 53,53-53,-52 0,-1 0,1 0,52 0,-79-53,27 26,-27-26,53 80,-27-27,27 53,26-53,27 0,-27 0,1 0,-1 0,27-53,0-27,-27 1,1 26,-27-26,26-27,-26 53,-53 0,53 27,-53-1,0-52,0 79,-53 0,0 0,26 26,-25 1,25 26,-26-1,27 1,26 0,-53 27,53-27,0-1,0 1,0 27,53-1,-27 1,27-1,-26-26,25-27,1-26,0 0</inkml:trace>
  <inkml:trace contextRef="#ctx0" brushRef="#br1" timeOffset="35965.0571">1958 1984,'0'-26,"0"79,0 26,0 27,0 0,0-1,0 1,0-26,0-1,53-26,0 0,26-53,27 26,26-26,-26-26,0-1,-53-52,0 26,-53 0,0 27,0-27,-27 53,1 0,-1 0,-26 0,27 53,-27 26,53-52,0-1,53 27,-27-27,1-26,26 80,-27-80,27 26,-26-26,26 0</inkml:trace>
  <inkml:trace contextRef="#ctx0" brushRef="#br1" timeOffset="36314.077">1773 2487,'0'-27,"53"27,52 0,28 0,52-53,0 53,-26-79</inkml:trace>
  <inkml:trace contextRef="#ctx0" brushRef="#br1" timeOffset="37221.1288">2884 2619,'-53'0,"53"0,0 53,0 0,53 26,-53-26,79 0,-26 26,-53-52,53 26,-53-133,0 1,0 26,27 27,26 26,-53 53,26-27,-26 27,26-53,-26 53,53-53,-53-27,0-52,27 53,-27-1,53 27,-27 0,1 27,26-27,-27 53,27-53,-27 52,1-52,52 0</inkml:trace>
  <inkml:trace contextRef="#ctx0" brushRef="#br1" timeOffset="37604.1508">3678 2143,'0'-27,"0"54,0 26,0 26,0 27,0 26,0 1,0 25,106 27,-106 27,79 26,-26-79,0-27,-27-52,-26-54,80-26,-80-79,0-27,0 0,0-53,0-26</inkml:trace>
  <inkml:trace contextRef="#ctx0" brushRef="#br1" timeOffset="37981.1723">3757 2460,'-26'0,"26"53,0-26,53-27,-27 26,27-26,0 53,-27-53,-26 27,0-1,0 53,-53-26,0 0,27-53</inkml:trace>
  <inkml:trace contextRef="#ctx0" brushRef="#br1" timeOffset="38865.2227">4498 2672,'0'-26,"-53"-27,0 26,27 27,-54 0,54 0,-27 106,53-80,0 1,-27-27,27 53,0 0,0-53,53 0,0 0,-26 0,-27-27,53 1,-53-1,26 27,1 0,-27 27,52-27,1 53,0 0,0-53,27 26,-27-26,-27 0</inkml:trace>
  <inkml:trace contextRef="#ctx0" brushRef="#br1" timeOffset="39210.2426">4921 2672,'0'0,"0"53,0-27,0 27,0 0,27 0,-27-26,53 25,-53-78,0 0,0-1,0-52,0 26,0 26,26 27,27-53,0 53,-27 0,-26 27,0-1</inkml:trace>
  <inkml:trace contextRef="#ctx0" brushRef="#br1" timeOffset="39600.2648">5874 2646,'-53'0,"26"0,-26 0,1 0,-28 0,27 26,27-26,26 53,-53-53,53 26,53-26,0 53,26-53,-26 0,0 0,26-26,-52 26,-1 0,27 0,-53 0,53 0,-53 79,53-79,-27 0,27 0,-26 0</inkml:trace>
  <inkml:trace contextRef="#ctx0" brushRef="#br1" timeOffset="40156.2965">6350 2116,'0'0,"0"-26,-53 26,53 79,0 27,0 26,0 27,0-27,0 1,53-54,0 27,-27-53,27-53,0 0,0-53,-53-26,53-27,-53 26,0 54,0 79,0-27,0 27,27 0,-27-26,79-27,-79 52,26-52,1-26,-27-27,53 0,-53-26,0-27,0 80,0 26,0 52,53 1,-53 0,105 27,-78-54,-1 27,54-53</inkml:trace>
  <inkml:trace contextRef="#ctx0" brushRef="#br1" timeOffset="40424.3121">5927 2407,'26'0,"27"0,26 0,27 0,53 53,0-53,0 0,-54 0,1-26</inkml:trace>
  <inkml:trace contextRef="#ctx0" brushRef="#br1" timeOffset="41525.3751">7276 2698,'0'0,"27"0,25 27,-25-1,26 1,-27 26,27-27,-26 27,-27-26,26 25,-26-25,0-27,-26 0,26 0,0-53,0 0,0 0,0 27,0 26,0-53,79 0,-79 26,26 27,-26-52,27 52,26 52</inkml:trace>
  <inkml:trace contextRef="#ctx0" brushRef="#br1" timeOffset="41988.4016">8043 2884,'27'0,"-1"0,27 0,-26 0,-1 0,27-53,-27 26,-26 1,53-27,-53 26,-26 27,-27 0,27 53,-27-26,26 26,27-27,-53 1,53 52,27-53,-1-26,27 53,0-53,0 0,0 27,0-27,26 0</inkml:trace>
  <inkml:trace contextRef="#ctx0" brushRef="#br1" timeOffset="42188.413">9102 2989,'26'-52,"-26"78,0 0,0 27,-26 0,-1-53</inkml:trace>
  <inkml:trace contextRef="#ctx0" brushRef="#br1" timeOffset="42861.4515">9763 2222,'0'80,"0"25,0 1,0 27,0-54,53 27,-53-27,79 27,-26-53,-26-27,-1 27,54-26,-54-27</inkml:trace>
  <inkml:trace contextRef="#ctx0" brushRef="#br1" timeOffset="43154.4683">9578 2751,'0'0,"26"0,27 0,-26 0,-1 0,54 0,-1 0,0 0,1 0,26 0,-27 0,0-26</inkml:trace>
  <inkml:trace contextRef="#ctx0" brushRef="#br1" timeOffset="43454.4854">10610 2381,'0'-27,"-53"27,53 0,-27 53,27 0,-52 0,52 27,0 25,0 1,0-26,0-1,0-26,52 0,1 0,27-53,-1 0</inkml:trace>
  <inkml:trace contextRef="#ctx0" brushRef="#br1" timeOffset="44323.5352">10663 2698,'53'0,"-27"27,27 26,0 0,-27 26,-26-26,53 0,-53-27,0 27,0 0,0-53,0-53,0 27,0-27,0 0,0 27,0-1,0 27,0-79,53 79,-53-27,27 27,26 0,-27 0,27 27,-27 26,-26-27,0 27,0-27,0 1,0-1,0 27</inkml:trace>
  <inkml:trace contextRef="#ctx0" brushRef="#br1" timeOffset="44765.5603">11642 2407,'0'27,"26"26,-26 26,53 1,-53-1,53 0,-53 1,0-1,0-26,-26 0,-27-53,53 53,26-53</inkml:trace>
  <inkml:trace contextRef="#ctx0" brushRef="#br1" timeOffset="48407.7688">12621 2619,'-27'0,"27"-53,0 80,0-1,0 1,0 25,0-25,0-1,27-26,-27 53,79-53,-26 0,26 0,-52-53,26 27,-53-1,26-25,-26 25,-26 27,-27 0,53 53,0 26,26-26,1-26,26 26,-27-27,53 53,-79-52,0 26,-105-53,52 53,-27-53,27 0,27 0</inkml:trace>
  <inkml:trace contextRef="#ctx0" brushRef="#br1" timeOffset="48655.7829">12621 2196,'0'0,"0"53,26-27</inkml:trace>
  <inkml:trace contextRef="#ctx0" brushRef="#br1" timeOffset="49411.8262">13679 2222,'0'-26,"0"26,0 26,0 27,0 79,0-52,0-1,0 1,0-1,0 0,0 1,0-27,0-1,0 1,0-26,53-27</inkml:trace>
  <inkml:trace contextRef="#ctx0" brushRef="#br1" timeOffset="49937.8563">14049 2328,'0'26,"0"27,0 27,27-1,-27 1,0-1,53 0,-53-52,26-27,-26 53,27-53,26-27,-53 27,0 53,26 0,-26-27,106 27,-53-26,0 26,0-53,-27 0,1 0,-27-53,0 0,0 0,0 27,0-1,-53 27,26 0,27 27,0 25,0-25,0-1,53 27,0-53,26 27,54-27,-27 0,-1 0,1-27,-79-26</inkml:trace>
  <inkml:trace contextRef="#ctx0" brushRef="#br1" timeOffset="50251.8742">13335 2513,'0'27,"-26"-27,26 26,0 27,26-53,27 0,79 0,27 0,26 0,53 0,-26 0,-27-26</inkml:trace>
  <inkml:trace contextRef="#ctx0" brushRef="#br1" timeOffset="51166.9266">15875 2328,'-26'0,"26"0,0 53,0 26,0 1,0-1,0 0,0 1,0-27,26 0,27 26,53-53,0-26,-1 0,54 0,-53 0,0-79,-53 0,0-1,-53 27,0 27,-80 26,1 0,0 0,-27 53,79-27,27 54,0-27,0 0,0-27,27 27,52-27,53-26,-26 53,0-53,0 0,-80 0</inkml:trace>
  <inkml:trace contextRef="#ctx0" brushRef="#br1" timeOffset="51683.9561">15769 2646,'-26'0,"-27"0,26 0,27 0,0 0,53 52,-26-52,26 0,-27 0,27 0,26 0,27-26,53 26,0 0,-27 0,27 0</inkml:trace>
  <inkml:trace contextRef="#ctx0" brushRef="#br1" timeOffset="52337.9933">17119 2751,'0'53,"0"0,0 0,79 0,-26-27,-27-26,-26-26,0 0,0-27,0 0,53 106,-53-27,0 1,27 25,-27-25,0 26,0-53,53-53,-53 26,26 1,-26-27,27 53,-27-53,52 53,1 0,-26 0,52 27,-52-1,-27 1,53-27,-53 79,26-79,-26 79</inkml:trace>
  <inkml:trace contextRef="#ctx0" brushRef="#br1" timeOffset="53238.045">17912 2434,'0'0,"0"-53,-26 53,26-53,-53 53,53-53,0 80,26-1,-26 27,53 53,-53 0,53-1,-53 28,0-27,53 26,-53-26,0-27,53 0,-53-26,0 0,27-53,-27 27,26-27,-26 0,79-53,-79 26</inkml:trace>
  <inkml:trace contextRef="#ctx0" brushRef="#br1" timeOffset="53658.0689">17992 2540,'0'26,"0"54,53-80,0 105,-1-105,28 53,-27-53,-27 53,27-53,-53 27,0 26,-26-53,-27 26,0-26,0 79,0-79,53 27,-26-27,26 26,0-26</inkml:trace>
  <inkml:trace contextRef="#ctx0" brushRef="#br1" timeOffset="54288.105">18944 2751,'0'-26,"-53"-27,27 53,-1 0,-52 0,79 26,-53-26,27 27,-54 52,54-26,26-26,0-1,26-26,1 0,26 0,-27 0,1 0,25 0,-25-53,26-26,-53 105,0 1,26 52,27-26,0-27,0-26,-27 53</inkml:trace>
  <inkml:trace contextRef="#ctx0" brushRef="#br1" timeOffset="54552.1202">19209 3016,'26'0,"-26"26,0 1,27-27,-27 26,0-26,0-26,0-27,0 26,0 1,53-27,-53 0,26 53,27 0,0 0,-27 0</inkml:trace>
  <inkml:trace contextRef="#ctx0" brushRef="#br1" timeOffset="54984.1449">19950 2884,'0'0,"0"-53,-53 53,0 0,26-27,-26 27,27 0,-1 0,1 0,26 0,0 80,26-27,1-53,-1 0,27 0,-26 0,26 0,-53 0,53 0,-53 0,26 0,-26 26,53-26,0 53,-27-53,27 0,0 0</inkml:trace>
  <inkml:trace contextRef="#ctx0" brushRef="#br1" timeOffset="55539.1767">20399 2116,'0'-53,"0"53,0 80,0 26,0 52,0-25,0 25,0 1,0-27,27 1,-27-54,53-52,0-27,0 0,-27 0,27-53,-53-27,53 1,-53 52,0 54,0-1,0 54,0-54,26 1,-26 26,80-53,-27-27,-53 1,26-54,-26 1,53 52,0 80,-53-26,53 26,-27-27,27 27,0-26</inkml:trace>
  <inkml:trace contextRef="#ctx0" brushRef="#br1" timeOffset="55802.1914">19738 2354,'26'0,"54"27,-1-27,27 26,0-26,26 53,0-53,1 53,-80-53</inkml:trace>
  <inkml:trace contextRef="#ctx0" brushRef="#br1" timeOffset="56700.243">21193 2804,'0'-26,"27"26,-1 0,53 26,-26 1,-26 26,26-27,-53 27,26-27,-26 27,0-53,0-26,0-53,0 52,0 1,27-27,-27 26,26 27,-26-26,53 26,-27 0,27 0,0 0</inkml:trace>
  <inkml:trace contextRef="#ctx0" brushRef="#br1" timeOffset="57022.2612">21802 2857,'0'-26,"79"26,-26 0,0-27,-27 27,-26-53,53 27,-53-1,0-25,0 25,-53-26,0 53,1 0,-28 27,27-1,53 53,0-26,0 27,0-27,106 26,-27-53,54 27,-1-53,27 80,26-80,-79 0</inkml:trace>
  <inkml:trace contextRef="#ctx0" brushRef="#br1" timeOffset="57975.316">23601 2672,'-53'-79,"53"52,-27 27,27-53,-52 53,-1 0,26 0,-26 27,0 26,0 26,53-53,0 1,0 26,27-27,-1-26,27 0,0 0,0 0,0-53,-27 27,-26-27,27 53,-27-26,0 26,53 52,-27-25,27 26,-26-27,26 27,26-53,-26 53,-27-53</inkml:trace>
  <inkml:trace contextRef="#ctx0" brushRef="#br1" timeOffset="58431.3421">24289 2460,'0'-53,"0"-26,0 53,-27-1,27-26,-26 53,-1 0,27 27,-79 26,79 26,-53 53,53-26,0-27,0 27,0-26,0 25,0 1,0 0,0-53,79 0,-79 0,53-53,-53 53</inkml:trace>
  <inkml:trace contextRef="#ctx0" brushRef="#br1" timeOffset="58650.3546">23971 2884,'27'0,"26"0,-27 0,1-53,25 53,-25 0,-1 0,54 0,-54 0,27 0,0-27</inkml:trace>
  <inkml:trace contextRef="#ctx0" brushRef="#br1" timeOffset="59076.379">24924 2249,'-53'0,"53"53,0-1,0 54,-53 53,53-27,0 27,0-53,0 0,53 0,0-53,26-1,1-52,-1 0,0 0,1-79,-1 0,-26-54,-53 54,0 26,0 27,-27-27,-25 53,-1 26,53 27,0 0,0-27,26 27,27-26,0-27,0 0,26 0,1 0,-54 0</inkml:trace>
  <inkml:trace contextRef="#ctx0" brushRef="#br1" timeOffset="59326.3933">25744 3042,'0'-26,"0"26,0 26,0 27,0 27,26-54,-26 1,0 26,0-27,0-26,53-79,-53 26,0 26,27 1,-27-27,0 26,79 27,-79-53,80 53,-54-52,27 52,26 0,-26 0</inkml:trace>
  <inkml:trace contextRef="#ctx0" brushRef="#br1" timeOffset="59871.4244">24553 2513,'53'0,"0"0,0 0,-26 0,25 0,1 0,27 0,52 0,0 0,54 0,-1 0,-106-53</inkml:trace>
  <inkml:trace contextRef="#ctx0" brushRef="#br1" timeOffset="61145.4973">26935 2593,'0'26,"0"27,0 26,0 27,0 0,0 0,0-27,0 27,0-53,0-27,53-26,-53-52,26-28,-26 1,53-1,-53 27,26 1,-26 25,53 27,-26 0,-1 0,27 79,-26-52,25 26,-52-27,53 27,-53 0,53-26</inkml:trace>
  <inkml:trace contextRef="#ctx0" brushRef="#br1" timeOffset="61451.5148">28152 2196,'0'26,"26"1,-26 52,0-26,-53 0,0 0,-26-53</inkml:trace>
  <inkml:trace contextRef="#ctx0" brushRef="#br1" timeOffset="61955.5436">26644 2196,'-27'0,"1"0,26 26,0 27,0-26,0-1,53 27,26-53</inkml:trace>
  <inkml:trace contextRef="#ctx0" brushRef="#br1" timeOffset="63017.6044">28601 2884,'53'0,"27"0,52-53,-26 0,0 0,-27 26,-26-25,-53-1,26 0,-26 26,-26-26,-27 53,27 0,-1 0,27 0,0 53,0-26,0 26,0 0,53-1,-53-25,27 26,-27 26,0-52,0-1,-27 53,-26-79,-26 27,52-27,1 0,26 0</inkml:trace>
  <inkml:trace contextRef="#ctx0" brushRef="#br1" timeOffset="63355.6235">29792 2222,'0'27,"0"26,0-27,0 53,0 1,0 26,0 26,53 80,-53-107,26-25,-26-27,0 0</inkml:trace>
  <inkml:trace contextRef="#ctx0" brushRef="#br1" timeOffset="63595.6375">29580 2725,'0'-27,"27"27,26-26,26 26,-26 0,26 0,27 0,-53 0,0 53,0-53</inkml:trace>
  <inkml:trace contextRef="#ctx0" brushRef="#br1" timeOffset="63941.6572">30295 2804,'0'0,"53"0,0 0,26 0,0 0,-52 0,-1 0,-26-79,80 26,-80 27,0-27,-53 53,26 0,1 0,-27 0,26 0,27 53,0-27,0 27,0 0,0 26,80-26,-54 0,1-53,26 79,-27-79</inkml:trace>
  <inkml:trace contextRef="#ctx0" brushRef="#br1" timeOffset="64329.6793">31036 2116,'0'53,"0"27,0 25,0 54,0 26,0 1,0-1,-53 27,53-107,0-25,0-1,0-52,0-1,0-26,26-53</inkml:trace>
  <inkml:trace contextRef="#ctx0" brushRef="#br1" timeOffset="64697.7005">31168 2460,'26'0,"27"27,27-27,-54 79,27-26,-53 26,0-52,-53 26,0-27,-26 27,-27 0,53-26,27 25</inkml:trace>
  <inkml:trace contextRef="#ctx0" brushRef="#br1" timeOffset="66581.8083">31485 2989,'0'0,"0"0,53 0,0 0,0-52,0 25,26-26,-26 0,0 0,27-26,-54 26,-26 27,27 26,-27-80,0 54,0-1,-27 27,27 27,-53-27,53 26,0 27,-26-53,26 53,0 0,0 0,26 0,27-27,-26 27,26-26,-27-1,-26 27,53-53,-53 53,0-27,0 27,0-53,-27 0,27 27,-52-27,-1 0,26 0,1-27,-27 27</inkml:trace>
  <inkml:trace contextRef="#ctx0" brushRef="#br1" timeOffset="69120.9534">32570 2937,'0'-27,"0"27,0 27,0 25,0 1,0-26,0-1,0 27,-26-26,-27 26,26-53</inkml:trace>
  <inkml:trace contextRef="#ctx0" brushRef="#br1" timeOffset="71730.1027">5530 4074,'0'-26,"0"-27,0 26,0 27,0-26,-53 26,0 0,-26 0,26 0,53 26,-27 27,27-26,0-1,0 27,-53 0,53-26,0 25,0-25,0-27,0 53,80-53,-54 79,27-79,-26 53,25 0,-52 0,0 0,0-27,-26-26,-27 0,27 53,-1-53,-52 0,79-26</inkml:trace>
  <inkml:trace contextRef="#ctx0" brushRef="#br1" timeOffset="72870.1679">6826 3968,'0'-26,"0"-27,0 27,0-27,0 26,-26 27,26-79,0 26,-53 0,53 27,0 26,-27 52,27 1,0 27,0 26,-52-27,52 0,0-26,0 0,0 27,0-28,0 1,0-26,0-1,0-26,0 80,52-54</inkml:trace>
  <inkml:trace contextRef="#ctx0" brushRef="#br1" timeOffset="73418.1993">7144 3651,'26'0,"-26"26,0 54,0-1,0 1,0-1,0 27,0 0,0-27,0-26,0 0,53-106,-53 26,0 80,53 0,0 27,26-27,1-1,-1-52,-26 27,0-27,0 0,-53-27,0-52,0 26,0 0,0 27,0 26,0-53,-80 53,54 0,26 53,0-27,0 1,0 26,0 0,26-27,27 27,-26-53,52 26,-26-26</inkml:trace>
  <inkml:trace contextRef="#ctx0" brushRef="#br1" timeOffset="73779.2199">6456 3968,'0'0,"26"0,27 0,27 0,25 0,54-26,26 26,-26 0,53-53,-27 53,-53 0,-79-26</inkml:trace>
  <inkml:trace contextRef="#ctx0" brushRef="#br1" timeOffset="74684.2717">8731 3677,'0'0,"0"53,0 0,0 27,0-1,0 0,0 1,0-1,0 0,106 1,-53-27,53 0,-27-53,1 0,-1 0,0 0,-26-53,0-27,-26 27,-27-26,0 26,0 27,-27-27,1 53,-1 0,-26 26,27-26,26 80,-53-54,53 1,0 25,0-25,53 26,0-27,0-26,0 53,26-53,-26 0</inkml:trace>
  <inkml:trace contextRef="#ctx0" brushRef="#br1" timeOffset="75021.291">8546 4021,'53'0,"-27"0,27 0,53 0,53 0,26 0,-53 0,27 0</inkml:trace>
  <inkml:trace contextRef="#ctx0" brushRef="#br1" timeOffset="75390.3121">9922 4286,'53'53,"0"-53,-53 26,53-26,-53 27,53-27,-53 0,0-53,0 0,26 53,0 0,-26 26,27-26,-27 53,0 0,0 0,0-53</inkml:trace>
  <inkml:trace contextRef="#ctx0" brushRef="#br1" timeOffset="75553.3214">10239 4418,'0'-79,"53"26,-26 26,26-25,-27 52,-26-27,53 27,-53 0,27 0,-27 27,0 25,52-25,-52 26</inkml:trace>
  <inkml:trace contextRef="#ctx0" brushRef="#br1" timeOffset="76020.3481">10716 3545,'0'-53,"53"80,-53 26,0 52,52 81,-52-28,53 1,-53-27,0 27,0-27,27 1,-27-54,0-26,0 0,0-106,0 0</inkml:trace>
  <inkml:trace contextRef="#ctx0" brushRef="#br1" timeOffset="76357.3674">10795 3889,'0'0,"53"27,0-27,0 0,0 0,0 52,-27-25,-26 52,0-26,-106-26,-53 52,54 0,-28 1,80-80</inkml:trace>
  <inkml:trace contextRef="#ctx0" brushRef="#br1" timeOffset="77227.4168">11695 4074,'0'0,"0"-53,0 27,-27-27,-52 53,52 0,1 0,-27 0,26 0,-52 53,79-27,-53 27,53 0,0-26,0 26,27-53,-1 52,27-52,0 0,26 0,-52 0,-27 0,53 0,-27 0,27 0,-26 27,25-27,-25 0</inkml:trace>
  <inkml:trace contextRef="#ctx0" brushRef="#br1" timeOffset="77549.4356">12065 4180,'26'53,"-26"-27,53 27,-53 0,0 0,0-26,27 26,-27-27,0-26,0-79,53 26,-53 0,26 0,-26 0,0 27,0-1,0 54,53-27,-53 26,80-26,-54 0,0 0</inkml:trace>
  <inkml:trace contextRef="#ctx0" brushRef="#br1" timeOffset="77947.4583">12859 4233,'0'0,"-80"-79,54 79,-27-53,27 53,-27 0,26 0,27 26,0 27,0-26,0-1,27 53,26-79,-1 0,1 0,-26 0,-1 0,1 0,26 27,-27-27,27 0,-26 0</inkml:trace>
  <inkml:trace contextRef="#ctx0" brushRef="#br1" timeOffset="78463.4877">13309 3598,'0'-26,"0"-27,0 158,0-25,0 26,0 26,-27 53,27-26,0-53,0-27,0-26,0-26,27-27,-1 0,27-27,-27-52,27-1,-53 1,53 26,-53 79,0 27,0 0,0 0,0 27,0-54,0 1,27-27,52 0,-52-27,25-26,-25-26,-27-27,53 53,-53 27,0 52,0 27,0 0,0 26,26-26,-26-26,53-27</inkml:trace>
  <inkml:trace contextRef="#ctx0" brushRef="#br1" timeOffset="78728.503">12859 3757,'53'0,"0"0,26 0,27 0,26 0,27 0,0 26,-27-26,-26 0,-80 0</inkml:trace>
  <inkml:trace contextRef="#ctx0" brushRef="#br1" timeOffset="79741.5609">14235 4180,'26'0,"27"0,26 53,-26-27,-26 27,-27-26,53 52,-53-52,0-1,-27 27,1-53,26 0,0-53,0 0,26-26,1 26,52 26,-53 27,27 0,27 0,-27-52</inkml:trace>
  <inkml:trace contextRef="#ctx0" brushRef="#br1" timeOffset="80071.5798">15028 4339,'53'0,"0"0,27 0,-54 0,27-53,0 0,-53 27,0-27,0 26,-27 27,-26-26,27 26,0 0,-27 0,53 26,-27 27,27 0,0 0,53 26,0-26,53 0,-27 0,54-26,-28-27,1 0</inkml:trace>
  <inkml:trace contextRef="#ctx0" brushRef="#br1" timeOffset="81085.6378">16642 4074,'-79'0,"52"0,-25 27,-1-1,26 27,27-26,-53-1,53 27,0-27,53-26,0 0,26 0,-26 0,0-26,0-27,-26 0,-27 0,0 0,0 0,-27 27,1 26,-27 0,0 0,53 26,-27 1,27 26,0-27,0-26,53 53,53-53,27 0,-28 0,28-26,-54-1,-26-26,0 27,-53-27,26-26,-26 52,0 1,-26-27,-27 53,53-27,0 80,0 27,0-1,0 0,0 54,0 52,53 0,-53-26,0-1,0-25,0-27,0-27,-27 0,27-52,-53-27,53 26</inkml:trace>
  <inkml:trace contextRef="#ctx0" brushRef="#br1" timeOffset="81279.6489">17092 4630,'0'-27,"27"27,-1 0,27 0,0 0,26 0,27 0,-27 0,1 0,-1 0</inkml:trace>
  <inkml:trace contextRef="#ctx0" brushRef="#br1" timeOffset="82163.6995">18812 4021,'0'0,"0"-26,-27 26,27-27,-52 27,-54-52,26 52,54 0,-1 0,27 0,-53 0,53 52,-26-52,26 27,0 26,0-27,0 27,0 0,0 0,0 0,0 0,26 26,-26-26,0-26,0 26,-26-53,-27 0,27 0,-27-27,26 1,27-54</inkml:trace>
  <inkml:trace contextRef="#ctx0" brushRef="#br1" timeOffset="82561.7221">18865 4101,'-53'26,"26"-26,1 53,26-26,-53 25,53-25,0-1,27 27,-1-26,27 26,0-53,-27 0,1 0,26 0,-27-53,27 0,-53 0,26 0,-26 0,0 80,0 25,80-25,-54 52,27-26,-26-26,-1-27</inkml:trace>
  <inkml:trace contextRef="#ctx0" brushRef="#br1" timeOffset="82861.7394">19394 4259,'0'0,"26"53,-26-26,53 26,-53 26,0-52,0-1,0-105,27 26,-27 0,0 26,0 1,26 26,-26-53,0 0,53 53</inkml:trace>
  <inkml:trace contextRef="#ctx0" brushRef="#br1" timeOffset="83191.7583">19738 4259,'53'53,"-53"-26,53 26,-53 0,0 26,0-52,0-1,26-26,27-53,-53-26,53-54,-53 54,0 26,27 27,-27-27,0 26,52 27,1 27,-26-27</inkml:trace>
  <inkml:trace contextRef="#ctx0" brushRef="#br1" timeOffset="84459.8308">20426 4259,'0'0,"0"-26,-53 26,26 0,1 0,0 0,-27 0,53 53,-27-53,27 79,0-26,0 0,27 0,52-53,-26-53,-27 27,1 26,26-53,-27 53,-26 0,0 26,0 1,0 26,0-27,0 1,53-27,27-27,-54-26,-26 27,79 26,-79-53,27 53,-1 0,27 0,27 26,-54-26,27 53,-27-26,1-27</inkml:trace>
  <inkml:trace contextRef="#ctx0" brushRef="#br1" timeOffset="85548.8931">21722 4392,'0'-53,"0"0,0 53,0-27,-53 27,0 0,-26 0,0 27,-1 26,1-27,26 27,27-26,26 26,0-27,26-26,53 0,27 0,27 0,-1-53,-26-26,-53 26,0-27,-1-25,-52 25,27-26,-27 27,0 26,0 27,0-1,0 80,0 0,0 26,-53 27,53-53,-53 0,53 0,0 0,0 53,0-53,0 0,27-27,-1-26,27 0,26 0,-26 0,0-53,26 0</inkml:trace>
  <inkml:trace contextRef="#ctx0" brushRef="#br1" timeOffset="85806.9077">22331 4154,'-27'53,"1"-27,-27 27,53 0,0-27,0 1,0 26,26-53,-26 53,80-53,-54 0</inkml:trace>
  <inkml:trace contextRef="#ctx0" brushRef="#br1" timeOffset="85973.9171">22595 3995,'0'-53,"0"132,-52 1,25-1</inkml:trace>
  <inkml:trace contextRef="#ctx0" brushRef="#br1" timeOffset="86251.9331">22463 4577,'27'0,"26"0,-27 0,-26 0,53 0,26-26,-26-27,-26 53,26-27,-27 27,-26 0,0 27,26-27,-26 53,53-53,-26 0,-1 0</inkml:trace>
  <inkml:trace contextRef="#ctx0" brushRef="#br1" timeOffset="87227.9891">23416 4207,'0'-27,"0"27,-53 0,26 0,-26 0,27 0,-27 0,0 0,27 0,26 53,0-27,0 27,26-26,27-27,0 0,0 0,0 0,0 0,0 0,-27-53,-26 26,26 27,-26-26,0 52,0 54,53-54,-53 54,0 52,0-26,-53 53,53-27,-52 80,52-54,-80-25,80-54,-53-26,0-53,0-27,53 1,-52-27,52 0,-53-26,53 52,0 1,0-27,0 26,0 1,0 26,0-53,79 53,-26-26,0 26,53-80,-27 80,-26-53,-27 53,27-26</inkml:trace>
  <inkml:trace contextRef="#ctx0" brushRef="#br1" timeOffset="89151.0991">24236 4603,'0'-26,"0"26,0 0,53 79,-53-52,0-1,0 27,0-26,-27-27,-26 53,0-1</inkml:trace>
  <inkml:trace contextRef="#ctx0" brushRef="#br1" timeOffset="89707.1309">25162 3942,'0'-26,"-27"26,27 26,0 27,0 26,0 1,0-1,0 0,0 1,0-1,0-26,0 0,0-27,0 27,0-26</inkml:trace>
  <inkml:trace contextRef="#ctx0" brushRef="#br1" timeOffset="90457.1738">25770 4074,'0'80,"0"-1,0 0,-26 27,26-53,0-26,0-1,0-26,0 53,79-53,-79-53,53 53,-26 0,-27 53,26-53,54 53,-1-53,0 53,-26-53,0 0,27 0,-54-53,27 26,-53 1,26-27,-26 27,0-27,-26 53,-27-53,27 53,26 0,26 79,0-79,27 27,0-27,27 0,-27 0,-27 0,-26 53,0-27,0 0,0 27,53-53,0 27,-27-27,1 0,26 0,-27 0,27 0,-53-53,53 53,0 53,-27-53,-26 26,80-26,-54-26</inkml:trace>
  <inkml:trace contextRef="#ctx0" brushRef="#br1" timeOffset="91132.2122">24739 4207,'-53'26,"0"-26,0 26,-27-26,54 0,105 0,54-52,52 52,27-53,26 53,-80 0,28 0,-28 26,-25 27,-54 26,-26-79</inkml:trace>
  <inkml:trace contextRef="#ctx0" brushRef="#br0" timeOffset="105096.0111">8229 5159,'0'27,"0"52,0-53,0 1,0 26,0-27,0 1,0 26,0-27,0 0,0 1,0 26,0-27,26 27,-26-26,79 26,-79 0,27-53,-27 79,26-79</inkml:trace>
  <inkml:trace contextRef="#ctx0" brushRef="#br0" timeOffset="105433.0304">7911 5503,'53'0,"26"0,-26 0,27 0,-1 26,0-26,1 0,-1 0,1 0,-1 0,-26 0,-27 0</inkml:trace>
  <inkml:trace contextRef="#ctx0" brushRef="#br0" timeOffset="105897.057">9075 5159,'0'27,"0"-1,-26 27,26 0,-27 0,27 26,-53 0,53 1,0-1,0 27,0-27,0-26,0 0,27 0,26-53,0 0</inkml:trace>
  <inkml:trace contextRef="#ctx0" brushRef="#br0" timeOffset="106813.1094">9340 5529,'26'0,"27"27,-53 26,53 26,-53 27,53-27,-53-26,0 0,0-26,0-27,26-53,-26 0,0-26,53-1,-53 27,0 27,27 26,-27-53,53 53,0 26,-27-26,-26 53,53 0,-53-26,53-1,-53 27,0-27,0 1,0 26,0-27,0 1</inkml:trace>
  <inkml:trace contextRef="#ctx0" brushRef="#br0" timeOffset="107354.1403">10239 5768,'80'26,"-27"-26,26 0,0 0,1 0,26-26,26 26,-53-27,-52 27,-27 0,-53 0</inkml:trace>
  <inkml:trace contextRef="#ctx0" brushRef="#br0" timeOffset="107655.1575">10636 5635,'0'-53,"0"80,0 26,0-27,0 1,0 26,0-27,27 27,-27 0,0 26,26-26,54-53</inkml:trace>
  <inkml:trace contextRef="#ctx0" brushRef="#br0" timeOffset="108005.1775">11245 5556,'0'-27,"0"54,0-1,0 1,0 26,0-27,0 1,0 26,53 0,-53-27,0 27,0-27,0 1,26-27,-26 53</inkml:trace>
  <inkml:trace contextRef="#ctx0" brushRef="#br0" timeOffset="108335.1964">11589 5291,'26'0,"-26"0,53 53,-53 0,53 0,-53 26,79-26,-79 0,53 53,-53-53,0 0,0 26,0 1,-53-1,-26-52,53-27,-1 52,-26-52</inkml:trace>
  <inkml:trace contextRef="#ctx0" brushRef="#br0" timeOffset="109445.2599">12541 5926,'0'27,"27"-27,52 0,0 0,1 0,-1 0,1 0,-1 0,-26 0,-27 0,27 0,-26 0,-27 0,0 26,-53-26</inkml:trace>
  <inkml:trace contextRef="#ctx0" brushRef="#br0" timeOffset="110277.3075">13785 5265,'53'-27,"-53"80,0 27,0-1,0 0,0 27,26-26,-26 52,0-53,80-26,-80 0,52 0,-25-53,26 0,0 0,-27 0,-26-26,0-1</inkml:trace>
  <inkml:trace contextRef="#ctx0" brushRef="#br0" timeOffset="110540.3225">13626 5688,'27'0,"25"0,28 0,-54 0,27 0,-26 0,-1 0,27 0,-27 0,27 0,0 0,0 0,27 0,-54 0</inkml:trace>
  <inkml:trace contextRef="#ctx0" brushRef="#br0" timeOffset="110856.3406">14817 5371,'-53'0,"0"26,-27 27,54-26,-27 52,27-26,26 0,-53 26,53-26,0 0,26 0,1 0,52-27,27-26,0 0,0 0,52 0</inkml:trace>
  <inkml:trace contextRef="#ctx0" brushRef="#br0" timeOffset="111635.3852">15293 5609,'26'53,"-26"0,53 0,-53 0,53 26,-53-26,0-27,27 27,-27-132,0 26,0 0,0 0,0 0,26 0,27 27,-26 26,25 0,-25 0,-1 0,27 0,-26 106,26-80,-53 1,26 25,-26-25,0-1,0 27</inkml:trace>
  <inkml:trace contextRef="#ctx0" brushRef="#br0" timeOffset="111913.4011">16166 5450,'27'53,"25"26,1-26,27 27,-27 26,0-54,-53 28,0-27,0 0,0 0,-53-1,-27 1,1 0,0-53,-27 53,79-53</inkml:trace>
  <inkml:trace contextRef="#ctx0" brushRef="#br0" timeOffset="113083.468">17251 5953,'0'0,"53"0,-27 0,27 0,-26 0,-1 0,27 0,-27 26</inkml:trace>
  <inkml:trace contextRef="#ctx0" brushRef="#br0" timeOffset="113239.4769">17357 6270,'53'-26,"-27"26,27 0,-27 0</inkml:trace>
  <inkml:trace contextRef="#ctx0" brushRef="#br0" timeOffset="114042.5229">18574 5291,'0'53,"0"27,0 25,0 28,0-1,0 0,53 1,-53-54,0 0,53-26,-53-26,26-27,-26 53,27-53</inkml:trace>
  <inkml:trace contextRef="#ctx0" brushRef="#br0" timeOffset="114447.5459">19103 5635,'0'0,"-53"27,27-27,-27 53,0 0,-27-27,54-26,-27 79,27-79,26 27,0-1,0 1,0 26,26 0,0 0,27-53,27 26,26-26,-27 53,27-53,0 0,-27 0</inkml:trace>
  <inkml:trace contextRef="#ctx0" brushRef="#br0" timeOffset="115113.5841">20135 5186,'0'26,"-80"106,1 27,26 0,0 0,53 26,-79 0,79-26,0-53,79-1,-26-52,27 0,78 0,27-53</inkml:trace>
  <inkml:trace contextRef="#ctx0" brushRef="#br0" timeOffset="115955.6323">21140 5556,'0'-27,"-26"27,-1 0,-26 0,-26 0,0 27,-27-1,53 54,0-54,53 27,0 0,0 0,0-27,26 27,27 0,53 0,-26-26,-28 26,1-27,-53 27,0-27,0 27,-53-53,-26 53,26-53,27 0,26-53</inkml:trace>
  <inkml:trace contextRef="#ctx0" brushRef="#br0" timeOffset="116299.652">21564 6112,'0'26,"52"-26,28 53,52-53,-26 0,-27 0,-26 0,-26 0</inkml:trace>
  <inkml:trace contextRef="#ctx0" brushRef="#br0" timeOffset="117207.7039">22754 5635,'0'-53,"0"53,0 80,-26 26,26-1,-53 54,53-79,0-1,0 0,0-26,53 27,0-54,26-26,-26 53,0-53,-27 0,-26 0,53 0</inkml:trace>
  <inkml:trace contextRef="#ctx0" brushRef="#br0" timeOffset="117477.7193">22569 5926,'0'27,"26"-27,-26 53,80 0,-54-53,27 0,27 0,-1 0,27 0,-27 0,1 0,25 0,-25 0</inkml:trace>
  <inkml:trace contextRef="#ctx0" brushRef="#br0" timeOffset="117897.7434">23733 5794,'0'-53,"0"53,-26 0,-27 80,26-54,27 27,-79 53,79-27,-27-26,27 0,0 0,0 0,0-27,53 27,0-26,27-27,-1 53,53-53,-26 0</inkml:trace>
  <inkml:trace contextRef="#ctx0" brushRef="#br0" timeOffset="118242.7631">24289 6297,'-27'0,"27"26,0 54,0-54,0-26,53 0,-53-26,53-27,-53 26,53-26,0 0,-53 27,26 26,27 0,-26 0,-27 53,79-27,-79 27,53-26,-53 26,0 0,0-27</inkml:trace>
  <inkml:trace contextRef="#ctx0" brushRef="#br0" timeOffset="118513.7786">25294 5821,'0'26,"0"0,-53 27,53 0,0 0,0 0,53 0,-26 26,-27-52,53 26,-53-27,0 1,0-1,-80 27,-26 0,-52-53</inkml:trace>
  <inkml:trace contextRef="#ctx0" brushRef="#br0" timeOffset="119567.8389">25744 5503,'79'53,"-26"26,0 27,-26 0,26 26,-53-26,52 26,-52 1,0-54,-26 53,0-79,-27-26,26-27,1 53,-27-53,106 0</inkml:trace>
  <inkml:trace contextRef="#ctx0" brushRef="#br0" timeOffset="120685.9027">27067 6350,'26'0,"1"0,26 0,53 0,132 79,26 0,54-26,-1-53,1 80,-1-80,-26 53,-53-53,-26 79,-80-79,-52 0,-27 0,26 0</inkml:trace>
  <inkml:trace contextRef="#ctx0" brushRef="#br0" timeOffset="122082.9827">30930 5821,'0'0,"0"52,0 28,0-1,0-26,53 53,-53-27,53-26,0 0</inkml:trace>
  <inkml:trace contextRef="#ctx0" brushRef="#br0" timeOffset="122278.994">31776 5979,'0'80,"0"-27,0-1,0 1,-52 53,52-53,-106 0,26 0,27-53</inkml:trace>
  <inkml:trace contextRef="#ctx0" brushRef="#br0" timeOffset="122550.0095">30956 6138,'-53'79,"27"-26,-27 0,27 0,26 0,-53-26,53 25,0-25,26-27,1 53,25-53,28 0</inkml:trace>
  <inkml:trace contextRef="#ctx0" brushRef="#br0" timeOffset="123421.0593">30665 6112,'0'-53,"-26"53,26 26,0 1,0 25,0 1,0 53,0-26,0-1,0-26,53 0,-27 0,27-53,26 0,1 0,-1 0,-52-53</inkml:trace>
  <inkml:trace contextRef="#ctx0" brushRef="#br0" timeOffset="123703.0754">31089 5529,'0'0,"-53"53,53-26</inkml:trace>
  <inkml:trace contextRef="#ctx0" brushRef="#br0" timeOffset="127085.2689">5794 6773,'0'0,"0"79,0 1,0 26,0-27,0 0,0-26,0 0,27 0,26-26,0-27,-27 0,1 0,26-53,-27 0,-26-27,79 27,-79 27,0 52,27 1,-27 26,79-27,-26 27,0-53,-27 0,27 0,-26 0,-1 0,-26 0,0-53,0 0,0 0,0-26,0 0,0 26,-79 26,52-26,1 53,26 27</inkml:trace>
  <inkml:trace contextRef="#ctx0" brushRef="#br0" timeOffset="128211.3333">6615 6561,'53'0,"-1"27,-52-1,53 27,-53 27,53 25,-53-25,0-1,0 1,0-1,27-26,-27 0,53-53,-53-53,53-27,-53 54,52 26,1 0,27 26,-54 1,54-1,-54 27,1-53,52 27,-53-27,1 0,26 0,-27-27,-26-26,80 0,-80 1,0-1,0-27,0 54,0-1,-27 27,27-53,-26 53,-1 0,-26 27,53-1,-26-26,-27 53,53-26,26-27,1 26,-1-26,-26 53,80-26,-54 25,53-52,-26 0,53 0,-26 0,25 0,1 0,-26 0,-27 0,-53 27,0 26,0 0,-53-27,0 27,-27-26,54-27,26 52,-27-52,80 0,27 0,26 0,26-26,-53 26,1-79,-27 79,-1-53,-25 0,-27 0,0 0,53-26,-53-27,0 26,26 54,-52 26,-27 79,26 1,-25-27,52 0,-27-1,27 28,0-54,27 27,52-53,27 0,52 0,28-53,-1 53,-53-53,-79 53,-26 0</inkml:trace>
  <inkml:trace contextRef="#ctx0" brushRef="#br0" timeOffset="129050.3813">10583 6482,'0'-26,"27"26,-27 105,79 28,-79-1,53 27,-53-1,53-52,-53-26,53 25,-53-52,0-26,26-27</inkml:trace>
  <inkml:trace contextRef="#ctx0" brushRef="#br0" timeOffset="129392.4008">11113 6905,'-27'0,"1"0,-54 53,27-26,0 52,53-52,0 25,0 28,0-27,0 0,53-53,-26 26,26-26,53 0,52-26,27 26,-26-27</inkml:trace>
  <inkml:trace contextRef="#ctx0" brushRef="#br0" timeOffset="129928.4315">11906 6958,'0'53,"0"0,80-53,-27 0,26 0,27 0,26 0,-26 0,-27 0,-26 27,-53 25,0-25,-26 26,-27 0,-53 26,-26-26,-1 26,28-26,-1 0,53-53,0 53,26-53,-52 0,53 0,-1 0,-26 0</inkml:trace>
  <inkml:trace contextRef="#ctx0" brushRef="#br0" timeOffset="130272.4511">13123 7249,'27'53,"-27"-26,53-27,-53 53,53-53,-53 26,53-26,-27 0,27 0,-53 0,53-26,-53-27,0 0,0 26,-27 27,-26-79,27 79,-27 0,27 0,-27 0,26 26</inkml:trace>
  <inkml:trace contextRef="#ctx0" brushRef="#br0" timeOffset="131225.5057">14526 7091,'0'26,"26"0,-26 1,0 26,27-27,-27 27,52-53,-25 53,-1-53,27-26,-26-1,26-26,-27 27,-26-1,53 27,-53-53,0 80,-26-1,26 1,-27 26,27-27,0 27,0 0,53-53,-26 26,-1-26,-26 53,53-53,-53 27,-27-27,-25 26,-54-26,0 0,26 0</inkml:trace>
  <inkml:trace contextRef="#ctx0" brushRef="#br0" timeOffset="131429.5173">14526 6852,'0'-53,"26"53,27 27,-27-27</inkml:trace>
  <inkml:trace contextRef="#ctx0" brushRef="#br0" timeOffset="132455.576">16272 7223,'0'-53,"0"26,-53 27,0 0,27 0,-1 0,-26 0,0 53,27-26,-27 26,53-27,-53 27,53-26,0 25,53-52,26 0,1 0,-1 0,-26 0,0-26,0-27,-53 27,26-1,-26-26,0 80,0-1,0 1,0 26,53-27,-53 0,27 27,-27-26,79-27</inkml:trace>
  <inkml:trace contextRef="#ctx0" brushRef="#br0" timeOffset="133153.6159">18230 7091,'-27'0,"27"0,0-53,-53 53,27 0,-27 0,0 53,-53-1,53 1,0 0,27 0,26 27,-53-28,53 1,27 0,25-26,54-27,132 53,-79-53,26 0,1 0</inkml:trace>
  <inkml:trace contextRef="#ctx0" brushRef="#br0" timeOffset="133769.6512">19076 7302,'0'-53,"0"53,-26 0,-27 0,0 0,27 27,-27-27,53 53,-27-53,27 53,0-1,27-52,26 0,-27 0,1 0,26 0,26-26,-53 26,1 0,-27 26,0 27,53-53,-53 80,26-80,27 0,0 0,-53-27,79 1,-79-27,27 53,-27-27,0 27,53 80,26-54,-52-26,-1 0,27 0</inkml:trace>
  <inkml:trace contextRef="#ctx0" brushRef="#br0" timeOffset="134134.6721">20055 7143,'0'-52,"-26"52,0 0,-27 52,0-25,26 26,-26-27,53 1,0 26,0-27,0 1,0 25,27-25,-1-27,1 53,26 0,-80-27,-26-26,27 0,-1 0</inkml:trace>
  <inkml:trace contextRef="#ctx0" brushRef="#br0" timeOffset="134414.6881">20452 6932,'0'0,"53"53,-53-27,0 27,0 0,0 0,-26 26,26-26,0 27,0-28,0 1,0 27,0-1,26-26,-26-26</inkml:trace>
  <inkml:trace contextRef="#ctx0" brushRef="#br0" timeOffset="134609.6992">20294 7329,'0'0,"79"0,-26 0,0 0,26 0,-26 0,0 0,-27 0</inkml:trace>
  <inkml:trace contextRef="#ctx0" brushRef="#br0" timeOffset="135517.7512">21405 7408,'0'-26,"0"-27,0 26,-27 27,27-53,-79 53,0 0,52 0,1 0,-27 53,26-53,-26 53,0-26,27 25,-27 1,53-26,0-27,53 53,0-53,26 0,-26 0,27-27,-27 27,-27-26,27 26,-53-53,26-26,-26 131,53-25,0 52,-53-26,53-26,-53 26,79-53,-79 26</inkml:trace>
  <inkml:trace contextRef="#ctx0" brushRef="#br0" timeOffset="135814.7682">21669 7593,'53'0,"-53"0,27 53,-27-26,53-1,-27 27,1-53,-27 0,79-79,-79 26,53 26,-53-52,26 79,27 0,27 53,-54-53,27 26,-27-26,1 0</inkml:trace>
  <inkml:trace contextRef="#ctx0" brushRef="#br0" timeOffset="136078.7833">22437 7064,'0'53,"0"0,0 26,0 27,0 0,0 0,26 0,-26 26,0-26,0-27,0-26</inkml:trace>
  <inkml:trace contextRef="#ctx0" brushRef="#br0" timeOffset="136341.7983">22357 7540,'0'-26,"0"26,53 0,-26 0,26 0,0 0,52 0,-52 0,0 0,-26 0</inkml:trace>
  <inkml:trace contextRef="#ctx0" brushRef="#br0" timeOffset="136512.8081">23416 7805</inkml:trace>
  <inkml:trace contextRef="#ctx0" brushRef="#br0" timeOffset="140331.0263">556 4736,'0'-53,"-53"53,0 0,0 0,53 26,-79 1,52 26,27 0,-79-1,79 1,0 27,-27-54,27 1,53-27,0 0,0 0,0-27,26-26,-26-53,-26 27,-27 0,79-54,-79 54,0 26,0 27,0-1,-26-26,26 106,-27 0,27 0,0 0,0 0,0 0,0 26,0 1,0-28,0 1,53 0</inkml:trace>
  <inkml:trace contextRef="#ctx0" brushRef="#br0" timeOffset="140901.0589">847 4603,'0'53,"0"0,0-26,0 26,0-27,26 27,-26-27,0 27</inkml:trace>
  <inkml:trace contextRef="#ctx0" brushRef="#br0" timeOffset="141125.0719">767 4683,'0'-53,"0"26,0-25,0 52,53 0,-26 0,26 0,-27 0,1 0,52 26</inkml:trace>
  <inkml:trace contextRef="#ctx0" brushRef="#br0" timeOffset="141853.1135">370 5344,'0'-26,"27"26,52 0,-52 0,-1 0,27 0,0 0,0 0,0 0,26 0,27-53,-27 53,1 0,-27 0,0 0</inkml:trace>
  <inkml:trace contextRef="#ctx0" brushRef="#br0" timeOffset="142521.1514">609 5688,'0'-53,"-27"27,-26 26,53-53,-53 53,27 0,-1 0,-26 26,27 1,-27 26,53-27,-53 27,53-26,0 26,53-53,0 0,0 0,26-27,-26-52,0 26,-26 0,-27-27,52 28,-52-1,0 26,0-26,0 80,0-1,0 27,0 26,0-26,0-26,0-1,0 27,0-26,27-1,26 27,-27-53</inkml:trace>
  <inkml:trace contextRef="#ctx0" brushRef="#br0" timeOffset="142753.165">953 5397,'-27'0,"27"27,0 26,0-27,0 0,0 27,0 0,53 0,-53 0,0 0,0 0,0-27</inkml:trace>
  <inkml:trace contextRef="#ctx0" brushRef="#br0" timeOffset="142938.1756">820 5662,'0'-53,"27"53,26-27,0 27,-1 0,1-53,27 53,-54 0,1 0</inkml:trace>
  <inkml:trace contextRef="#ctx0" brushRef="#br0" timeOffset="144185.2469">1217 5106,'0'0,"53"0,-27 0,27 0,-53 53</inkml:trace>
  <inkml:trace contextRef="#ctx0" brushRef="#br0" timeOffset="144342.2559">1270 5344,'53'0,"-27"0,1 0</inkml:trace>
  <inkml:trace contextRef="#ctx0" brushRef="#br0" timeOffset="145805.3393">1508 4921,'0'26,"0"27,0 0,27 27,-27-27,0-27,0 0,0 27,0 0,26-53,-26 27,27-27</inkml:trace>
  <inkml:trace contextRef="#ctx0" brushRef="#br0" timeOffset="146143.3589">1799 4947,'0'27,"0"-1,-53 27,53 0,-53-26,27 26,-27-27,53 0,26-26,1 53,-1-53,27 0,27 0,-1 0,-26 0</inkml:trace>
  <inkml:trace contextRef="#ctx0" brushRef="#br0" timeOffset="146511.3799">2170 4762,'-53'0,"26"0,27 53,-53-26,53 25,-26 28,26-1,0-26,0 27,0-28,0 1,0 0,26-53,27 27,27-27,-1 0,0 0</inkml:trace>
  <inkml:trace contextRef="#ctx0" brushRef="#br0" timeOffset="146810.3971">2434 4974,'-26'53,"26"-27,0 1,0 52,0-26,0 0,0 0</inkml:trace>
  <inkml:trace contextRef="#ctx0" brushRef="#br0" timeOffset="147065.4117">2196 4947,'0'0,"53"0,0 0,-27 0,27 0,-26 0,-1 0,1 0</inkml:trace>
  <inkml:trace contextRef="#ctx0" brushRef="#br0" timeOffset="147321.4263">2566 5133,'0'53,"27"-53,26 0,-27 0,1 0,26-27</inkml:trace>
  <inkml:trace contextRef="#ctx0" brushRef="#br0" timeOffset="147574.4408">2858 4974,'-27'26,"27"1,0 26,0 0,0 0,0-27,0 27,0-27,0 1</inkml:trace>
  <inkml:trace contextRef="#ctx0" brushRef="#br0" timeOffset="147837.4558">2672 4974,'0'-27,"0"1,27 26,26 0,-27 0,54 0,-28 0</inkml:trace>
  <inkml:trace contextRef="#ctx0" brushRef="#br0" timeOffset="148130.4726">3069 5106,'0'27,"0"52,0-53,0 1,0 26,27-53,-1 0,-26-27,0-26,0 53,-53 0</inkml:trace>
  <inkml:trace contextRef="#ctx0" brushRef="#br0" timeOffset="148402.4879">3175 4868,'26'0,"27"53,-53 0,0 0,0 0,0 26,-26-26,26 0,-53 26,53-26,-53 0,53 0,-53-53</inkml:trace>
  <inkml:trace contextRef="#ctx0" brushRef="#br0" timeOffset="149006.5227">2937 5159,'-53'0,"53"27,0 25,0 28,26-54,27-26,-53 27,27-27,-27 0,0-27,0 1,0-27,0 53,0-27,-27 27,-26 0,53-26,-26 26,0 0</inkml:trace>
  <inkml:trace contextRef="#ctx0" brushRef="#br0" timeOffset="149615.5575">2381 5000,'53'-26,"-53"26,27 0,-27 53,53-53</inkml:trace>
  <inkml:trace contextRef="#ctx0" brushRef="#br0" timeOffset="152721.7352">291 4127,'53'0,"-53"-26,26 26,1 0,26 0,0 0,26 0,-52 0,25 0,-25 0,-1 0,27 0,27 0,-27 0,0 0,-1 0,1 0,0 0,0 0,0 0,0 0,0 0,26 0,-26 0,0 0,0 0,0 0,0 0,26 0,-26 0,27 0,-1 0,0 0,1 0,-1 0,-26 0,26 0,1 0,-1 0,0 0,1 0,-27 0,0 0,0 53,0-53,-27 0,0 0,-26 26,53-26,-53 27,27-27,-1 0,27 0,-26 0,-1 0,27 0,0 0,-27 0,1 0,26 0,-27 0,27 0,-26 0,26 0,-27 0,0 0,54 0,-27 0,0 0,0 0,-1 0,-25 0,-54 0,27 0,0 26,0 27,0 0,0 26,-52-52,52 52,0-26,-27 0,27 0,0 26,0-26,0-26,0-1,0 27,0-27,0 1,0 26,0-27,53 27,-53-26,53-1,-53 27,26-27,-26 1,0 26,0-27,0 1,0 26,0-27,0 1,0 25,0-25,0-1,0 27,0-26,0-1,0 1,53 52,-53-52,0-1,0 27,0-27,0 1,0-27,-53 53,27-53,-27 0,53 26,-79-26,26 0,-27 0,27 53,1-53,-1 0,-53 27,26-27,1 52,0-52,-1 53,-26-53,1 80,25-80,1 53,-1-53,1 0,0 0,-27 0,53 0,0 0,0 0,0 0,0-53,27 53,-27-27,26 27,-25 0,-1-53,0 53,0 0,26 0,-26 0,27 0,-27 0,0 0,0 0,-26 27,26-27,0 0,0 0,0 0,-26 26,26-26,26 0,-25 0,25 0,-26 0,53 0,-26 0,-27 0,26-26,1 26,-54 0,54 0,26 0,-53 0,27 0,-27 0,0 0,0 0,26 0,-25 0,25 0,1 0,-27 0,26-53,-26 53,27 0,-1-27,-26 27,27 0,26 0,53-52</inkml:trace>
  <inkml:trace contextRef="#ctx0" brushRef="#br0" timeOffset="153815.7978">2778 4947,'0'0,"53"0,-26 0,25-26,-25 26,-27 0</inkml:trace>
  <inkml:trace contextRef="#ctx0" brushRef="#br0" timeOffset="159012.095">13256 7170,'-27'0,"27"0,-26 0,26 53,-53-53,53 26,-27-26,27 27,0-54</inkml:trace>
  <inkml:trace contextRef="#ctx0" brushRef="#br0" timeOffset="163075.3273">873 8387,'0'-53,"0"106,0 0,0 26,0 1,-26-1,26 0,0-26,0 27,0-54,26 1,1-27,26 0,52 0,1 0,-26 0,-1-53,-26 26,0-26</inkml:trace>
  <inkml:trace contextRef="#ctx0" brushRef="#br0" timeOffset="163324.3413">1005 8704,'0'-26,"27"26,-1 0,27 0,0 0,27 0,25-26,-52 26,-53-27</inkml:trace>
  <inkml:trace contextRef="#ctx0" brushRef="#br0" timeOffset="163607.3578">953 8334,'0'-53,"26"53,0 0,27 0,-26 0,-1 0,1 0,26 0,-27 0,1 0,25 0,-25 0,26 0,0 0</inkml:trace>
  <inkml:trace contextRef="#ctx0" brushRef="#br0" timeOffset="163922.3758">2037 8440,'0'0,"-26"0,-27 53,53 0,-53-27,53 1,-53 26,53-27,0 27,-26-27,-27 27,0 0</inkml:trace>
  <inkml:trace contextRef="#ctx0" brushRef="#br0" timeOffset="164185.3909">1640 8652,'0'-27,"0"27,27 0,-27 27,79-27,-26 0,0 52,0-52,26 0,1 0,-54 27,1-27,-27 53</inkml:trace>
  <inkml:trace contextRef="#ctx0" brushRef="#br0" timeOffset="164433.405">2275 8308,'0'0,"0"53,0-1,0 28,0-27</inkml:trace>
  <inkml:trace contextRef="#ctx0" brushRef="#br0" timeOffset="164604.4148">2302 8996,'0'0,"53"0,-53-53,26 53</inkml:trace>
  <inkml:trace contextRef="#ctx0" brushRef="#br0" timeOffset="164793.4253">2646 8519,'0'-26,"0"26,0 79,-27 1,-52-1,-53 27</inkml:trace>
  <inkml:trace contextRef="#ctx0" brushRef="#br0" timeOffset="165076.4418">1085 9419,'26'0,"54"0,-27 0,26 0,27 0,0 0,52-27,1 27,0-79,-80 79,-26 0,-26 0</inkml:trace>
  <inkml:trace contextRef="#ctx0" brushRef="#br0" timeOffset="172215.8499">4022 8466,'0'-53,"0"27,0 0,0 26,0-53,-53 53,26 0,1 0,-27 0,0 26,0-26,-26 79,26-26,26-26,27-1,-53 27,53 0,0 0,27-53,26 79,0-79,26 53,0-53,1 53,-54 0,27-53,-53 53,27-53,-27 27,-27 25,-52-52,26 0,26 0,-25-26,-1 26,26 0,27-26,0 26</inkml:trace>
  <inkml:trace contextRef="#ctx0" brushRef="#br0" timeOffset="172664.8759">4154 8652,'0'52,"0"-25,26 26,-26-27,0 1,0-1,0 27,0-26,0-1,0 27,53-27,-26-26,-1 0,27-26,-26-27,-27-26,53 26,-53 26,0-26,0 106,26-53,-26 53,26-53,-26 53,80-53,-80 27,53-27,-27 53</inkml:trace>
  <inkml:trace contextRef="#ctx0" brushRef="#br0" timeOffset="173512.9241">4868 8387,'0'-79,"0"52,0 27,0-26,-26 26,26-53,0 132,0 1,0 52,0-26,0-27,0 27,0 0,0 26,0-53,0-26,0 0,0-26,0 26,26-53,27 0,-53-27,53-52</inkml:trace>
  <inkml:trace contextRef="#ctx0" brushRef="#br0" timeOffset="173944.9491">4763 8519,'0'-53,"26"53,27 0,0 27,0-27,26 79,-52-26,25-26,-25 78,-27-52,0-26,-53-27,0 79,27-79,-54 27,133-27</inkml:trace>
  <inkml:trace contextRef="#ctx0" brushRef="#br0" timeOffset="174523.9822">5186 8440,'53'0,"-53"-27,0 54,26 26,-26 0,53 26,-53 80,0-27,53 27,-53 0,53-1,-53-25,0-27,26-1,-26-25,53-27,-53-27,0-26,0-79,0-27,0-79,0-27,0 0,0 27,0 26,0 54,0 52,0 26,0-26,27 53,-27 27,53-27,-53 53,79-53,-79 79,27-53,-27 27,0-26,0-1,0 1,0 26,0-27,-53 27,53-26,-53 25</inkml:trace>
  <inkml:trace contextRef="#ctx0" brushRef="#br0" timeOffset="174923.005">5980 8837,'0'0,"0"53,-53 0,53-27,0 1,0 25,53-52,0 0,26 0,-26 0,0-52,0-1,-53 0,0 0,0 0,0 26,-53 27,0-26,0 26,0 0,27 0,-27 0,53 0,53 26,-1 27,1 0</inkml:trace>
  <inkml:trace contextRef="#ctx0" brushRef="#br0" timeOffset="175523.0393">6641 8678,'0'-53,"27"53,-54 27,-26 25,27-25,-54 52,80-26,0 0,0 27,27-28,-1-52,27 80,-26-80,-27 79,53-79,-53 27,-80-27,27 0,-26 0,26 0,53 0,-27 0,54-53,79 53,53 0,52-80,1 80,26-79,-79 26,-80 0,-26 27,-53-1,-53 27,-26 0,-27 0,27 0,26 80,0-1,53-53,53 54,26-80,27 26,79-26,27 0,79 0,-53-53</inkml:trace>
  <inkml:trace contextRef="#ctx0" brushRef="#br0" timeOffset="176895.1178">9684 8334,'0'27,"0"52,-27 27,27 52,0-25,0-27,0 26,0-53,0-26,53-26,-26 26,26-53,0 0,-53-53</inkml:trace>
  <inkml:trace contextRef="#ctx0" brushRef="#br0" timeOffset="177127.1311">9366 8810,'0'-26,"53"26,0 0,53 0,53 0,-1 0,-25 0,25 0,-52 0,-26 0,-54 0</inkml:trace>
  <inkml:trace contextRef="#ctx0" brushRef="#br0" timeOffset="177405.147">10821 8519,'-26'27,"-53"26,-1 26,-26 0,1 27,78 27,27-54,-53-26,53 0,0 0,53 0,53-1,26-52,53 0,1 0</inkml:trace>
  <inkml:trace contextRef="#ctx0" brushRef="#br0" timeOffset="178021.1822">11642 8784,'-27'-27,"-26"27,0 53,27 0,26 0,-79 0,79-26,0-1,26-26,0 53,27-53,27 0,-54-27,1 1,-27-27,53-26,-53-54,0 80,0 27,-27 26,27-26,-26 26,-54 0,80 0,-26 26,26 27,0-27,26-26</inkml:trace>
  <inkml:trace contextRef="#ctx0" brushRef="#br0" timeOffset="178334.2001">12039 8572,'0'-26,"0"26,0 53,52 26,1 0,0 54,-53-54,27 0,-27 1,0-1,0-26,-53-26,0 25,-26-52,-27 53,53-53,26 0,27-26</inkml:trace>
  <inkml:trace contextRef="#ctx0" brushRef="#br0" timeOffset="178635.2173">12885 8890,'53'0,"-53"0,53 0,-26 0,-1 0,27 0,-27 0,-26 26,-26 1</inkml:trace>
  <inkml:trace contextRef="#ctx0" brushRef="#br0" timeOffset="178770.2251">12965 9234,'53'0,"-1"0,54 0,-53-53,-26 53</inkml:trace>
  <inkml:trace contextRef="#ctx0" brushRef="#br0" timeOffset="179550.2697">14949 8757,'-26'-53,"26"27,-53 0,53-27,-53 26,26 27,-26-53,27 53,-1 0,-26 0,1 0,-28 27,1 26,-27-27,53 27,0-27,53 27,0 0,80-53,25 0,1 0,26-53,-52 0,-27 53,0-26,-53 79,0 0,0 0,0-27,0 27,0-26,0 26,26-1,1-52,26 0</inkml:trace>
  <inkml:trace contextRef="#ctx0" brushRef="#br0" timeOffset="179916.2906">15452 8863,'-27'27,"1"26,26-27,-53 27,53-27,0 27,26 0,27-53,0 53,0-53,0 0,-27-26,27-1,-53-26,0 0,0 1,0 25,-53 27,1-53,-1 53,0 0,0 0,0 0,26 0</inkml:trace>
  <inkml:trace contextRef="#ctx0" brushRef="#br0" timeOffset="180367.3163">15849 8255,'0'-27,"-53"27,26 27,27-1,-53 27,53-26,27 52,-1-79,27 0,0 0,-27 0,1-27,-27 1,53-27,-53 27,0-1,-27-26,-26 53,27 0,0 0,-27 0,26 53</inkml:trace>
  <inkml:trace contextRef="#ctx0" brushRef="#br0" timeOffset="180826.3427">16563 8572,'-53'0,"-26"0,-1 53,27-26,-26 25,53-25,26 52,-53-52,53-1,26 27,27-53,53 53,53-53,-1 0,-25 0,-54 0</inkml:trace>
  <inkml:trace contextRef="#ctx0" brushRef="#br0" timeOffset="182124.4169">14896 8757,'-26'0,"26"-26,-53 26,53 53,0 0,0 0,0 26,53 0,-53-26,26 0,-26 27,0-54,0 1,0 25,0 1,0-26,53-27,0 0,-53 0,26 0,-26-53</inkml:trace>
  <inkml:trace contextRef="#ctx0" brushRef="#br0" timeOffset="185208.5933">17595 8916,'79'0,"-79"0,27 27,-27 26,0-27,0 0,0 27,-27-26,-26-27,27 53</inkml:trace>
  <inkml:trace contextRef="#ctx0" brushRef="#br0" timeOffset="186108.6448">18918 8757,'0'0,"0"-53,0 27,0 26,-80 26,27-26,27 80,-27-27,53-27,-26 1,26 26,0 0,0-1,26-25,27 26,-27-27,27 27,-53-26,53 26,-53-27,0 27,-26 0,-1-53,1 0,-27 0,0 0,53-53</inkml:trace>
  <inkml:trace contextRef="#ctx0" brushRef="#br0" timeOffset="186866.6882">19315 9022,'53'0,"-27"0,27 0,0 0,0 0,26 0,-52 0,-27 26,0 1,-106 26</inkml:trace>
  <inkml:trace contextRef="#ctx0" brushRef="#br0" timeOffset="187030.6975">19368 9498,'79'-26,"-26"26,-27 0,27 0,-26 0,-1 0</inkml:trace>
  <inkml:trace contextRef="#ctx0" brushRef="#br0" timeOffset="188020.7542">20188 8916,'0'-53,"53"53,0-26,-1 26,1 0,0 0,-26 0,-27 26,26-26,-26 80,0-27,-26 52,-27-25,-27 26,28-54,-1 1,0 0,26-26,27-27,27 0,52 0,-52 0,25 0,1 0,27 0,-1 0,1 0,-1-53,0 53</inkml:trace>
  <inkml:trace contextRef="#ctx0" brushRef="#br0" timeOffset="188334.7721">21167 9154,'0'0,"-53"0,53 53,-27 0,27-26,0 25,0 1,0-26,53-27,-26 53,-1-53,27 0,0-53,-53 26,0-26,0 1,0-1,0 26,-79-26,52 53,27-26</inkml:trace>
  <inkml:trace contextRef="#ctx0" brushRef="#br0" timeOffset="188784.7979">21378 8413,'0'0,"0"53,0 27,0-54,27-26,-1 0,27-26,-53-1,0 1,0-27,0 0,-53 53,-26 0,52 26</inkml:trace>
  <inkml:trace contextRef="#ctx0" brushRef="#br0" timeOffset="190188.8782">22251 9128,'0'-27,"0"-26,-26 53,-27 0,0 0,27 0,-1 0,-26 27,27 26,-27-27,53 27,-53-26,53 26,0-1,0 1,53-53,0 53,26-53,1 0,-1 27,27-27,-53 0,0 0,-27 53,27-53,-26 0,25 0,-25 0,26 0,-80-27</inkml:trace>
  <inkml:trace contextRef="#ctx0" brushRef="#br0" timeOffset="194447.1217">23389 9472,'53'0,"-26"0,25 53,-52-27,0 27,-26 0,0-53</inkml:trace>
  <inkml:trace contextRef="#ctx0" brushRef="#br0" timeOffset="195144.1616">24289 8731,'0'106,"0"-27,0 1,0 25,0 1,0-26,0-28,0 1,0-26,0 26</inkml:trace>
  <inkml:trace contextRef="#ctx0" brushRef="#br0" timeOffset="195565.1857">24633 8943,'-27'0,"-52"0,26 26,27 1,-27 25,26-25,27 26,-26-27,26 1,0 26,0-27,0 1,26-27,54 0,-1 0,27 0,-27 0,27 0,0 0,-27 0,-26 0</inkml:trace>
  <inkml:trace contextRef="#ctx0" brushRef="#br0" timeOffset="195835.2011">25294 9048,'53'0,"-26"0,-1 0,27 0,-27 0,1 0,26 53,-53-26,-27-1</inkml:trace>
  <inkml:trace contextRef="#ctx0" brushRef="#br0" timeOffset="195968.2087">25347 9392,'79'0,"1"-26,-1 26,1-53,25 53,-25 0,-27-26</inkml:trace>
  <inkml:trace contextRef="#ctx0" brushRef="#br0" timeOffset="197244.2817">26670 8996,'-26'0,"26"0,-27 0,27 52,-26 1,26 0,0 0,0 0,0-53,26 53,27-53,-27 0,1 0,26 0,0 0,-53-26,0-27,0 0,0 0,0-27,0 28,0 25,-27 27,27-26,-26 26,-27 0,26 0,-25 0,52 0,52 0,-52 26,27-26,-27 53</inkml:trace>
  <inkml:trace contextRef="#ctx0" brushRef="#br0" timeOffset="197583.3009">27623 9260,'26'0,"27"27,0-27</inkml:trace>
  <inkml:trace contextRef="#ctx0" brushRef="#br0" timeOffset="198124.3321">28416 8678,'0'53,"0"0,0 0,0 0,0 0,53 26,-53 0,0 1,0-27,27 0,-27-1,0-25,53-27,-53-27</inkml:trace>
  <inkml:trace contextRef="#ctx0" brushRef="#br0" timeOffset="200876.4892">29633 9101,'0'27,"53"-27,-26 26</inkml:trace>
  <inkml:trace contextRef="#ctx0" brushRef="#br1" timeOffset="213147.1913">4815 10107,'0'-27,"0"1,0-1,0-26,0 53,-52 0,25 0,-26 27,27-27,-54 53,1 0,26-27,0 27,27-26,26 26,-53-27,53 53,26-26,1-53,52 53,53-53,-26 80,0-80,-53 52,-27 1,-26-26,0 26,0-27,0-26,-53 53,-26-53,0 0,-27 0,26 0,28 0,25 0,27 0,0 0,53 0,-53-26,53 26,-27 0,27-80</inkml:trace>
  <inkml:trace contextRef="#ctx0" brushRef="#br1" timeOffset="213520.2126">4948 10636,'0'53,"79"0,-52-53,25 0,1 0,0 0,27 0,-54 0,-26-27,27 1,-27-54,0 54,0 26,-27-26,-52 26,52 0,1 0,-1 0,-26 0,1 0,25 0,27 0,0 26,0 27</inkml:trace>
  <inkml:trace contextRef="#ctx0" brushRef="#br1" timeOffset="214322.2585">5583 10689,'0'26,"0"1,0-27,0 53,26-53,54-27,-54 1,27-54,-27 1,-26-27,80-26,-80 26,0-53,0 80,0 52,0 1,0 26,-106 26,79 54,-52-1,79 1,-26-1,26 0,0 1,0-1,0 0,0-26,0-26,0 26,53-53,-27 0,0 0,27 0,27 0,-27 0,-27 0</inkml:trace>
  <inkml:trace contextRef="#ctx0" brushRef="#br1" timeOffset="214819.287">6112 10636,'0'26,"0"27,0-26,26-27,27 53,-26-53,26 0,-27 0,-26-27,0-26,0 0,0 0,53 53,-53 53,79-26,-52 26,26-53,0 26,0-26,0 0,-27 0,-26 0,53-53,-53 27,0-27,0 26,-27 27,1 0,-27 0,53 27,0-1,0 1,53 26,-27-27,1-26,26 80,-27-80,54 26,-27-26,-1 0</inkml:trace>
  <inkml:trace contextRef="#ctx0" brushRef="#br1" timeOffset="216738.3967">7646 10424,'0'53,"0"0,0 0,-26 0,26 0,0-27,0 1,0-1,0-52,0-1,0-26,0 0,0 27,0 0,0 26,26 0,27 0,-53 52,27-52,-27 53,26-53,-26 27,53-27,-26 0,-1 0,-26-27,80-26,-80 1,26 25,-26-26,0 0,53 53,-27 0,-26 27,80-1,-27 27,-53-26,53 25,-53-25,0-1,26-26,-26 53,0 27,26-80</inkml:trace>
  <inkml:trace contextRef="#ctx0" brushRef="#br1" timeOffset="217038.4139">8678 10662,'0'0,"-26"27,26-1,0 27,0-26,0-1,53 27,0-53,0 0,0 0,-1 0,-25-53,-27 0,0-53,0 53,-53 27,27 26,-1-53,-26 53,27 0,-1 0,-52 27,79 25</inkml:trace>
  <inkml:trace contextRef="#ctx0" brushRef="#br1" timeOffset="218102.4747">9631 10742,'0'-27,"0"-26,-53 0,26 53,1-26,-27 26,27 0,-1 0,-52 0,52 0,1 26,-27 1,27 52,26-52,-53-1,53 54,26-80,1 0,52 0,27 0,0-80,-27 1,27-1,-27-52,-26 0,-53 26,0 27,27 26,-27 26,0 27,-53 0,53 0,0 106,0-26,0-1,0 0,0 1,0-27,26-1,27 28,-27-54,1-26,52 53,-26-53,27 0,-28-26,1-27,0 26,-26 1,-27-53,0 52,0 27,-27-26,-26 26,27 0,-1 0,27 0,-52 0,52 53,0 26,0-53,52 27,1 0,0 27,0-27</inkml:trace>
  <inkml:trace contextRef="#ctx0" brushRef="#br1" timeOffset="218508.498">10557 10768,'0'0,"26"0,1 0,26-26,0-27,-27-27,27-25,-53-28,79-78,-79 78,0 80,0 1,0 52,-53 0,1 52,-28 28,1 52,52 27,27-53,0 0,0 26,0-53,0-26,27 0,-1 0,27-27,-26-26,26 0</inkml:trace>
  <inkml:trace contextRef="#ctx0" brushRef="#br1" timeOffset="219182.5365">11668 10318,'27'0,"-27"27,53-1,-53 27,52-26,-52 26,27-27,-27 1,0 25,26-25,27-27</inkml:trace>
  <inkml:trace contextRef="#ctx0" brushRef="#br1" timeOffset="219395.5487">12197 10266,'0'26,"53"0,-53 27,27 27,-27-27,0 0,0-1,-27 1,-52 27,-1-27,1-53,0 0</inkml:trace>
  <inkml:trace contextRef="#ctx0" brushRef="#br1" timeOffset="219662.564">11509 10504,'0'-80,"0"107,-26-1,26 27,-27 26,27-26,0 0,0 0,53 0,0-53,0 27,27-27,-27 0,-27 0</inkml:trace>
  <inkml:trace contextRef="#ctx0" brushRef="#br1" timeOffset="219836.5739">11615 9974,'80'-79,"-27"53,-27 26,-26 0,0 79,-26 0</inkml:trace>
  <inkml:trace contextRef="#ctx0" brushRef="#br1" timeOffset="222269.7131">12912 10398,'0'-27,"0"80,0 0,0 0,0 0,0 0,0 26,0-52,0-1,53-26,-27 80,1-80,52 0,-26-80,-53 27,53 0,-53 0,0 27,0 26,0 53,79-27,-79 27,79-26,-52-27,26 53,-27-53,-26-27,53-52,-53 26,0 0,0 0,-26 0,26 27,-27 26,27-27,-26 27,52 27</inkml:trace>
  <inkml:trace contextRef="#ctx0" brushRef="#br1" timeOffset="222608.7325">13970 10477,'-26'0,"-27"27,0 26,-27-1,27 28,1-27,52 0,0 0,0-27,79 27,0-53,1 0,25 0,-25 0,-1-53,-52 0,-27 0,53-26,-53 26</inkml:trace>
  <inkml:trace contextRef="#ctx0" brushRef="#br1" timeOffset="222780.7423">14076 10107,'0'-27,"0"1,0 79,0 0</inkml:trace>
  <inkml:trace contextRef="#ctx0" brushRef="#br1" timeOffset="223036.757">14473 10133,'0'27,"0"52,0 0,0 1,0-1,0-26,53 26,-53-52,0-1,0 27,26-26,-26 26,27-53</inkml:trace>
  <inkml:trace contextRef="#ctx0" brushRef="#br1" timeOffset="223352.775">14843 10398,'0'-53,"0"132,53-26,-53 0,0 0,0 0,27 26,-27-26,52-53,-25 0,26-26,0 26,-27 0,-26 26,27-26,-27 53,53-53,-53 27</inkml:trace>
  <inkml:trace contextRef="#ctx0" brushRef="#br1" timeOffset="223614.79">14102 10292,'0'-26,"27"26,-1 0,27 0,53 26,0-26,53 79,-1-79,28 106,-54-106,27 0,-1 0</inkml:trace>
  <inkml:trace contextRef="#ctx0" brushRef="#br1" timeOffset="224738.8543">14870 10266,'0'-27,"0"1,0-27,0 106,0-27,0 1,0 25,0 28,0-27,0 0,0-27</inkml:trace>
  <inkml:trace contextRef="#ctx0" brushRef="#br1" timeOffset="225911.9213">16113 9948,'0'-26,"0"-1,-53 27,27 0,26 53,0 0,-53 26,53 1,0-1,0 0,0 1,0-1,0 1,0-54,0 27,26-53</inkml:trace>
  <inkml:trace contextRef="#ctx0" brushRef="#br1" timeOffset="226452.9524">16563 9974,'53'0,"-53"-26,0 26,0 53,0 53,-27 26,-26 27,1 0,52-27,-80-26,80-53,0-27,0-26,106 0,-80-79,27 26,-53 26,0 54,0-1,27 27,-27-26,79-27,1 53,-27-53,-1 0,1 0,27-53,-54 0,-26-27,53 1,-53 52,-26 1,-27 26,0 0,-27 0,28 26,-1 1,53 26,-27-27,27 1,0 26,53-27,0 27,26-53,1 53,-1-53,27 0,-27 0,-26-79</inkml:trace>
  <inkml:trace contextRef="#ctx0" brushRef="#br1" timeOffset="226923.9793">15849 10160,'-27'0,"-26"0,53 26,-26-26,26 27,106-27,26 0,80 0,79-27,26 27,-26 0,-79 0,-53 0,-80 27</inkml:trace>
  <inkml:trace contextRef="#ctx0" brushRef="#br1" timeOffset="227923.0364">18150 10292,'0'-79,"0"52,-26 27,0 0,-27 0,-27 27,54-27,26 79,-53-26,53 0,0 0,0 0,53-27,0 27,0-27,0 27,-53-26,0-1,26 27,-26-26,0-27,-53 53,0-53,27 0,-1 0,-26-27,53 1,53-27</inkml:trace>
  <inkml:trace contextRef="#ctx0" brushRef="#br1" timeOffset="228245.0549">18547 10609,'80'0,"-27"0,0 0,26 0,-26 0,0 0,0 0,-53-52,26 52,-26-27,0 1,-53 26,27 0,-27 0,0 0,53 0,-27 0,27 53,0-27,27 27,-1 0,27 0,80-27,-1-26</inkml:trace>
  <inkml:trace contextRef="#ctx0" brushRef="#br1" timeOffset="229425.1224">19606 10213,'0'53,"0"26,26 53,-26-26,27-27,25 27,1-26,0-27,-26-53,26 52,-27-52,27 0,-53 0,79-79,-26 0,-53-1,53-52,-53 26,0 27,0 26,0 0,0 27,-53 26,53 0,0 52,0 1,27-53</inkml:trace>
  <inkml:trace contextRef="#ctx0" brushRef="#br1" timeOffset="230812.2017">20585 10477,'0'-53,"-80"27,1 26,26 0,-26 0,26 0,26 0,27 53,0 0,0-27,53-26,26 0,1 0,-1 0,-52 0,-1 0,-26-53,53 53,-53 27,27-1,25 27,1-53,0 0,0 0,0 0,26-26,-26-1,0-52,27-1,-27-25,-53 25,26 27,-26 27,0-27,-79 53,52 0,-26 0,53 26,-53 27,53 0,0 27,0-1,0 0,0 1,0-1,0 0,0-26,53-26,27 26,-27-53,-27 0,27-53,-27 0,-26 0,106-26,-106 52,27 80,-27-27,0 27,53-26,-53-1,26-26,-26 53,53-53,26 0,-52-79,26 26,-27 0,-26 0,53 0,-53 27,0 52,0 1,0 26,53-27,-26-26,25 79,-25-79,-1 0,27-26,-26-1,26-52,-53 26,0 27,0-1,-27-26,-26 53,27 0,-27 27,53 26,0 26,53-26,0 0,26-27,53-26,-26 53,53-53,-27 0,1-26,-54-27,-26 26,-53 1,0-27,-27 53,-26-53,-26 53,26-26,0 26,53 0,0 26,0 27,27 26,52 1,-26-27,0 26,0-26,-53-26,26 25,-26 1,-26-53,-80 0,-79 53,26-53</inkml:trace>
  <inkml:trace contextRef="#ctx0" brushRef="#br1" timeOffset="231996.2694">23627 10424,'0'0,"0"53,-53 27,53-28,0 1,0 0,0-26,27 26,26-27,-27-26,27 0,-26 0,26-26,-27-54,27 1,-53 0,53-27,-53-27,0 81,0 25,0 54,0-1,0 27,0 0,53-27,-53 27,53-26,0 26,-27-27,0-26</inkml:trace>
  <inkml:trace contextRef="#ctx0" brushRef="#br1" timeOffset="232468.2964">24580 10160,'-80'0,"54"0,0 0,-27 53,26-27,27 27,-53-27,53 1,0 52,27-79,26 27,0-27,-1 0,1 53,0-53,-26 26,-27 1,0-27,0 52,-53-52,-27 27</inkml:trace>
  <inkml:trace contextRef="#ctx0" brushRef="#br1" timeOffset="232702.3098">24844 10345,'0'26,"0"27,0-26,0-1,27 27,-27-26,0-1,0 27,0-27</inkml:trace>
  <inkml:trace contextRef="#ctx0" brushRef="#br1" timeOffset="232891.3206">24977 10186,'0'-53,"53"53,-53-26,0 26,0 53,0 0</inkml:trace>
  <inkml:trace contextRef="#ctx0" brushRef="#br1" timeOffset="233189.3377">25109 10742,'53'0,"-27"0,-26-27,27 27,-27-53,79 53,-79-26,53-1,-26-25,52 25,-53 27,-26 27,27-1,52 27,-26-53</inkml:trace>
  <inkml:trace contextRef="#ctx0" brushRef="#br1" timeOffset="233741.3692">25797 10292,'0'-26,"0"26,0-53,-27 53,-25 0,-28 53,80-27,0 0,0 1,27 26,-1-53,1 26,25-26,28 0,-27-26,0-27,-53 106,0 26,0 1,26-1,-26 27,0 26,0-26,-26 26,26-52,-53-1,0-26,0 0,-26-80,26 1,53-27,-27 26,27 1,0-53,27 52,26-26,-1 53,1-79,27 52</inkml:trace>
  <inkml:trace contextRef="#ctx0" brushRef="#br1" timeOffset="236248.5126">26564 10318,'-26'0,"26"-26,53 26,0 0,26 0,0 0,-26 0,0 0,-26 0,-27 26,0 54,0-27,-53-27,26 27,-26-26,27 25,26-25,-53 26,53-27,0 1,53 26,0-53,26 53,27-53,26 0,-52 0,-27 53</inkml:trace>
  <inkml:trace contextRef="#ctx0" brushRef="#br1" timeOffset="236573.5312">26723 10609,'26'0,"1"0,-1 0,54 0,-27 0,0 0,-1 0,-25 0</inkml:trace>
  <inkml:trace contextRef="#ctx0" brushRef="#br1" timeOffset="236818.5452">27490 10662,'27'0,"52"0,-26 0,0 0</inkml:trace>
  <inkml:trace contextRef="#ctx0" brushRef="#br1" timeOffset="237173.5655">27993 9895,'0'-26,"0"26,0 53,0 26,0 27,0 0,0 52,0 1,53-53,-53 26,0-52,26-27,-26-27,53-26,0 0</inkml:trace>
  <inkml:trace contextRef="#ctx0" brushRef="#br1" timeOffset="237440.5808">28258 10768,'79'-53,"-79"27,26 52,-26 1,0 26,53-27,-53 27,0-26,27-54,-27-52,0 26,53 26,-53-26,0 27,26 26,-26-27,27 27,52 0,-53 0,1 0,26 0</inkml:trace>
  <inkml:trace contextRef="#ctx0" brushRef="#br1" timeOffset="237718.5967">27623 10318,'26'0,"27"0,53 0,26 0,0 0,27 0,26 0,-79 0</inkml:trace>
  <inkml:trace contextRef="#ctx0" brushRef="#br1" timeOffset="238566.6452">29210 10557,'0'-27,"0"1,0-27,-53 0,27 53,-54 0,54 0,-27 0,26 53,-25-27,25 54,27-54,0-26,27 0,25 0,-25 0,-1 0,27-26,-26 26,-27 26,53 27,-53-27,26 27,-26-26,27-27,-27 26</inkml:trace>
  <inkml:trace contextRef="#ctx0" brushRef="#br1" timeOffset="238880.6632">29236 10715,'27'0,"-27"27,26-27,-26 26,53 54,-26-80,26-80,-53 27,53 0,-53 27,26 26,-26-53,53 106,-53-27,26 1,-26 26,53-53,-53 53,27-53,-27 26,26-26</inkml:trace>
  <inkml:trace contextRef="#ctx0" brushRef="#br1" timeOffset="239263.6851">30136 10266,'-79'0,"-1"0,1 26,0-26,26 53,0-53,0 53,53 0,0 26,53-26,26-53,0 79,1-79,-27 53,0-26,-53 26,-53-53,-27 26,27-26,1 0,25 0</inkml:trace>
  <inkml:trace contextRef="#ctx0" brushRef="#br1" timeOffset="239780.7147">30771 10213,'27'-27,"-27"-26,0 27,0-1,0-26,-27 27,-52 26,26 0,26 0,1 0,-27 0,26 53,27-27,-52 27,52 0,0 0,-27 0,27 0,0 26,0 1,0 25,0 28,0-54,0 1,0-1,0-26,0-27,0 27,0-79,0-27</inkml:trace>
  <inkml:trace contextRef="#ctx0" brushRef="#br1" timeOffset="240020.7284">30189 10504,'0'-27,"26"27,27 0,-26 0,52 0,-26 0,26 0,-26 0,0 0,0 0,-26 0,-1 0</inkml:trace>
  <inkml:trace contextRef="#ctx0" brushRef="#br1" timeOffset="240644.7641">30903 10477,'-26'0,"-53"0,52 27,-26-27,27 53,-27-1,53-25,0 26,53-53,-27 0,1 0,26 0,-53-27,26 27,-26-79,0 53,0-27,0 0,26 53,27 0,0 0,-26 26,26 27,-53-26,0 25,0-25,0-1,0 27,-27-53,27 53,0-79,0-27,27-53,-27 27,53 26,-53 26,52 27,-52-53,0 80</inkml:trace>
  <inkml:trace contextRef="#ctx0" brushRef="#br1" timeOffset="241107.7906">31380 10609,'0'53,"0"27,0-1,0-26,26-53,1 0,78-26,-78-1,-1-52,27 52,-53-26,27 53,-27-26,0 26,0 53,0-27,0 1,0 52,53-79,52 0,-52-53,0 27,0-27,-26 53,-27-27,0 54,0-1,0 54,0-27,0 0</inkml:trace>
  <inkml:trace contextRef="#ctx0" brushRef="#br1" timeOffset="241279.8004">32808 10901</inkml:trace>
  <inkml:trace contextRef="#ctx0" brushRef="#br2" timeOffset="252310.4313">2461 11536,'0'-27,"0"-26,-53 53,26 0,1 0,-54 27,28-27,-1 53,0-1,-27-52,54 80,26-54,-80 27,80-26,0 52,53-26,0-53,27 79,-1-79,27 106,-53-79,0 26,-53-1,26 1,-26-26,0 26,-26-53,-1 53,-52-53,26 0,0 0,0 0,0 0,27 0,26-53,0 26,0 1,26 26,54-80</inkml:trace>
  <inkml:trace contextRef="#ctx0" brushRef="#br2" timeOffset="252662.4513">2699 12091,'0'27,"0"52,0-26,0-27,0 27,0-53,53 0,0 0,26-26,-26-54,0 28,-53-1,0 0,0 0,-27 53,1 0,-53 0,-1 0,1 53,-1-53,27 53,1 0,52-1,52-52,-25 0,26 0,-27 0,54 0,-1 0</inkml:trace>
  <inkml:trace contextRef="#ctx0" brushRef="#br2" timeOffset="253098.4764">3043 12382,'26'0,"54"0,-28 0,-25 0,-27-53,79-26,-79-27,0-26,53-27,-53-53,0 27,0 132,0 53,-53 133,0 52,0 0,1 0,52 0,-53 1,53-28,0-78,0-27,0 0,53-53,-27 0,53 0,1-27,52-52,0-1,-26 27,-79-52</inkml:trace>
  <inkml:trace contextRef="#ctx0" brushRef="#br2" timeOffset="253351.4909">3810 11827,'0'-53,"-26"53,-27 0,53 26,-27 1,27 25,0 28,0-1</inkml:trace>
  <inkml:trace contextRef="#ctx0" brushRef="#br2" timeOffset="253518.5004">3942 12594,'53'0</inkml:trace>
  <inkml:trace contextRef="#ctx0" brushRef="#br2" timeOffset="253682.5098">4154 12118,'0'-27,"0"54,0 26,-53 26</inkml:trace>
  <inkml:trace contextRef="#ctx0" brushRef="#br2" timeOffset="254567.5604">2831 13229,'53'0,"0"0,26 0,27 0,0 0,26-27,-26 27,0 0,0 0,0 0,-54 0,-25 0,-1 0,-26-26</inkml:trace>
  <inkml:trace contextRef="#ctx0" brushRef="#br2" timeOffset="256930.6956">8837 11774,'0'-27,"0"27,0 53,0 26,0 1,0 52,0 0,0-26,0-26,0-1,53-53,-53 1,53-27,-27 53,80-53,-79 0,-1-53,-26 26</inkml:trace>
  <inkml:trace contextRef="#ctx0" brushRef="#br2" timeOffset="257192.7106">8678 12118,'0'26,"0"-26,53 53,-26-53,26 0,0 0,-1 0,28 0,26-26,-53 26</inkml:trace>
  <inkml:trace contextRef="#ctx0" brushRef="#br2" timeOffset="257522.7294">9657 11800,'-26'0,"-1"0,-52 0,53 27,-27 25,26 1,27 0,-53 27,53-1,0 27,0-27,53 1,0-1,53-53,0-26,26 80,0-80,1 0</inkml:trace>
  <inkml:trace contextRef="#ctx0" brushRef="#br2" timeOffset="258189.7676">10134 12118,'0'0,"0"53,0-1,0 54,0-26,0-27,0-1,0-25,0 26,26-106,-26 0,53-26,-53-1,26 27,-26-26,0 53,53 26,-26 0,-27 26,53 27,0-27,-53 1,53 26,-53-27,26 27,-26-26,0-1,0 27</inkml:trace>
  <inkml:trace contextRef="#ctx0" brushRef="#br2" timeOffset="258498.7853">10795 12329,'0'0,"26"0,27 0,27 0,26-26,-27 26,-26 0,-27 0,-26-53</inkml:trace>
  <inkml:trace contextRef="#ctx0" brushRef="#br2" timeOffset="258752.7998">11007 12091,'0'-26,"0"-27,-27 53,27 53,0 0,0 0,0-1,0 1,0 27,0-27,53 0,-53-27,27 27,26-53,-27 0</inkml:trace>
  <inkml:trace contextRef="#ctx0" brushRef="#br2" timeOffset="258984.8131">11377 12038,'0'0,"27"53,-27-26,0-1,0 53,0-52,0 26,52 0,-52 0,0-27,27-26</inkml:trace>
  <inkml:trace contextRef="#ctx0" brushRef="#br2" timeOffset="259217.8263">11774 11641,'53'27,"-53"52,79 53,-79-26,27 27,-27-54,0 0,0 27,0-26,-53 25,0-52,-53 0,53-53,27 27</inkml:trace>
  <inkml:trace contextRef="#ctx0" brushRef="#br2" timeOffset="259493.8422">12277 12620,'53'0,"26"0,-53 0,1 0,26 0,-27-26</inkml:trace>
  <inkml:trace contextRef="#ctx0" brushRef="#br2" timeOffset="260115.8778">13176 11641,'-79'133,"26"25,53-25,0 52,0-79,0 0,0-27,53 0,26-26,-26-26,0-27,-26 0,25 0,-52 0</inkml:trace>
  <inkml:trace contextRef="#ctx0" brushRef="#br2" timeOffset="260358.8917">12912 12223,'0'-26,"26"26,-26-79,27 79,-27 53,53-27,-53 0,52 27,-25-53,26 27,0-27,0 0,52 0</inkml:trace>
  <inkml:trace contextRef="#ctx0" brushRef="#br2" timeOffset="260648.9083">14129 11827,'0'0,"0"26,-53 27,53 26,-80-26,80 27,-52 25,52-25,0-1,0 1,52-1,1-53,53-26,27 53,-28-53</inkml:trace>
  <inkml:trace contextRef="#ctx0" brushRef="#br2" timeOffset="261917.9808">14631 12223,'0'0,"80"0,-54 27,27 52,-53-52,27-1,-27 27,0-26,0-1,0 27,0-27,0-26,0-26,0-27,0 27,0-1,0-26,53 53,-53-53,26 53,-26-26,27 26,25 0,28 0,-27 79,-53-52,53 26,-53-27,0 0,0 1,0 26,-27-27,27 27</inkml:trace>
  <inkml:trace contextRef="#ctx0" brushRef="#br2" timeOffset="262729.0272">15690 12065,'0'-27,"26"27,1 0,-27 53,79-26,-79 52,27 0,-27 1,0-1,0 27,0-53,0 26,-27 1,27-27,-53-1,27-25,-1-27,-26 0,27 0,-1 0</inkml:trace>
  <inkml:trace contextRef="#ctx0" brushRef="#br2" timeOffset="262999.0426">16378 12514,'79'0,"0"-52,-52 52,-1 0,27 0,-53 0,0 52</inkml:trace>
  <inkml:trace contextRef="#ctx0" brushRef="#br2" timeOffset="263158.0516">16484 12832,'79'0,"27"-26,0 26,-53 0,-1 0</inkml:trace>
  <inkml:trace contextRef="#ctx0" brushRef="#br2" timeOffset="264011.1006">18468 12250,'0'-27,"-27"27,-25 0,-1 0,0 53,0 0,53-26,0 26,0-27,53-26,26 53,27-53,-27 0,1 0,-1-53,-79 0,27 0,-27 0,0 0,-53 27,0 26,0 0,0 0,0 0,0 0,53 0,79 53,-52-53,26 26,0-26</inkml:trace>
  <inkml:trace contextRef="#ctx0" brushRef="#br2" timeOffset="264769.1436">19156 12435,'0'0,"53"0,-27 0,-52 0,-1 0</inkml:trace>
  <inkml:trace contextRef="#ctx0" brushRef="#br2" timeOffset="265114.1636">19844 12091,'0'0,"0"53,53-26,-53 25,0 28,0-27,0-27,0 1,0 26,0-27,0 0</inkml:trace>
  <inkml:trace contextRef="#ctx0" brushRef="#br2" timeOffset="266097.2199">20981 11668,'-26'53,"-27"0,0 0,0 52,-26-25,0 26,52 26,-26 0,53 0,0-79,80 0,105-53,26 80,54-80</inkml:trace>
  <inkml:trace contextRef="#ctx0" brushRef="#br2" timeOffset="266696.2541">21484 11959,'0'0,"80"0,-54 0,0 26,27 27,-53-26,27 26,-27-27,0 1,0-1,-27 27,1-27,-27 27,27-26,-27-27,53 53,-27-53,54 26,26-26,26 0,27 0,0 0,-1 0,28-53</inkml:trace>
  <inkml:trace contextRef="#ctx0" brushRef="#br2" timeOffset="266934.2676">22278 12250,'0'0,"-53"0,53 0,-53 0,53 53,0 0,27-53,-1 53,27-53,53 0,-53 0,-27 0,27-53,-53 0,-53-27,0 80,0-26,0 26,-26 0,53 0,-1 0</inkml:trace>
  <inkml:trace contextRef="#ctx0" brushRef="#br2" timeOffset="267332.2905">23019 12488,'53'0,"0"0,0 0,26 0,0 0,-26 0,0 26</inkml:trace>
  <inkml:trace contextRef="#ctx0" brushRef="#br2" timeOffset="268314.3466">23918 11694,'0'27,"0"26,0 26,0 0,0 1,0-1,0 1,0-1,0-26,0 0,53-27,-26-26,26 53,0-53,-1 0,-52-26</inkml:trace>
  <inkml:trace contextRef="#ctx0" brushRef="#br2" timeOffset="268570.3613">23680 12091,'0'-26,"0"26,27 0,26 0,-27 0,1 0,25 0,54 0,-26 0</inkml:trace>
  <inkml:trace contextRef="#ctx0" brushRef="#br2" timeOffset="268914.381">24739 11721,'-27'0,"1"26,-27 1,26 26,27 26,-79 0,79 1,-27-1,27 0,0 1,0-1,53-52,-26 26,52-27,1-26,-1 53,0-53</inkml:trace>
  <inkml:trace contextRef="#ctx0" brushRef="#br2" timeOffset="269318.4041">24950 12197,'0'26,"27"1,-27 26,26-27,-26 27,53-26,-53 26,27-53,-27-27,0 1,26-54,-26 27,53 27,-27-53,27 79,-26 0,-27 26,53 0,-53 27,53-26,-53-1,0 27,26-26,-26-1,0 27</inkml:trace>
  <inkml:trace contextRef="#ctx0" brushRef="#br2" timeOffset="269581.4192">25638 12038,'53'27,"0"-1,-53 54,26-28,-26 1,53 0,-53 0,0-26,0-1,0 27,0-27,0-26,-53 27,1-27,25 0</inkml:trace>
  <inkml:trace contextRef="#ctx0" brushRef="#br2" timeOffset="270612.4781">26035 11774,'0'0,"53"0,0 53,26 26,-26 0,27 27,-28-26,-52-1,27 53,-27-26,0 0,-53 26,27 0,-54-52,27-27,-26 0,52-53,27 53,-53-53,53 26,-52-26,52 0,0-26,52 26,-25-53</inkml:trace>
  <inkml:trace contextRef="#ctx0" brushRef="#br2" timeOffset="270895.4943">27093 12620,'27'0,"-1"53,-26-26,53-27,-53 53,0 0,-79 26,-1-79</inkml:trace>
  <inkml:trace contextRef="#ctx0" brushRef="#br2" timeOffset="271810.5466">28125 11747,'53'0,"-53"53,0 26,-26 54,-27-27,53-27,-53 27,53-53,0 0,0 0,0 26,53-53,26-26,1 80,-1-80,-26 0</inkml:trace>
  <inkml:trace contextRef="#ctx0" brushRef="#br2" timeOffset="272094.5626">27914 12276,'26'-26,"-26"26,26 0,1 0,26 0,26 53,27-53,0 0,-27 0,27-27,-53 27</inkml:trace>
  <inkml:trace contextRef="#ctx0" brushRef="#br2" timeOffset="272438.5826">28787 11853,'0'0,"-80"26,80 1,-53 52,53-26,-53 27,53-1,0 0,0 1,0-27,0 26,0-53,27 1,-27 26,26-53,-26 26,80-26,-27 0</inkml:trace>
  <inkml:trace contextRef="#ctx0" brushRef="#br2" timeOffset="272805.6036">29184 12223,'0'0,"-53"53,0 0,53-26,-53 26,53-27,0 1,0 25,26-52,1 0,26 0,-53-26,53 0,-53-27,0-27,0 27,0 0,0 27,-27 26,-26 0,27 0,-27 53</inkml:trace>
  <inkml:trace contextRef="#ctx0" brushRef="#br2" timeOffset="273128.6221">29422 11906,'0'0,"26"106,-26 0,0 26,53-26,-53-27,0 0,0 1,0-27,-53 0,27-53,-27 53,0-53,0 0,26 0,27 0</inkml:trace>
  <inkml:trace contextRef="#ctx0" brushRef="#br2" timeOffset="273466.6411">29845 12329,'53'-26,"-27"26,-26 26,27-26,-27 53,53-53,-53 53</inkml:trace>
  <inkml:trace contextRef="#ctx0" brushRef="#br2" timeOffset="273621.6503">29924 12594,'0'0,"80"0,-27 0,-27 0,1 0</inkml:trace>
  <inkml:trace contextRef="#ctx0" brushRef="#br2" timeOffset="274208.6838">30877 12091,'0'-26,"0"-27,0-27,0 54,-53 26,53-27,-79 27,-1 0,54 0,-27 27,53-1,-27 27,27-26,0-1,0 27,0-53,0 53,80-53,-54 0,1 0,-1 0,27 0,-53-26,53 26,-53 53,0-1,0 28,0-27,0 0,-26 26,26-53,0 1,0 26,-27-27,27 1</inkml:trace>
  <inkml:trace contextRef="#ctx0" brushRef="#br2" timeOffset="275604.7637">31512 12171,'0'0,"-27"0,27 52,-52-25,52 26,-27-53,27 53,0 26,0-52,0-1,0-26,0 26,27-26,25 53,-25-53,-1 0,27 0,-26 0,-1 0,27-26,-26-1,-27 1,0-27,0 0,0 0,0 0,0 27,0 26,0-53,-27 53,-26 0,27 0,-1 0,-26 0,-26 0,53 0,26 0</inkml:trace>
  <inkml:trace contextRef="#ctx0" brushRef="#br2" timeOffset="281188.083">9604 13414,'0'27,"0"25,0 1,0 27,0 26,-26 26,26 0,0 0,0-26,0-26,26-27,1-1,26-52,26 27,-26-27,0 0,-27 0</inkml:trace>
  <inkml:trace contextRef="#ctx0" brushRef="#br2" timeOffset="281406.0955">9393 14128,'0'-26,"0"0,53 26,0 0,52 0,28 0,25 0,-52 0,-26 0,-1 0,-26 0</inkml:trace>
  <inkml:trace contextRef="#ctx0" brushRef="#br2" timeOffset="282013.1302">10557 13493,'-27'0,"27"0,-79 53,26 27,53-1,-53 27,53-27,0 1,-53-27,53 0,0 26,27-26,-1 0,27 26,27-52,25 25,1-52,0 53,-27-53</inkml:trace>
  <inkml:trace contextRef="#ctx0" brushRef="#br2" timeOffset="282440.1546">10901 13917,'53'106,"-53"-53,79 26,-79-26,0 26,0-52,0-1,0 1,0-27,0-27,0-26,0-26,27 26,-27 0,53 27,-53-27,26 53,-26-27,26 27,27 0,-26 53,-27-26,53 25,-53-25,53 26,-53 0,0 26,0-26,0 0,0-27</inkml:trace>
  <inkml:trace contextRef="#ctx0" brushRef="#br2" timeOffset="282846.1776">11404 14234,'0'0,"52"0,28 0,-1 0,27 0,-27 0,-26 0,0 0,-26 0,-27-26,53 26,-53-27</inkml:trace>
  <inkml:trace contextRef="#ctx0" brushRef="#br2" timeOffset="283100.1924">11800 14023,'-26'-27,"26"-26,-53 53,53 53,0 27,0-28,0 1,0 0,0 0,0 0,27-26,-27-1,0 53,52-79</inkml:trace>
  <inkml:trace contextRef="#ctx0" brushRef="#br2" timeOffset="283512.216">12383 13943,'0'0,"0"53,0 0,0 0,0 0,0 0,0 26,0-26,0-26,0-1,0-26,0 53,26-53,27 0,-53-27</inkml:trace>
  <inkml:trace contextRef="#ctx0" brushRef="#br2" timeOffset="284256.2585">12753 13652,'53'0,"-27"0,54 80,-27-28,0 28,26-1,-26 1,-53 25,26-25,-26-1,0-26,0 26,-26-26,-27 27,26-54,1-26,-27 53,27-53,26 53,0-79,0-1</inkml:trace>
  <inkml:trace contextRef="#ctx0" brushRef="#br2" timeOffset="284525.2739">13944 14287,'52'0,"1"0,-26 0,-1 0,54-26,-27 26,0 0,-27 0,27-53,0 53</inkml:trace>
  <inkml:trace contextRef="#ctx0" brushRef="#br2" timeOffset="285373.3224">14975 13996,'0'0,"-26"27,26 26,0-1,0 1,26-53,27 27,0-27,0 0,-26 0,26 0,-53-27,0-26,0-26,0 53,-53 26,53-27,-53 27,0-53,0 53,53 27,0-1</inkml:trace>
  <inkml:trace contextRef="#ctx0" brushRef="#br2" timeOffset="285582.3344">15531 14314,'0'-27,"27"27,25 0,-25 0,26 0</inkml:trace>
  <inkml:trace contextRef="#ctx0" brushRef="#br2" timeOffset="286219.3706">16193 13811,'0'-53,"0"27,0 26,0-53,-27 53,-52-53,52 53,1 0,-54 26,27 1,27 26,-27-27,53 0,0 27,0-26,53 26,26-53,-26 0,0 0,-26-27,26 1,-53-1,53-26,-53 27,0 26,0 26,0 27,0-26,52 26,-52 0,0 26,0 0,0-26,0 0,0 0,-26 0,26-26,-53 25</inkml:trace>
  <inkml:trace contextRef="#ctx0" brushRef="#br2" timeOffset="287060.4189">16960 13546,'0'-26,"0"26,26 53,-26 26,0 1,0-1,0 27,0-27,0-26,0 0,0 26,0-26,0 0,53-53,-26 53,-1-53,53 0,-52 0,-1 0,-26-53</inkml:trace>
  <inkml:trace contextRef="#ctx0" brushRef="#br2" timeOffset="287362.4362">16854 14023,'26'0,"1"0,-1 0,27 0,0 0,0 0,0 0,0 0,26 0,-26 0</inkml:trace>
  <inkml:trace contextRef="#ctx0" brushRef="#br2" timeOffset="287772.4596">17648 13546,'0'53,"-27"-26,27 26,0 0,-26 52,26-25,0-1,0 1,0-1,0 0,0 1,0-1,53-26,-53-27,79-26,-26 0,0 0,0 0</inkml:trace>
  <inkml:trace contextRef="#ctx0" brushRef="#br2" timeOffset="288123.4797">17992 14102,'0'53,"0"0,26-27,1 27,-27 0,26-53,27-26,-53-27,0 0,0 0,0 0,26 27,1 26,-27 0,79 0,-79 79,53-26,-53-27,27 27,-27-26,0-1</inkml:trace>
  <inkml:trace contextRef="#ctx0" brushRef="#br2" timeOffset="288390.495">18574 13679,'0'0,"0"53,26 26,-26 0,80 27,-27-26,-1 25,-52-25,27-27,-27 0,0-1,0-52,-79 53,-1 0,-52-26,52-27</inkml:trace>
  <inkml:trace contextRef="#ctx0" brushRef="#br2" timeOffset="290667.6252">19711 14102,'27'0,"26"0,0 0,26 0,-52 0,-1 0</inkml:trace>
  <inkml:trace contextRef="#ctx0" brushRef="#br2" timeOffset="290834.6348">19791 14314,'79'0,"-52"0,-1 0,27 0,-26 0,-1 0</inkml:trace>
  <inkml:trace contextRef="#ctx0" brushRef="#br2" timeOffset="291702.6844">20611 13599,'0'-53,"0"53,53 0,26 0,27 0,0 27,-53-1,-27 27,-26 0,0 0,0 0,0 26,-53-26,1 27,-28-27,1-1,26-52,53 53,-53-53,53 27,53-27,0 0,0 0,26 0,-26 0,0 0,26 0,-52 0,-1 0</inkml:trace>
  <inkml:trace contextRef="#ctx0" brushRef="#br2" timeOffset="292387.7236">21669 13599,'0'53,"0"27,0-28,0 1,0 0,0 0,0 0,0-26,80 26,-54-53,1 0,-1 0,27 0,0-53,26 0,-52-27,-27 1,53 26,-53 0,-27 80,27 25,0 28,0-27,0 0,0 0,0 0,27-1,-1 1,27 0</inkml:trace>
  <inkml:trace contextRef="#ctx0" brushRef="#br2" timeOffset="292953.756">22701 13493,'0'-26,"0"26,-26 0,-27 53,0 0,27 0,26 26,-53 0,53 1,0-1,0 1,0-1,26-26,1-27,25 27,-25-26,26-27,26 53,-26-53</inkml:trace>
  <inkml:trace contextRef="#ctx0" brushRef="#br2" timeOffset="293337.778">22939 14076,'0'26,"0"0,0 54,0-54,0 1,53-27,-53 26,27-26,-27-26,0-27,53 0,-53 0,26-26,-26 52,27 27,-27-26,79 26,-26 26,26 80,-79-80,27 1,-27 26,53-27,-53 1,0 26</inkml:trace>
  <inkml:trace contextRef="#ctx0" brushRef="#br2" timeOffset="294273.8315">23495 13573,'0'26,"53"27,0 27,26-1,1 27,-27-27,-1 27,-52-27,53 1,-53-1,-26 0,-27 1,27-27,-1 0,-26-53,27 26,-27-26,53 0</inkml:trace>
  <inkml:trace contextRef="#ctx0" brushRef="#br2" timeOffset="296057.9335">24130 14181,'26'0,"1"0,52 0,-52 0,-1 0,-26 53,53-53,-53 80,0-27,-53-53,-26 52,26-52,0 53,0-53</inkml:trace>
  <inkml:trace contextRef="#ctx0" brushRef="#br2" timeOffset="297250.0016">24765 13573,'-53'0,"53"0,0 53,0 26,0-26,0-27,0 27,0 0,27-26,-27 26,52-53,1 0,-26 0,26 0,-53-27,53-26,-53 27,0-27,0 79,0 1,0-1,0 27,53 0,0-53,-27 0,27 0,0-53,-53-26,0 26,0 0,0 27,0-27,-53 53,53-27,0-26</inkml:trace>
  <inkml:trace contextRef="#ctx0" brushRef="#br2" timeOffset="298226.0575">25453 13361,'0'0,"-27"106,27-53,-26 26,26 1,0 25,0-52,0 27,0-54,26-26,-26 27,53-27,-26 0,-27-27,0 1,53-27,-53 79,0 54,0-54,0 1,79 26,-26-53,26 26,-52-26,-1 0,-26 0,53-26,-53-54,0 1,0-27,0-26,0 52,0 1,0 52,-26 27,26-26,-27 26,1 0,-27 26,53 1,0 26,-26-27,26 1,0 26,52-27,1 53,0-26,27 0,-27-26,-27-27,-26 26,53-26,-53 53,0-26,0-1,0 27,26-53,1 0,26-26,26-1,1-52,25-1,-52 27,0 0,-53 1,27 52,-27-80,0 80,-80 0,54 0,-1 53,27-26,-53-1,53 27,0-27,0 1,0 52,53-79,0 27,53-27,-27 0,1 0,-27 0,-27 0</inkml:trace>
  <inkml:trace contextRef="#ctx0" brushRef="#br2" timeOffset="300260.1739">27173 13467,'0'26,"0"27,0 27,0-1,0 0,-53-26,53 27,0-54,0 1,26-27,1 53,-1-53,54 0,-54 0,27-53,-27 0,27 0,-53-27,53-25,-53 25,0 54,0 26,0 53,0 0,0 0,0-1,0 1,0 0,27 0,26 0,-27 0,1-26,25-27,-25 79,26-79</inkml:trace>
  <inkml:trace contextRef="#ctx0" brushRef="#br2" timeOffset="300568.1915">28099 13335,'-27'0,"1"0,-1 0,-52 106,79-54,0 1,-53 27,53-27,0 0,0-1,0 1,27 27,-27-27,26-27,-26 27,53-53,-53 53,53-53,-27 0</inkml:trace>
  <inkml:trace contextRef="#ctx0" brushRef="#br2" timeOffset="300901.2106">28258 13864,'0'26,"0"1,0 26,0 0,0 0,0 26,0-53,52 1,1-27,-53-53,80-26,-80-27,79-27,-79 80,27 1,-27 25,0 27,26 53,-26-27,53 27,-53 0,26-26,-26-1,80 27</inkml:trace>
  <inkml:trace contextRef="#ctx0" brushRef="#br2" timeOffset="301128.2235">29025 13255,'0'0,"0"53,79 53,-79 0,80-27,-80 1,0 25,0-52,0-26,0-1,-80 54,27-80,0 26</inkml:trace>
  <inkml:trace contextRef="#ctx0" brushRef="#br2" timeOffset="302520.3032">29660 13626,'0'-53,"-27"53,27-27,0 80,0-26,0 52,0-52,0-1,27 27,52-27,-26-26,-26 0,52 0,-26-26,0-27,0 27,-53-27,26 0,-26 26,0 27,-53 0,53 0,0 80,0-54,27 1,-1 25,27-25,-26-27,-27 53,26-53,-26 53,0 0,-53-53,0 0,0 0,-26 53,26-53,0 0</inkml:trace>
  <inkml:trace contextRef="#ctx0" brushRef="#br2" timeOffset="302714.3143">29766 13335,'-27'0</inkml:trace>
  <inkml:trace contextRef="#ctx0" brushRef="#br2" timeOffset="303517.3602">30718 13017,'-26'0,"26"-26,0 79,0 0,-53 26,53 0,0 27,0-26,0-28,0 1,0-26,0 26,26 0,1-53</inkml:trace>
  <inkml:trace contextRef="#ctx0" brushRef="#br2" timeOffset="304041.3902">31062 13202,'27'0,"-27"80,0-1,0 1,0-1,0-26,0 26,0-52,52-1,-25-26,26 0,-27-53,27 0,-26 27,-27 52,0 1,0-1,53 27,52 0,1-53,-26 26,-1-26,0 0,1-26,-54-27,-26 0,53 0,-53 27,-26 26,-1-53,1 53,-54 0,27 0,1 0,52 26,-27 27,27 0,0 0,27 0,25-27,1-26,53 80,-26-80,-27 0,-1 0</inkml:trace>
  <inkml:trace contextRef="#ctx0" brushRef="#br2" timeOffset="304537.4185">30374 13361,'80'0,"-28"0,-25 0,-27-26,26 26,27 0,-53 0,80 0,26 0,26 0,53 0,-26 0,26 0,-53 0,-26 0,-27 0</inkml:trace>
  <inkml:trace contextRef="#ctx0" brushRef="#br2" timeOffset="305909.497">25532 14446,'-26'79,"26"1,-53-1,53 0,0-26,0 27,0-54,0 1,53 26,-27-53,27 0,0 0,27-53,-54 26,27-26,-53-26,26 52,-26 1,0 26,0 26,0 27,0-26,0-1,0 27,27-53,-1 53,27-53,-26 0</inkml:trace>
  <inkml:trace contextRef="#ctx0" brushRef="#br2" timeOffset="306226.5151">26035 14922,'0'53,"26"-26,27 25,-26-52,-1-52,-26 25,0 1,53-54,-53 54,27 26,-27 0,53 0,-53 79,26-52,-26-1,0 27,27-53</inkml:trace>
  <inkml:trace contextRef="#ctx0" brushRef="#br2" timeOffset="306450.528">26696 14816,'-26'0,"26"53,-53-26,53-1,0 27,0-26,53 25,-27-52,27 0,0 0,0 0,-53-26</inkml:trace>
  <inkml:trace contextRef="#ctx0" brushRef="#br2" timeOffset="306621.5377">26802 14658,'53'-53,"0"26</inkml:trace>
  <inkml:trace contextRef="#ctx0" brushRef="#br2" timeOffset="306883.5526">27120 14446,'0'0,"0"26,0 27,0 27,0-1,0 0,0-26,0 0,0 0,0 0,0-26,0-1</inkml:trace>
  <inkml:trace contextRef="#ctx0" brushRef="#br2" timeOffset="307118.5662">26935 14869,'26'-53,"1"53,25 27,1-27,-26 0,26 26,0-26,0 0,-1 0</inkml:trace>
  <inkml:trace contextRef="#ctx0" brushRef="#br2" timeOffset="307319.5776">27411 14869,'26'0,"1"53,-1-53,27 0,-26 0,26 0</inkml:trace>
  <inkml:trace contextRef="#ctx0" brushRef="#br2" timeOffset="308093.6216">28205 14578,'0'-53,"-27"53,-26 0,0 0,-26 0,0 53,26-26,0 26,53-27,0 1,0 25,0-25,26-1,1 27,26-26,-27-27,-26 79,26-79,-26 27,0-1,-26-26,-27 0,27 53,26-80</inkml:trace>
  <inkml:trace contextRef="#ctx0" brushRef="#br2" timeOffset="308601.6507">28363 14472,'0'-79,"0"79,0 26,0 27,0 0,0 0,0 0,0 0,0 26,0-26,0 0,0 0,53 27,-53-54,53-26,0 53,-26-53,25 0,-25 0,-1 0,54-53,-27 0,0-26,-27 26,-26 0,27 26,-27-25,-53 52,0 0,-27 52,-52 1,79-26,0 26,53-27,-26 1,26 26,0-27,0-26,79 53,0-53,27 0,27 0,-1 0,-79 0</inkml:trace>
  <inkml:trace contextRef="#ctx0" brushRef="#br2" timeOffset="308873.6666">28337 14763,'0'0,"53"0,0 0,0 0,26 0,-26 0,0 0</inkml:trace>
  <inkml:trace contextRef="#ctx0" brushRef="#br2" timeOffset="309990.7304">29157 14419,'0'-26,"-53"26,53 0,0 53,0 26,0 1,0 26,0 26,0-26,0-27,0 0,0 1,0-27,0 0,0-27,-26-52,26-54,0-52,0 0,0-54,0 28,0 78,0 27,0 27,0-27,53 53,0 0,-27 26,-26 1,53 26,-53 0,53 0,-53 0,0 26,-27-26,1 0,-27 26,-53-26,27 0</inkml:trace>
  <inkml:trace contextRef="#ctx0" brushRef="#br2" timeOffset="311129.7956">30057 14631,'0'-53,"0"27,-80 26,27 0,-26 26,0-26,26 53,26-26,27 26,-53-27,53 0,0 27,0-26,0-1,27 27,-27-26,53 26,-53-27,53 27,-53-27,53-26,-53 27,0-1,-27-26,-26 0,27 0</inkml:trace>
  <inkml:trace contextRef="#ctx0" brushRef="#br2" timeOffset="311503.817">30110 14922,'26'0,"53"0,-26 0,0 0,0 0,0 0,-53-26,27-1,-27-26,-27 0,-52 53,26 0,0 0,0 0,0 0,27 53,26-26,0 26,0-27,0 1,26 26,27-53,26 26,-26-26,-26 0,26 0,-27 0,1 0,25 0</inkml:trace>
  <inkml:trace contextRef="#ctx0" brushRef="#br2" timeOffset="312104.8514">30718 14631,'0'-53,"0"27,0-1,0 27,-79 0,26 0,26 0,1 0,-27 0,53 27,-26-27,26 53,26 0,0-53,27 0,0 0,0 0,27 0,-27 0,-27 0,-26 53,0-1,0-25,0 26,0 26,0 27,0-27,-53-26,53 0,0 0,0-26,0-27,0-27,53-26,-53 27,26-27,-26 26,53 1,-53-27,27 53,-27-53,53 53,0-53,-27 53,27-79</inkml:trace>
  <inkml:trace contextRef="#ctx0" brushRef="#br2" timeOffset="313581.9359">31300 14578,'0'27,"0"-1,0 27,0 0,0-27,0 1,0 26,0-53,80 0,-54 0,1-27,25 1,-25-53,26 52,-53 54,0-1,0 27,26 0,54-53,-54 0,1 0,25 0,-25-27,26-52,-27 26,-26 0,27 53,-27-53,0 53,-27 0,1 0,-80 0,106 53,-26-26,26 26,26-1,0-52,1 27,26-27,-27 0,1 0,26 53,-53-27,0 54,0-54,0 27,0-27,0 1,26-27,1 0,52 0,-53-79,54 26,-54-27,27 27,-53 27,27 26,-27 26,0 1,26 26,-26-27,53 1,-27 26,-26-1</inkml:trace>
  <inkml:trace contextRef="#ctx0" brushRef="#br2" timeOffset="314496.9882">32808 14763,'27'-52,"-27"25,0 1,-27 26,-26 0,27 0,-27 0,27 26,-27 27,26-27,27 27,-53 27,53-27,0 0,0-27,0 27,53-53,0 26,27-26,-1 0,0-26,1 26,-1-79,-53 79,-26-53,53 53,-53-27,-26 27,-1 0,27 0,-26 27,-27 52,53-53,0 27,0-26,53-27,26 0,27 0,-26 0,-27 0</inkml:trace>
  <inkml:trace contextRef="#ctx0" brushRef="#br2" timeOffset="314722.0011">33470 15028,'0'0,"0"26</inkml:trace>
  <inkml:trace contextRef="#ctx0" brushRef="#br2" timeOffset="321431.3848">3598 15319,'0'53,"0"0,0 26,0 1,0-1,0 0,0 1,0-1,0 1,27-28,-27-25</inkml:trace>
  <inkml:trace contextRef="#ctx0" brushRef="#br2" timeOffset="321680.3991">3228 15293,'0'-53,"0"53,0-27,79 27,1 0,26 0,26-53,-26 53,26 0,27 0,-53 0,-54 0,1 0</inkml:trace>
  <inkml:trace contextRef="#ctx0" brushRef="#br2" timeOffset="322347.4372">4683 15689,'0'-79,"0"26,0 27,-106-27,80 53,-1-53,-26 53,27 0,0 0,-27 26,26 1,27-1,0 27,0-26,0-1,53 27,0-53,0 26,26-26,-52 0,-1 0,27 0,-53-79,53 26,-26 27,25 26,-52 79,27-26,-27-27,53 27,0 0,0-53</inkml:trace>
  <inkml:trace contextRef="#ctx0" brushRef="#br2" timeOffset="322625.4531">5133 15266,'-27'0,"80"53,-53 26,27-26,-27 0,53 27,-53-1,0 27,0-27,0 1,26-27,-26-27</inkml:trace>
  <inkml:trace contextRef="#ctx0" brushRef="#br2" timeOffset="322962.4724">5503 15478,'-53'0,"53"0,-26 53,26 0,0-27,0 1,0 25,0-25,26 26,1-53,26 0,0 0,0 0,0-27,-1 27</inkml:trace>
  <inkml:trace contextRef="#ctx0" brushRef="#br2" timeOffset="323217.487">5927 15531,'0'0,"-27"53,27 0,0-1,0 1,0 27,0-27,0-27,0 1,27 52</inkml:trace>
  <inkml:trace contextRef="#ctx0" brushRef="#br2" timeOffset="323389.4968">6006 15293,'27'26,"-27"1</inkml:trace>
  <inkml:trace contextRef="#ctx0" brushRef="#br2" timeOffset="323977.5304">6218 15584,'0'53,"0"-1,0-25,0 26,26 26,27-52,0-27,-27 0,-26-53,53 26,-53 1,0-27,27 53,-27 26,26-26,-26 27,80-27,-27 0,26 26,-26-26,-27 0</inkml:trace>
  <inkml:trace contextRef="#ctx0" brushRef="#br2" timeOffset="324543.5626">7117 15531,'-26'-53,"-54"53,54 0,-27 0,-26 26,26 1,26 26,27-27,0 27,0 0,53-53,-26 0,26 0,0 0,-27-53,0 53,27-53,-53 106,0-27,27 54,-27 26,0 26,0-26,0 26,0-53,0 1,0-1,0-26,0 0,-53-53,0 0,27 0,-1 0,-26-53,53 27,-26-27,26 26,0-26,26 0,1 53,52 0,-26-26</inkml:trace>
  <inkml:trace contextRef="#ctx0" brushRef="#br2" timeOffset="325331.6076">7911 15398,'0'-26,"0"-27,53 53,-27 0,27 0,0 53,27-27,-54 27,27-26,-27 26,-26 0,0 0,0 26,0-26,-26 53,26-53,-53 0,53-1,0 1,0-26,27 26,25-53,28 0,26 0,0 0,-27 0,-26 0,0-27</inkml:trace>
  <inkml:trace contextRef="#ctx0" brushRef="#br2" timeOffset="325603.6235">8043 15769,'27'0,"26"0,26 0,27 0,53 0,-53 0,-1 0,-52 0</inkml:trace>
  <inkml:trace contextRef="#ctx0" brushRef="#br2" timeOffset="325792.6343">9128 15954,'53'0,"0"0,-27 0,27 0,0 0,0 0,0-26,0 26</inkml:trace>
  <inkml:trace contextRef="#ctx0" brushRef="#br2" timeOffset="326393.6683">10107 15107,'0'-53,"0"133,0-1,0 27,0 0,0 0,27 26,-27-26,52-27,-52 1,80-27,-27-1,-27-52,27 0,0 0,-53-79</inkml:trace>
  <inkml:trace contextRef="#ctx0" brushRef="#br2" timeOffset="326629.6821">10001 15610,'0'-53,"0"53,53 0,-26 0,26 27,26-27,0 0,54 0,-28 0,-25 0,-27 0</inkml:trace>
  <inkml:trace contextRef="#ctx0" brushRef="#br2" timeOffset="327357.7238">10874 15637,'0'-27,"53"27,-53 0,27 53,-27-27,0 1,0 26,0 0,0-27,0 1,0 26,0-27,0-26,0-53,0 27,0-1,0-26,0 0,0 27,26 26,27 0,0 0,26 0,27 0,0 0,26 0</inkml:trace>
  <inkml:trace contextRef="#ctx0" brushRef="#br2" timeOffset="327941.7572">11906 15689,'0'-52,"-26"52,-27 0,-26 0,26 0,0 52,-53-25,26 26,28-27,-28 27,54-26,26 26,-27-53,27 53,27-27,26-26,0 0,26 0,0 0,-26 0,0-53,0 0,-26 27,25-54,-52 54,0 26,53 0,-53 79,27-26,-27-26,53 52,-53-26,26 0,-26-27,53-26</inkml:trace>
  <inkml:trace contextRef="#ctx0" brushRef="#br2" timeOffset="328249.7748">12224 15954,'-27'53,"27"0,0-27,0 1,0-27,53 0,0-80,0 1,-53 0,53 52,-53 1,53 26,-53 0,0 26,26 27,-26 27,53-54,-53 0</inkml:trace>
  <inkml:trace contextRef="#ctx0" brushRef="#br2" timeOffset="329075.8221">13150 15637,'0'-53,"-53"0,26 53,-25 0,-1 0,53 0,-53 0,53 79,0-26,0 26,53-52,-53 26,53-27,-53 27,0-26,0-1,-27 27,-52-53,52 0,1 0,-27 0,53-26</inkml:trace>
  <inkml:trace contextRef="#ctx0" brushRef="#br2" timeOffset="329539.8483">13653 15451,'0'-26,"0"-1,52-52,-52 53,0-1,-52-26,-28 27,54 26,-27 0,0 0,0 53,0 0,27 0,26 26,-80 27,80 0,0-1,0 1,0 27,27-54,-27 0,0-26,53 53,-53-27,0-52,0-1,0 27</inkml:trace>
  <inkml:trace contextRef="#ctx0" brushRef="#br2" timeOffset="329779.8623">13203 15901,'0'-53,"53"53,0 0,-27 0,27 0,26 0,1 0,26 27,-27-27</inkml:trace>
  <inkml:trace contextRef="#ctx0" brushRef="#br2" timeOffset="330379.8966">13944 15875,'-27'0,"-26"0,27 0,-27 0,26 53,1-53,26 53,-53-53,53 52,0-25,26-27,27 0,-26 0,-1 0,54-27,-80-25,0 25,0-26,0 27,26 26,1 0,52 0,-26 0,-27 0,-26 79,53-52,-53-1,27 27,-27-27,0 1,0 26,26-53,-26 53,0-53,0-80,0 27,0-26,0 26,0 0,0 0,0 0,0 53,53 0,0 0,0 0</inkml:trace>
  <inkml:trace contextRef="#ctx0" brushRef="#br2" timeOffset="330845.9233">14473 16086,'0'53,"53"-26,0 26,-1-53,28-27,-27-26,-27 0,27 27,-53 26,0 26,0 27,27-26,26 26,-27-53,0 0,-26 0,106-27,-53-52,-26 79,-27-27,79 27,-79 27,79 26,-79-27,53 27,-53-26,53-1,-53 27</inkml:trace>
  <inkml:trace contextRef="#ctx0" brushRef="#br2" timeOffset="334939.1571">19526 15081,'-26'0,"79"0,53 0,52 0,28 0,25 0,107 0,52 0,-52 0,-80 0,-53 0,0 0,-79 0,-27 0,-52 0,-27 53,26-53,27 0,-26 0,-27-27</inkml:trace>
  <inkml:trace contextRef="#ctx0" brushRef="#br2" timeOffset="335315.1786">22648 14711,'0'-27,"0"54,0 25,0-25,0-1,-53 27,53 0,0-26,27-27,26 0</inkml:trace>
  <inkml:trace contextRef="#ctx0" brushRef="#br2" timeOffset="335555.1926">22913 14790,'0'0,"0"53,0 0,0 0,0-27,0 27,0-27,0-26</inkml:trace>
  <inkml:trace contextRef="#ctx0" brushRef="#br2" timeOffset="335907.2128">22648 14605,'0'-53,"0"79,27-26,-27 27,26-27</inkml:trace>
  <inkml:trace contextRef="#ctx0" brushRef="#br2" timeOffset="336119.2249">22781 14578,'26'0,"27"0,-53 27</inkml:trace>
  <inkml:trace contextRef="#ctx0" brushRef="#br2" timeOffset="336344.2378">23204 14737,'53'0,"-53"26,53 1,-53 26,0 26,-53 1,0-1,27 0,-27-52,26 26,1-27,-27-26,0 0</inkml:trace>
  <inkml:trace contextRef="#ctx0" brushRef="#br2" timeOffset="336710.2586">22384 14605,'0'26,"0"1,-80 52,80-26,-26 0,26 26,0 1,0-1,26 0,27-52,53-27</inkml:trace>
  <inkml:trace contextRef="#ctx0" brushRef="#br2" timeOffset="338240.3459">15954 15981,'-53'0,"1"0,25 52,-26 28,53-54,0-26,53 0,-26 0,25 0,-52-53,0 0,0 1,0 25,0 27,-52 0,52 0,0 53,26-53,53 53,80-53,-27 0,27-53,-27 0,-26-26,-79 26,-27 0,0 0,0 26,0 1,0 26,-53 0,-27 0,28 0,25 26,-26 1,53 52,0 1,0 26,0-1,0 1,27 26,-27-26,53-26,-53 26,0-80,0 0,0 27,-27-53</inkml:trace>
  <inkml:trace contextRef="#ctx0" brushRef="#br2" timeOffset="338431.3569">16298 16483,'27'0,"26"-53,0 53,26 0,27 0,26-26,-52 26,-1 0,-53-53</inkml:trace>
  <inkml:trace contextRef="#ctx0" brushRef="#br2" timeOffset="339140.3976">17859 16086,'0'0,"0"53,-53 0,53 0,-52 26,52-26,0 0,0 0,0-26,0 26,0-53</inkml:trace>
  <inkml:trace contextRef="#ctx0" brushRef="#br2" timeOffset="339349.4097">18018 16245,'0'0,"0"53,0-27,0 27,0 0,0 0,0 0</inkml:trace>
  <inkml:trace contextRef="#ctx0" brushRef="#br2" timeOffset="339649.4268">17859 15928,'0'0,"27"0</inkml:trace>
  <inkml:trace contextRef="#ctx0" brushRef="#br2" timeOffset="339853.4385">18098 15875,'26'0,"0"0,-26 0</inkml:trace>
  <inkml:trace contextRef="#ctx0" brushRef="#br2" timeOffset="340130.4543">18547 15875,'0'26,"0"27,0 0,0 0,0 26,0 1,0-1,-53 27,0-27,1 27,-54-27,0 27,0-26,-53-27</inkml:trace>
  <inkml:trace contextRef="#ctx0" brushRef="#br2" timeOffset="340489.4749">17304 15954,'0'27,"0"25,0 28,0-1,0 1,0-1,0 27,0-27,0 1,0-28,79-25,1-27</inkml:trace>
  <inkml:trace contextRef="#ctx0" brushRef="#br2" timeOffset="343117.6252">18759 16483,'26'0,"27"0,-53 27,0 52,-26-52,26 25,-53-52</inkml:trace>
  <inkml:trace contextRef="#ctx0" brushRef="#br2" timeOffset="344415.6994">20029 16060,'0'0,"0"-27,26-25,1 25,-1 27,27-53,0 53,27 0,-1-26,0 26,1 0,-1 0,27 0,-27 0,-26 0,-26 0,-27 53,-27-53,-52 53,-53 52,-1 28,-52 25,26 28,1-28,-28-25,54-1,53-26,-1-53,54 26,79-79,0 0,26 0,0 0,27 0,0 0,26 0,-52 0,-1 0,0 0,1 0,-27 0,-27 0,27 0</inkml:trace>
  <inkml:trace contextRef="#ctx0" brushRef="#br2" timeOffset="344704.716">19817 16563,'0'-53,"0"53,27 0,52-27,-26 27,26 0,1-53,26 53,52 0,1 0,-53 0</inkml:trace>
  <inkml:trace contextRef="#ctx0" brushRef="#br2" timeOffset="345525.7626">21590 15848,'0'-53,"-26"27,-27 26,26 0,-26 0,0 0,0 0,1 0,25 26,-26 27,53 0,-26 27,26 25,0 28,0-54,0 27,0-27,79 27,-79 0,53-27,-53 1,0-1,26 0,-26-26,0 0,0-26,0-1,53-26,0 0,-26 0,-1 0,27 0,-53 0</inkml:trace>
  <inkml:trace contextRef="#ctx0" brushRef="#br2" timeOffset="345960.7878">21881 16192,'0'-53,"0"80,0 26,-53 0,0 52,53 1,-53 53,53-80,0 1,0-1,27-26,-1 0,54 26,-27-52,-1-27,28 79,-54-79,1 0</inkml:trace>
  <inkml:trace contextRef="#ctx0" brushRef="#br2" timeOffset="346194.8012">21616 16774,'0'-26,"27"-27,26 53,0 0,-27 0,27 0,0 0,-26 0,52 0,-26 0,-27 0</inkml:trace>
  <inkml:trace contextRef="#ctx0" brushRef="#br2" timeOffset="346560.8221">22490 16192,'0'-26,"-53"26,0 0,53 26,-53 27,53 0,-53 0,53 0,0 26,0 1,0-1,0 0,0-26,0 0,0 0,79-53,-26 53,27-53,-1 0,-26 0</inkml:trace>
  <inkml:trace contextRef="#ctx0" brushRef="#br2" timeOffset="346897.8411">22754 16774,'0'27,"0"52,0-52,0 25,53 1,-26-53,-27-26,0-1,0-25,26-1,-26 0,0 26,53 27,-53-26,26 26,27 0,-53 26,80 1,-80 26,53-27,-53 1,26 25,-26-25</inkml:trace>
  <inkml:trace contextRef="#ctx0" brushRef="#br2" timeOffset="347137.8551">23416 16510,'0'26,"53"27,-53 26,26 27,-26-26,0-27,53 26,-53-53,0 1,0 52,-27-79,-25 0,-28 0</inkml:trace>
  <inkml:trace contextRef="#ctx0" brushRef="#br2" timeOffset="347723.8886">23839 15901,'0'-26,"0"26,0-27,53 27,0 27,-53 26,53 26,-53 27,79-27,-79 27,53 26,-53-26,0-26,0-1,0 27,0 52,0-52,0-26,0-27,0 0,0-1,0 1,-26-53,-27 0,26 0,1 0,26-26</inkml:trace>
  <inkml:trace contextRef="#ctx0" brushRef="#br2" timeOffset="348388.9267">24606 16695,'27'0,"52"0,-52 0,25 0,-25 0,-1 0,27 0,-53 26</inkml:trace>
  <inkml:trace contextRef="#ctx0" brushRef="#br2" timeOffset="348580.9377">24606 17118,'53'-26,"27"26,-28 0,-52 0</inkml:trace>
  <inkml:trace contextRef="#ctx0" brushRef="#br2" timeOffset="349318.9799">26194 16324,'0'0,"0"53,0 27,0-1,0 27,0-27,-53 1,53-1,0-26,0-27,0 27</inkml:trace>
  <inkml:trace contextRef="#ctx0" brushRef="#br2" timeOffset="349559.9937">25876 16272,'0'0,"0"-27,80 27,-1 0,-26 0,0 0,26 0,1 27,52-27,-26 0,-27 26,0-26,1 0</inkml:trace>
  <inkml:trace contextRef="#ctx0" brushRef="#br2" timeOffset="349890.0126">27411 16139,'-27'0,"1"27,-27 52,27-26,-27 0,0 53,53 0,-27-27,27 0,0 1,27 26,52-54,-26 1,26-53,1 53,-1-53,1 0</inkml:trace>
  <inkml:trace contextRef="#ctx0" brushRef="#br2" timeOffset="350483.0465">27993 16166,'53'0,"0"0,0 0,26 0,0 0,-26 0,0 0,-26 53,-27-27,-27 27,-26 0,27-27,-27 27,27-26,-27 52,53-26,0 26,53-52,-1-27,28 79,26-79,-1 53,-52-53,0 0,-26 0</inkml:trace>
  <inkml:trace contextRef="#ctx0" brushRef="#br2" timeOffset="350806.065">28046 16404,'53'0,"-27"53,1-53,26 26,-27-26,27 0,26 0,-26 0,0 0,27 0,-1 0,-26-26,0-27</inkml:trace>
  <inkml:trace contextRef="#ctx0" brushRef="#br2" timeOffset="351151.0847">28919 16086,'0'27,"26"-1,-26 54,0-1,0 0,53 27,-53-26,0-1,0 0,0 1,0-1,-26-26,-27 0,27-53,-27 26,26-26,1 0,26 0</inkml:trace>
  <inkml:trace contextRef="#ctx0" brushRef="#br2" timeOffset="351474.1032">29501 16695,'0'26,"79"-26,-79 53,27-26,-27-1,0 27,-79-53,-1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1024" units="cm"/>
        </inkml:traceFormat>
        <inkml:channelProperties>
          <inkml:channelProperty channel="X" name="resolution" value="28.31858" units="1/cm"/>
          <inkml:channelProperty channel="Y" name="resolution" value="28.36565" units="1/cm"/>
        </inkml:channelProperties>
      </inkml:inkSource>
      <inkml:timestamp xml:id="ts0" timeString="2022-05-26T04:28:56.361"/>
    </inkml:context>
    <inkml:brush xml:id="br0">
      <inkml:brushProperty name="width" value="0.08819" units="cm"/>
      <inkml:brushProperty name="height" value="0.35278" units="cm"/>
      <inkml:brushProperty name="color" value="#7030A0"/>
      <inkml:brushProperty name="tip" value="rectangle"/>
      <inkml:brushProperty name="rasterOp" value="maskPen"/>
    </inkml:brush>
  </inkml:definitions>
  <inkml:trace contextRef="#ctx0" brushRef="#br0">2249 15002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1024" units="cm"/>
        </inkml:traceFormat>
        <inkml:channelProperties>
          <inkml:channelProperty channel="X" name="resolution" value="28.31858" units="1/cm"/>
          <inkml:channelProperty channel="Y" name="resolution" value="28.36565" units="1/cm"/>
        </inkml:channelProperties>
      </inkml:inkSource>
      <inkml:timestamp xml:id="ts0" timeString="2022-05-26T04:30:37.123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29951 7408,'0'26,"0"27,0 0,26 53,-26-26,0-28,0 1,53 0,-53-26,0-1,0 1,27 26,-27-1,26-52,-26 27,53-27</inkml:trace>
  <inkml:trace contextRef="#ctx0" brushRef="#br0" timeOffset="321.0184">29871 7778,'53'0,"-53"27,80-27,-27 0,0 0,0 0,-1 0,28 0,-27 0,-27 0</inkml:trace>
  <inkml:trace contextRef="#ctx0" brushRef="#br0" timeOffset="832.0476">30533 7461,'-27'26,"27"1,0-1,-26 54,26-1,0-26,0 26,0-26,0 0,0 0,0-26,53 25,0-25,0-27</inkml:trace>
  <inkml:trace contextRef="#ctx0" brushRef="#br0" timeOffset="1177.0673">30771 7964,'27'53,"-27"-27,0 0,52-26,-52 0,27-52,-27-28,79 27,-79 27,27-27,-1 53,27 53,-53 0,0 0,0-27</inkml:trace>
  <inkml:trace contextRef="#ctx0" brushRef="#br0" timeOffset="1434.082">31247 7620,'27'26,"26"1,-53 26,53-27,-53 27,0 0,0 26,0-26,-27 26,-26 27,0-53,27-26</inkml:trace>
  <inkml:trace contextRef="#ctx0" brushRef="#br0" timeOffset="3989.2282">29475 7117,'-27'0,"27"0,27 0,26 0,26 0,53 0,0-53,54 53,-28 0,1-53,-27 53,1 0,-54 0,1 0,25 0,-25 0,-1 0,0 0,27 0,0 0,26 0,-26 0,-26 0,-1 0,0 0,-26 0,0 0,0 0,-53-26,0 26,27 53,-27 0,0-1,0 1,0 0,0 27,0-1,0 27,0 0,0-27,53 0,-53 1,0-1,0-26,0 0,0 0,0-27,0 54,0-54,-27-26,1 27,-54-27,54 0,-27 0,26 53,-26-53,1 0,-54 26,26-26,1 0,0 0,-1 0,1 53,-1-53,1 0,0 0,-54 0,54 0,26 53,0-53,0 0,-26 26,26-26,27 0,-1 0,-26 0,0 0,0 0,0 0,1 0,25 0,1 0,-27 0,26 0,-26 0,0 0,27 0,-53 0,26 0,26 0,-26 0,0 0,27 0,-1 0,27 0,0-53,0 27,0 0,0-1,0-26,0 27,0-1,0-26,0 0,-52-26,52 53,0-27,0 26,-27 27,27-26,0-27,0 0,-53 53,53-53,0 27,-53-27,53 26,0-26,-26 53,26-53,0 0,-53 27,53-53,0 52,-27 1,27-27,0 0,0 26,0 1,0 26,53 0,-26 0,-1 0,1 0,26 0,-27 0,1 0,25 0,-25 53</inkml:trace>
  <inkml:trace contextRef="#ctx0" brushRef="#br0" timeOffset="68834.9371">29078 3545,'0'-53,"0"80,53 52,-53-26,0 0,53 26,-53 1,26-27,-26-1,0 1,53 27,-53-27,0 0,26-1,-26 28,0-27,0-27,0 27,53 27,-53-28,0 1,0 0,0 0,0 27,0-28,0 1,27-26,-27 52,0-52,0 26,0 0,53 26,-53-53,0 1,0 26,26 0</inkml:trace>
  <inkml:trace contextRef="#ctx0" brushRef="#br0" timeOffset="70109.01">29025 4894,'79'0,"-79"-26,53 26,0 0,0 0,0 0,26 0,-26 0,0 0,-53-26,53 26,-27 0,27 0,-26 0,26-53,0 53,-27 0,1 0,25 0,-25 0,-1 0,1 0,26 0,0 0,-27 0,27 0,-26 0,-1 0,27 0,-27 0,1 0,-1 0,27 0,-26 0,-1 0,27 0,-27 0,27 0,0 0,27 0,-27 0,0 0,-1 0,1 0,27 0,-1 0,-26 0,0 0,-27 0,27 0,27 0,-27 0,0 0,-1 0,1 0,-26 0,-1 0,1 0,26 0,-27 0,1 0</inkml:trace>
  <inkml:trace contextRef="#ctx0" brushRef="#br0" timeOffset="73825.2226">29686 4233,'0'0,"0"53,0 26,53-26,-53-26,0-1,0 27,27 26,-27-26,0-26,53 26,-53-27,0 1,26 26,-26-27,0-26,0-53,0 0,0 0</inkml:trace>
  <inkml:trace contextRef="#ctx0" brushRef="#br0" timeOffset="74902.2842">29660 3916,'0'-27,"0"27,0 53,0 53,0-80,0 1,0 26,0-27,0 1,53 25,-53-25,0 52,0-52,0 26</inkml:trace>
  <inkml:trace contextRef="#ctx0" brushRef="#br0" timeOffset="75928.3429">29184 3545,'0'0,"-80"27,54 25,-27-25,26 52,27-52,-53 26,53-27,0-52,0-27,0 26,0-26,0 53,27 0,26 0,-27 0,27 53,0-53,26 0,-52 0,-1 0,27 0</inkml:trace>
  <inkml:trace contextRef="#ctx0" brushRef="#br0" timeOffset="80337.595">30057 4127,'53'0,"-53"27,26-27,-26 53,0-27,0 0,0 54,0-54,0 27,0-26,0 26,27-53,-27 26,0 1,0 25,0-25,0-1,52-26,-52 27,0 26,0-27,0 1,0-27,0-53</inkml:trace>
  <inkml:trace contextRef="#ctx0" brushRef="#br0" timeOffset="81612.668">30427 4339,'0'26,"0"27,0 27,0-54,0 27,0 0,0-27,0 27,0-26,0-1,0-26,0-53,0 27</inkml:trace>
  <inkml:trace contextRef="#ctx0" brushRef="#br0" timeOffset="82770.7342">30745 4498,'0'-27,"0"27,0 80,0-28,0 1,0-26,0 26,0-27,26-26,-26 0,0-53</inkml:trace>
  <inkml:trace contextRef="#ctx0" brushRef="#br0" timeOffset="84208.8165">30983 4630,'0'-27,"0"1,0-27,0 80,0-1,0 0,0 27,0-26,53-27</inkml:trace>
  <inkml:trace contextRef="#ctx0" brushRef="#br0" timeOffset="85274.8774">31089 4551,'-53'0,"53"0,0 26,-27-26,27 79,0-26,0-26,0-1</inkml:trace>
  <inkml:trace contextRef="#ctx0" brushRef="#br0" timeOffset="86234.9324">31327 4630,'0'26,"0"27,0 0,0-26</inkml:trace>
  <inkml:trace contextRef="#ctx0" brushRef="#br0" timeOffset="87479.0035">31591 4709,'0'27,"0"-1,0 1,27-27</inkml:trace>
  <inkml:trace contextRef="#ctx0" brushRef="#br0" timeOffset="89691.13">29422 3651,'26'0,"-26"0,27 53,-1-53,-26 26,53-26,-27 0</inkml:trace>
  <inkml:trace contextRef="#ctx0" brushRef="#br0" timeOffset="89998.1476">29792 3810,'27'0,"-27"26,26-26,27 0,-53 27,26-27</inkml:trace>
  <inkml:trace contextRef="#ctx0" brushRef="#br0" timeOffset="90284.164">30057 3942,'26'0,"-26"26,53-26</inkml:trace>
  <inkml:trace contextRef="#ctx0" brushRef="#br0" timeOffset="90560.1797">30268 4074,'53'0,"-53"53,27-53,-1 0</inkml:trace>
  <inkml:trace contextRef="#ctx0" brushRef="#br0" timeOffset="90862.197">30533 4207,'26'0,"1"26,52-26,-26 0,-26 0</inkml:trace>
  <inkml:trace contextRef="#ctx0" brushRef="#br0" timeOffset="91108.2111">30850 4259,'27'53,"26"-53,-27 27</inkml:trace>
  <inkml:trace contextRef="#ctx0" brushRef="#br0" timeOffset="91438.23">31221 4445,'26'0,"1"0,-27 53,26-53,27 0,-26 0</inkml:trace>
  <inkml:trace contextRef="#ctx0" brushRef="#br0" timeOffset="91692.2445">31565 4551,'26'0,"1"0</inkml:trace>
  <inkml:trace contextRef="#ctx0" brushRef="#br0" timeOffset="91896.2562">31803 4551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1024" units="cm"/>
        </inkml:traceFormat>
        <inkml:channelProperties>
          <inkml:channelProperty channel="X" name="resolution" value="28.31858" units="1/cm"/>
          <inkml:channelProperty channel="Y" name="resolution" value="28.36565" units="1/cm"/>
        </inkml:channelProperties>
      </inkml:inkSource>
      <inkml:timestamp xml:id="ts0" timeString="2022-05-26T05:24:06.436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3863 17303,'53'-26,"-27"26,1 0,26 0,-27 0,1 0,26 0,-53 26,26-26,-26 80,0-54,0 27,0 0,0-26,0 25,0-52,0 0,0-52,0-1,0 26,0 1,0-27,26 26,-26-26,53 53,-53-52,0 78,0 0,0 1,0 26,0 0,27-53,-27 26,0 1,0 26,26-53,54 0,-54 0,27 0,-27 0</inkml:trace>
  <inkml:trace contextRef="#ctx0" brushRef="#br0" timeOffset="651.0372">4736 17145,'0'-27,"0"80,-53-26,53-1,0 27,0 0,0-27,0 27,0-26,0-1,0 1,0 52,53-79,-26 26,-1-26,27 0,-27 0,-26 0</inkml:trace>
  <inkml:trace contextRef="#ctx0" brushRef="#br0" timeOffset="990.0566">4948 17489,'26'26,"27"1,-26 25,-27-25,26-27,-26-53,0 0,0 0,0-26,53-1,-53 54,26 26,-26-26,27 26,52 0,-52 26,-27 0,53 27,-53 27,0-27,0 0,0-27,-27-26</inkml:trace>
  <inkml:trace contextRef="#ctx0" brushRef="#br0" timeOffset="1245.0712">5371 17092,'79'0,"-26"0,-26 26,26 27,-53 0,26 53,-26-27,0 1,0-27,0-1,0 1,0-26,0-1,0-79</inkml:trace>
  <inkml:trace contextRef="#ctx0" brushRef="#br0" timeOffset="2033.1163">6033 17515,'26'0,"0"0,54 0,-1 0,53 0,54 0,25-26,-78 26,-28 0,28-53,-54 53,-52 0,26 0,-53-27</inkml:trace>
  <inkml:trace contextRef="#ctx0" brushRef="#br0" timeOffset="2234.1278">7091 17251,'79'0,"-26"26,-26 0,-27 1,0 52,0-26,-27-26,-26 52,0-79</inkml:trace>
  <inkml:trace contextRef="#ctx0" brushRef="#br0" timeOffset="2837.1623">6085 17330,'0'53,"0"-27,0 1,0 26,-26 0,26-27,0 27,0-27,0 1,0-27,0 26,53-26,26 53,1-53,-1 0,-26-26</inkml:trace>
  <inkml:trace contextRef="#ctx0" brushRef="#br0" timeOffset="3586.2051">7726 17065,'0'53,"-27"0,27 0,-26 26,26-26,0 0,0 0,-53 0,53 0,0-27</inkml:trace>
  <inkml:trace contextRef="#ctx0" brushRef="#br0" timeOffset="3832.2192">7541 17145,'53'53,"-27"-27,-26 27,53-27,0 27,-53-26,53-1,0 54,-53-54</inkml:trace>
  <inkml:trace contextRef="#ctx0" brushRef="#br0" timeOffset="4194.2399">7990 17039,'0'53,"0"0,0 0,0 26,0 27,0 0,0-1,27-52,-27 0,79 0,-52-53,-1 27,27-27</inkml:trace>
  <inkml:trace contextRef="#ctx0" brushRef="#br0" timeOffset="4638.2653">8123 17171,'53'-26,"-27"26,27 0,-27 0,27 0,-26 0,26 53,-53 26,0-26,-53 0,53 0,-53 26,53-52,0-1,0 53,0-79,26 0,54 0,-1 0,-26 0,-26 0,-27-53</inkml:trace>
  <inkml:trace contextRef="#ctx0" brushRef="#br0" timeOffset="4870.2785">8202 17436,'0'-27,"27"27,52 0,-53 0,1 0,26 0,0 0,0 0,0-79</inkml:trace>
  <inkml:trace contextRef="#ctx0" brushRef="#br0" timeOffset="5070.29">8705 17039,'0'0,"0"53,0-27,0 1,0 26,53-27,-53 27,0 26,0-26,0 0,0 0,-53 53,-27-27,28-26,-1-53</inkml:trace>
  <inkml:trace contextRef="#ctx0" brushRef="#br0" timeOffset="5452.3118">9128 17621,'0'26,"0"1,-26 52,-1 1,-26-54,27 27,-1-53</inkml:trace>
  <inkml:trace contextRef="#ctx0" brushRef="#br0" timeOffset="6580.3764">9684 17092,'-27'0,"27"0,0-27,0-26,0 27,53-27,0 53,27 0,-1 0,27-26,26 26,-53 0,1 0,-27-53,-27 53,-26 0,0 0,0 53,-26-53,26 52,-53-52,53 80,0-54,-27 54,27-27,-53 26,53 0,-79 1,79-1,-79-26,79 0,-27 26,27-52,27-27,26-27,26 27,-26-26,-27 26,27 0,-26 0,-1 0,-26 0,53 53</inkml:trace>
  <inkml:trace contextRef="#ctx0" brushRef="#br0" timeOffset="6891.3941">9816 17383,'0'0,"79"-53,1 53,-27 0,26 0,27 0,-27 0,1 0,-27 0,0 0,-1 0</inkml:trace>
  <inkml:trace contextRef="#ctx0" brushRef="#br0" timeOffset="7814.4469">11086 16774,'0'-53,"0"27,-53 26,53-27,-26 27,-27 0,26 0,27 0,-53 27,53 26,-26 0,26 0,0 0,-53 26,53-26,0 0,0 0,0 0,26 52,-26-25,0-1,53 1,-53-28,0 1,0 27,27-54,-27 1,0 52,0-52,26-27,-26 26,80-26,-27 0,0 0,-1-26</inkml:trace>
  <inkml:trace contextRef="#ctx0" brushRef="#br0" timeOffset="8773.5018">11060 17224,'26'0,"27"0,-27 79,27-52,-53-1,53 27,-53-26,0 26,0 0,0-80,0 1,0-27,27 0,-27 0,53 26,-53-25,0 104,0-25,0-1,0 27,26-53,-26 53,79 0,-52-53</inkml:trace>
  <inkml:trace contextRef="#ctx0" brushRef="#br0" timeOffset="9164.5242">11748 17118,'0'-26,"0"79,0 0,-53 26,53-26,0 26,0 1,0-27,0-1,0 1,0 27,26-54,27-26,0 53,0-53,0 0,0-79</inkml:trace>
  <inkml:trace contextRef="#ctx0" brushRef="#br0" timeOffset="9523.5447">11853 17542,'0'26,"27"-26,-1 26,-26 27,53-53,-53 27,0-1,27-79,-27 27,0-53,53 26,-53 26,26 27,-26-53,26 53,27 27,-53 26,27 0,-27-27,0 0,0 1,53-27</inkml:trace>
  <inkml:trace contextRef="#ctx0" brushRef="#br0" timeOffset="9757.5581">12330 17277,'0'26,"53"-26,-53 53,52-53,-52 53,0 27,0-27,0-27,0 0,-26 27,0-26,-1-27</inkml:trace>
  <inkml:trace contextRef="#ctx0" brushRef="#br0" timeOffset="10268.5873">12409 16959,'26'0,"-26"0,53 0,-53 27,53-27,-53 53,53-53,-53 79,53-52,-53-1,27 27,-27 0,0 0,26 26,-26-26,0 0,0 0,0 0,0 0,0 0,0-27,0-26,-26 0,-27 53,26-53,1 0</inkml:trace>
  <inkml:trace contextRef="#ctx0" brushRef="#br0" timeOffset="10552.6036">12885 17436,'27'0,"26"-53,26 53,-53 0,-26 0,0 53</inkml:trace>
  <inkml:trace contextRef="#ctx0" brushRef="#br0" timeOffset="10687.6113">12991 17727,'27'0,"-1"0,27-27,-27 27,1 0</inkml:trace>
  <inkml:trace contextRef="#ctx0" brushRef="#br0" timeOffset="12187.6971">13758 17224,'-26'0,"-1"27,-25 52,-1 0,26 1,-26 25,53-52,-26 0,26 0,0 0,0-26</inkml:trace>
  <inkml:trace contextRef="#ctx0" brushRef="#br0" timeOffset="12463.7129">13414 17462,'-53'0,"53"-53,0 80,53-1,-26 27,26 0,-27 0,27 26,-26-52,52 26,-26-27,0-26,0 53,26-53</inkml:trace>
  <inkml:trace contextRef="#ctx0" brushRef="#br0" timeOffset="12831.7339">14102 17224,'-26'53,"26"0,0 26,0 1,0-1,0 0,0 1,26-27,-26-27,53-26,-53 53,53-53</inkml:trace>
  <inkml:trace contextRef="#ctx0" brushRef="#br0" timeOffset="13260.7585">14288 17356,'0'-26,"52"26,-25 0,-1 0,27 0,-53 0,53 0,-53 53,27 0,-27-27,0 1,0 26,0-27,0 0,0 27,0 0,0-26,26 26,27-53,26 0,-52 0,-1 0</inkml:trace>
  <inkml:trace contextRef="#ctx0" brushRef="#br0" timeOffset="13522.7734">14393 17594,'0'0,"27"0,-27 27,26-27,80 0,-53 0,0 0,0 0,0-79</inkml:trace>
  <inkml:trace contextRef="#ctx0" brushRef="#br0" timeOffset="13753.7867">14817 17330,'26'0,"27"53,0 26,-53-52,0 26,0 26,0 0,-26 27,-27-26,0 52,26-106</inkml:trace>
  <inkml:trace contextRef="#ctx0" brushRef="#br0" timeOffset="18812.076">4419 17859,'0'-26,"0"26,0 53,0 26,52 53,-52-52,0-28,0 1,0-26,27 26,-27-27,0 27,0-26</inkml:trace>
  <inkml:trace contextRef="#ctx0" brushRef="#br0" timeOffset="19066.0905">4313 18282,'26'0,"27"0,-26 0,-1 0,27 0,-27 0,1 0,26 0,0 0</inkml:trace>
  <inkml:trace contextRef="#ctx0" brushRef="#br0" timeOffset="19464.1133">4868 17938,'0'-26,"0"26,0 0,0 53,0 26,-53 27,53-53,0 0,0 0,0 0,27 26,-27-26,79 0,-52 0,52-53</inkml:trace>
  <inkml:trace contextRef="#ctx0" brushRef="#br0" timeOffset="19772.1309">5292 18600,'26'0,"-26"26,0 27,0 0,0-26,27-27,52-27,-79 1,0-27,26 0,-26 0,0 27,27 26,-27 0,53 0,-53 79,0-26,26-27,-26 1</inkml:trace>
  <inkml:trace contextRef="#ctx0" brushRef="#br0" timeOffset="19996.1437">5609 18362,'0'-27,"27"27,26 0,-1 27,-25-1,-27 27,53 27,-53-1,0 0,0 1,-27-1,27-26,-53-53</inkml:trace>
  <inkml:trace contextRef="#ctx0" brushRef="#br0" timeOffset="20874.1939">6376 18573,'27'0,"52"0,-26 0,27 0,25 0,54 0,-27 0,1-26,-27 26,-27 0,-26 0,0 0,-27 0,1 0,-27 0,26 0,-26 53</inkml:trace>
  <inkml:trace contextRef="#ctx0" brushRef="#br0" timeOffset="21082.2058">7461 18468,'0'-27,"-26"27,26 0,26 0,-26 53,53-53,-53 53,0 0,0-27,0 1,-53 52,-53 1,1-28</inkml:trace>
  <inkml:trace contextRef="#ctx0" brushRef="#br0" timeOffset="21677.2398">6350 18203,'0'0,"0"53,0 0,0 0,0 0,-26 0,26-27,0 1,0 25,0 1,26-53,0 27,27-27,27 53,-27-53,0 26,0-26,-1 0</inkml:trace>
  <inkml:trace contextRef="#ctx0" brushRef="#br0" timeOffset="23315.3335">8467 18282,'0'-26,"0"79,0 26,0 27,0-27,0 27,0-53,0 0,0-26,0 25,0-25</inkml:trace>
  <inkml:trace contextRef="#ctx0" brushRef="#br0" timeOffset="23603.35">8255 18388,'26'0,"1"0,52 0,-26 0,27 0,-1 0,0 0,1-53,-1 53,-26 0,0 0</inkml:trace>
  <inkml:trace contextRef="#ctx0" brushRef="#br0" timeOffset="23955.3701">9181 18150,'0'27,"0"52,0 0,0 27,0 0,0 53,0-80,27-26,-27-27,79-26,-53 53,1-53</inkml:trace>
  <inkml:trace contextRef="#ctx0" brushRef="#br0" timeOffset="24413.3963">9604 18362,'0'-27,"0"-26,53 53,27 0,-27 0,0 0,-27 0,27 0,-27 27,-26-1,0 27,-53 27,-26-1,0 27,52-27,27-26,-53-26,53-1,53 27,-26-53,26 0,0 0,26 0,27-27,-53 27,-27-26</inkml:trace>
  <inkml:trace contextRef="#ctx0" brushRef="#br0" timeOffset="24668.4109">9737 18600,'26'0,"27"0,0 0,26 0,27 0,-26 0,-28 0,-25-53</inkml:trace>
  <inkml:trace contextRef="#ctx0" brushRef="#br0" timeOffset="24877.4229">10160 18282,'26'0,"1"27,-27-1,79 27,-79 0,0 0,0 26,0 27,-26 27,-27-54,26 0</inkml:trace>
  <inkml:trace contextRef="#ctx0" brushRef="#br0" timeOffset="25524.4599">9472 18626,'53'0,"-27"0,27-26,27 26,-1 0,-26 0,0 0,0 0</inkml:trace>
  <inkml:trace contextRef="#ctx0" brushRef="#br0" timeOffset="26312.505">10848 18679,'26'0,"1"0,-27 27,0-1,0 54,-27-28,1-52</inkml:trace>
  <inkml:trace contextRef="#ctx0" brushRef="#br0" timeOffset="27586.5778">12144 18203,'0'-26,"27"26,-1 0,27 0,0 0,0 0,26 0,27 0,0 0,26 0,-52-53,-1 53,-26-53,0 53,-106 0,-26 79,-1-26,-26 26,1 1,52-27,0 0,0-27,26 1,27 25,-26-52,-27 0,27 0,26 27,26 26,53-53,27 53,-26-53,-1 53,-26-53,-27 0,27 26,-26-26,-27 53,0-53</inkml:trace>
  <inkml:trace contextRef="#ctx0" brushRef="#br0" timeOffset="27864.5937">12277 18494,'53'-53,"0"53,-1 0,28-26,-27 26,0 0,0 0,-1 0,28 0,-27 0,0 0,0 53,0-53</inkml:trace>
  <inkml:trace contextRef="#ctx0" brushRef="#br0" timeOffset="28944.6555">13520 18203,'53'0,"-53"-26,0-1,-26 27,-1 0,-26 0,27 0,-27 0,26 27,-52 25,79-25,0-1,0 27,0-26,53 52,-53-26,26-26,-26-1,0 27,53 26,-53-26,0-26,0 26,0-1,0-25,0-1,27 27,52-53,-26 0,0 0</inkml:trace>
  <inkml:trace contextRef="#ctx0" brushRef="#br0" timeOffset="30184.7264">13996 18229,'0'0,"0"80,27-27,-27 26,0 1,0-28,0 28,0-1,0 1,0-54,0 0,26-26</inkml:trace>
  <inkml:trace contextRef="#ctx0" brushRef="#br0" timeOffset="30429.7405">13811 18600,'0'0,"27"0,26 0,52 0,-25 0,26 0,-27 0,-26-27,0 27,0 0</inkml:trace>
  <inkml:trace contextRef="#ctx0" brushRef="#br0" timeOffset="30885.7665">14579 18256,'0'-53,"0"53,-80 79,80-26,-26-26,26 52,-53-52,53-1,0 27,0-27,0 1,0 26,26-27,1 27,26-53,26 0,-53 0</inkml:trace>
  <inkml:trace contextRef="#ctx0" brushRef="#br0" timeOffset="31193.7842">14711 18706,'0'26,"53"-26,-53 27,26-27,1 0,26-27,-53-52,26 52,-26 1,53-27,-27 53,-26 26,27-26,-27 53,53 0,-53 0</inkml:trace>
  <inkml:trace contextRef="#ctx0" brushRef="#br0" timeOffset="31412.7967">15214 18388,'26'0,"-26"27,53 26,-53-27,0 1,0 25,0 1,0-26,0-1,-53 27,53-26,-26-27</inkml:trace>
  <inkml:trace contextRef="#ctx0" brushRef="#br0" timeOffset="32011.831">15531 17938,'27'-26,"25"26,-25 0,26 0,-53 26,53 1,-53 52,0 1,0 25,-27 1,27 27,-53-54,53 0,0 1,0-27,0 0,0-27,27 27,-27 0,0-27,-53-26,26 27,1-27,-27 0,27 0</inkml:trace>
  <inkml:trace contextRef="#ctx0" brushRef="#br0" timeOffset="32297.8473">16140 18494,'53'0,"26"0,-53 0,-26 27,0-27</inkml:trace>
  <inkml:trace contextRef="#ctx0" brushRef="#br0" timeOffset="32445.8558">16140 18891,'26'0,"27"0,0 0,0 0,-27 0</inkml:trace>
  <inkml:trace contextRef="#ctx0" brushRef="#br0" timeOffset="33128.8948">17039 18256,'0'26,"0"27,0 0,0 27,0-1,0 27,0-53,0 0,0 0,0-27</inkml:trace>
  <inkml:trace contextRef="#ctx0" brushRef="#br0" timeOffset="33394.9101">16669 18335,'0'0,"79"-26,-26 26,0 0,26-53,1 53,-1 0,-26 0,0 0,0 0,-27 0,-26 0,27 0</inkml:trace>
  <inkml:trace contextRef="#ctx0" brushRef="#br0" timeOffset="33691.927">17621 18203,'-26'0,"-1"53,-52 0,53 53,-27-27,0 27,26-27,27 1,-53-1,53-26,0 26,27-26,52-53,27 53,0-53,-27 0</inkml:trace>
  <inkml:trace contextRef="#ctx0" brushRef="#br0" timeOffset="34193.9558">18045 18203,'53'0,"26"0,-26 26,0-26,0 53,-53 0,26-26,-26-1,0 27,0-26,-26-1,-27 27,26-27,-26 27,27 0,26-26,0 52,26-79,27 27,27-27,-1 0,0 0,-26 0</inkml:trace>
  <inkml:trace contextRef="#ctx0" brushRef="#br0" timeOffset="34417.9686">18018 18626,'0'0,"53"0,0 0,0 0,0 0,0 0,0 0,26 0,-26 0,-27 0</inkml:trace>
  <inkml:trace contextRef="#ctx0" brushRef="#br0" timeOffset="34643.9815">18600 18309,'27'0,"26"26,-53 27,26 27,-26-1,0 0,0 27,-79 26,-1-26,-26 27,54-28,-1-105</inkml:trace>
  <inkml:trace contextRef="#ctx0" brushRef="#br0" timeOffset="381258.8067">1879 14472</inkml:trace>
  <inkml:trace contextRef="#ctx0" brushRef="#br0" timeOffset="385885.0713">7938 4921,'0'0,"-27"0,-26 0,27 0,-1 0,-26 0,27 0,-1 0,27 0,-53 0,27 0,26 26,-26 1,26 26,0 0,-53-53,53 79,0-52,-27-27,27 52,0 1,0-26,-26-1,26 27,0-26,0-1,0 27,0-27,0 27,0-26,0 26,0 0,0 0,0-27,0 27,0-27,-53-26,53 53,0 0,0-26,26-27,1 0,-1 0,27 0,-26 0,25 0,1 0,0-27</inkml:trace>
  <inkml:trace contextRef="#ctx0" brushRef="#br0" timeOffset="386865.1274">7726 5318,'0'0,"-27"0,-26 0,1 0,-1 0,0 0,0 0,-27 53,54-53,0 0,-27 0,0 0,26 0,1 0,-27 26</inkml:trace>
  <inkml:trace contextRef="#ctx0" brushRef="#br0" timeOffset="387160.1443">7117 5238,'0'27,"-26"-1,26 27,0-26,-53-1,53 27,0-26,-27 25,27 1,0-53,27 0,26 0,-27 0</inkml:trace>
  <inkml:trace contextRef="#ctx0" brushRef="#br0" timeOffset="388599.2266">4339 5477,'0'-53,"0"26,-53 27,53-53,-26 53,-1 0,-52 0,79 27,-79 26,79-27,-27 53,27-26,0-26,0 26,27-53,-1 0,1 0,25 0,-25-27,-27 1,79-27,-79 26,0 1,0-27,0 27,0-1,0-26,-26 27,26-1,-27-26,27 53,0 53,0 0,0 0,0 0,0 26,0 1,53-27,-53 0,0 0,53-53,-26 0</inkml:trace>
  <inkml:trace contextRef="#ctx0" brushRef="#br0" timeOffset="388855.2412">4445 5529,'0'27,"0"26,0 26,0-26,53-26,-53 26,0-27,26-26,1 0</inkml:trace>
  <inkml:trace contextRef="#ctx0" brushRef="#br0" timeOffset="389047.2522">4419 5291,'0'0,"0"-53,0 80,0-1</inkml:trace>
  <inkml:trace contextRef="#ctx0" brushRef="#br0" timeOffset="389643.2863">4260 5133,'0'-27,"0"-26,-27 53,27 53,0 0,0 0,0 0,0 0,0 0</inkml:trace>
  <inkml:trace contextRef="#ctx0" brushRef="#br0" timeOffset="390392.3291">4868 5106,'0'-26,"0"26,-26 0,-27 0,53 0,-26 26,26 54,0-28,0 1,0 0,0 0,0 0,0 26,0-26,0 0,52 0,-52-26,27-1,-27 27</inkml:trace>
  <inkml:trace contextRef="#ctx0" brushRef="#br0" timeOffset="390637.3432">4630 5477,'0'-53,"53"53,0 0,-26 0,-1 0,27 0,-27 0,1 0</inkml:trace>
  <inkml:trace contextRef="#ctx0" brushRef="#br0" timeOffset="391241.3777">5159 5159,'0'-53,"-26"27,-1 26,-25 0,52 26,-53-26,53 80,0-54,0 53,0-26,0 0,0-26,0 26,0-27,0 0,26 27,-26-26,0-1,27 27,-27-26,52-27</inkml:trace>
  <inkml:trace contextRef="#ctx0" brushRef="#br0" timeOffset="391703.4041">4974 5450,'0'0,"53"0,-26 0,25 0,1 0,0 0,-26 0,-27-26,26 26,-26-53,-26 53,-1 0,-26 0,0 26,53 1,0 26,27-53,26 79,-27-26,27-53,-26 26,26-26</inkml:trace>
  <inkml:trace contextRef="#ctx0" brushRef="#br0" timeOffset="392348.441">5450 5424,'0'0,"27"26,-27 1,0 25,0 1,0 27,0-27,0 0,0-27,0-26,0-53,0-26,0-1,0 1,0 26,0 27,53 26,-53-53,26 53,27 0,0 0,-26 0,-1 0</inkml:trace>
  <inkml:trace contextRef="#ctx0" brushRef="#br0" timeOffset="393653.5157">5689 5503,'0'0,"52"0,1 0,0 0,0 0,-53 0,27 0,-27-26,0-27,0 26,0 27,-53 0,26 0,27 0,0 80,0-1,0-53,0 1,0 26,0-53,0 53,53-53,-26 0,-1 0,-26 0,0-53,53 53,-26 79,25-26,-25-26,-27-27,53-53,-53 0,0 0,0 0,0 26,26 27,-26-53,53 80,-53-1,27 27,-27 0,0 0,26-26</inkml:trace>
  <inkml:trace contextRef="#ctx0" brushRef="#br0" timeOffset="394238.5491">6429 5529,'0'-26,"-26"26,-1 79,27-52,0-1,0 1,0 26,0-27,0-26,27 0,52 0,1 0,-1-26,-26-1,-53 1,53 26,-53-53,-27 26,1 27,-27 0,53 0,0 27,0 52,53-52,-27-27,27 0,0 0,27 0,-54 0</inkml:trace>
  <inkml:trace contextRef="#ctx0" brushRef="#br0" timeOffset="395161.6019">5477 5371,'-27'0,"27"0,0 79,27-52</inkml:trace>
  <inkml:trace contextRef="#ctx0" brushRef="#br0" timeOffset="396325.6685">3678 6482,'0'26,"26"-26,54 0,-54 0,53-26,-79-27,0-26,-53 52,27 27,0 0,-27 0,26 0,27 27,-53 26,53 0,0-1,0 28,0-54,0 1,80 26,-27-53,-1 0,1 0,0-27,0 27,-26-79,-27 52</inkml:trace>
  <inkml:trace contextRef="#ctx0" brushRef="#br0" timeOffset="397202.7187">4154 6270,'-53'0,"27"0,26 27,0-1,26-26,27 53,26-26,-79 52,0 0,0-26,0 0,-53 0,53-26,0-1,0-26,53-53,-26 27,26-27,26 26,-26-26,-27 53,27-26,-26 26,-27 0,0 26,53 27,-27-53,1 0,-27 0,53-53,-53 27,26 26,1 0,25 0,-52 0,53 0,0 0,-53 0,27 0</inkml:trace>
  <inkml:trace contextRef="#ctx0" brushRef="#br0" timeOffset="397942.761">5001 6429,'0'-26,"0"26,-27 0,-26 0,0 0,53 53,0-1,0 1,53-53,0 0,-26 0,-1 0,27-26,-27-1,1 27,-27 0,53 53</inkml:trace>
  <inkml:trace contextRef="#ctx0" brushRef="#br0" timeOffset="398226.7772">5318 6032,'0'-26,"0"52,0 1,0 26,0 26,27 27,-27-27,0 1,0-28,26 1,-26-26</inkml:trace>
  <inkml:trace contextRef="#ctx0" brushRef="#br0" timeOffset="398670.8026">5292 6456,'0'-53,"79"26,-26 27,-27 0,1-53,26 53,-27 0,-26 0,27 0,-27 0,0 0,53 53,-53-26,0 26,0-27,0 0,0 1,26-27,27 0,-53-27,53-25,-53-1</inkml:trace>
  <inkml:trace contextRef="#ctx0" brushRef="#br0" timeOffset="398805.8104">5768 6191,'0'-27,"-53"27</inkml:trace>
  <inkml:trace contextRef="#ctx0" brushRef="#br0" timeOffset="399871.8713">6006 6270,'0'0,"0"0,-26 0,26 80,0-27,0-27,0-26,26 0,27 0,-53-26,0-27,26 53,1 0,-27 26,53-26,-53 53,26-53,-26 0,27-53,-27 27,0-1,0-26,53 53,-27 0,1 27,25 26,-52-27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1024" units="cm"/>
        </inkml:traceFormat>
        <inkml:channelProperties>
          <inkml:channelProperty channel="X" name="resolution" value="28.31858" units="1/cm"/>
          <inkml:channelProperty channel="Y" name="resolution" value="28.36565" units="1/cm"/>
        </inkml:channelProperties>
      </inkml:inkSource>
      <inkml:timestamp xml:id="ts0" timeString="2021-06-03T05:16:46.759"/>
    </inkml:context>
    <inkml:brush xml:id="br0">
      <inkml:brushProperty name="width" value="0.05292" units="cm"/>
      <inkml:brushProperty name="height" value="0.05292" units="cm"/>
      <inkml:brushProperty name="color" value="#00B05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3810 423,'0'0,"0"-26,26 26,27 0,27 0,-27 0,0 0,-27 0,27 0,-27 0,-26 0,0 52,0 1,-26-26,26 26,-106-27,106 27,-53 0,53 0,-53 26,53-26,0 0,0-26,0 26,0-27,0-26,53 0,0 0,27 0,-1-53,27 53,0-26,-27 26,-26-53,-27 53,27 0</inkml:trace>
  <inkml:trace contextRef="#ctx0" brushRef="#br0" timeOffset="336.0192">3810 688,'53'26,"0"-26,0 0,26 0,1 0,25 0,28-26,-28 26,-25 0,-27 0</inkml:trace>
  <inkml:trace contextRef="#ctx0" brushRef="#br0" timeOffset="1051.0601">5345 555,'0'27,"0"-1,0 27,0 0,0 26,0-26,0 0,0 0,0 0,0-26,0-1</inkml:trace>
  <inkml:trace contextRef="#ctx0" brushRef="#br0" timeOffset="1342.0768">5054 582,'-27'-53,"54"53,25 0,1 0,0 0,27 0,26 0,-1 0,28 0,-54 0,-26 0,0 0,-27 0,27 0</inkml:trace>
  <inkml:trace contextRef="#ctx0" brushRef="#br0" timeOffset="1689.0966">6562 449,'-27'0,"27"27,-53-27,27 79,-27-26,53 0,-53 0,53 26,-53 1,53 52,0-26,79 0,27 26,27-53,-1 1,-26-80,26 79,-53-79</inkml:trace>
  <inkml:trace contextRef="#ctx0" brushRef="#br0" timeOffset="2558.1463">7091 661,'0'-26,"0"-27,53 53,0 0,0 0,26 0,0 0,1 26,-54-26,-26 53,27 0,-27-26,0 25,-53 1,26 27,-52-27,26 26,0-26,53-27,-26 27,26-26,79-27,-26 0,26 0,27 0,26-27,-52 27,-80-53</inkml:trace>
  <inkml:trace contextRef="#ctx0" brushRef="#br0" timeOffset="2815.161">7038 873,'53'0,"-27"0,-26 26,53-26,0 0,0 0,26 0,27 0,0 0,0-26,-27 26</inkml:trace>
  <inkml:trace contextRef="#ctx0" brushRef="#br0" timeOffset="4733.2706">8229 582,'0'-27,"0"27,0 0,26 0,-26 80,79-54,-79 1,53 26,-53-27,53 27,-53-27,0 27,0 0,0 27,0-28,-26 1,-27 27,-27-54,28 27,-1-26,0 26,0-27,53-26,-27 0,27 0,53-79</inkml:trace>
  <inkml:trace contextRef="#ctx0" brushRef="#br0" timeOffset="5016.2869">9075 1164,'27'0,"-1"0,54 0,-28 0,-25 0,-1 0,27 0,-26 0,-1 0</inkml:trace>
  <inkml:trace contextRef="#ctx0" brushRef="#br0" timeOffset="5976.3418">9816 582,'0'-27,"53"27,0 0,26 0,27 0,-27 0,-26 53,-26-53,26 27,-53 26,0 0,0-27,-27 27,1-27,-27-26,53 53,-27-53,27 53,27 27,-1-80,27 26,27-26,26 0,26 0,-26 0,-27 0,-53 0</inkml:trace>
  <inkml:trace contextRef="#ctx0" brushRef="#br0" timeOffset="6276.359">10028 899,'0'0,"53"0,0 0,-1-53,28 53,26 0,-27 0,0 0,1 0,-27 0</inkml:trace>
  <inkml:trace contextRef="#ctx0" brushRef="#br0" timeOffset="7193.4114">11351 423,'0'0,"-53"26,53 54,-27-1,27 1,-79-1,79-26,-53 53,53-53,0 0,0-27,0 27,53-53,0 53,0-53,0 0,0 0</inkml:trace>
  <inkml:trace contextRef="#ctx0" brushRef="#br0" timeOffset="7440.4256">10901 741,'0'-27,"0"27,53 0,-27 0,1 0,26 27,-27-27,27 79,-27-79,27 26,-26-26,-1 0,27 0,27 0</inkml:trace>
  <inkml:trace contextRef="#ctx0" brushRef="#br0" timeOffset="7770.4445">12065 502,'-53'53,"0"0,-26 27,-1-27,54-1,-27 54,27-53,26 0,0 0,0 0,0-27,26 27,27-53,26 27,80-27,-53 0,-27 0,-26 0</inkml:trace>
  <inkml:trace contextRef="#ctx0" brushRef="#br0" timeOffset="8130.465">12674 846,'0'0,"-53"0,26 27,-26 26,27-27,26 27,0-26,0 25,53-52,0 0,0 0,-1 0,-52-26,53-27,-53-26,0 26,0 0,0 26,-79 27,79-52,-79 52,52 52</inkml:trace>
  <inkml:trace contextRef="#ctx0" brushRef="#br0" timeOffset="9337.5341">13123 661,'53'0,"0"106,0-80,-26 27,-27 27,52-27,-52 0,0-1,0 1,-26 27,0-27,-27 0,-27-27,27 27,27-53,-27 26,27-26,-27 0,53-52,26 52,1 0,25-27</inkml:trace>
  <inkml:trace contextRef="#ctx0" brushRef="#br0" timeOffset="10828.6194">13732 1217,'53'0,"0"0,26 0,0 0,1 0,-1 0,-52 0</inkml:trace>
  <inkml:trace contextRef="#ctx0" brushRef="#br0" timeOffset="12186.697">14975 952,'-52'0,"52"27,-53-27,53 53,-80-27,80 27,-53-27,53 1,0 26,0 0,0-53,53 0,0 0,0 0,-26 0,25 0,-52-53,53 0,-53 0,0 0,0 27,0-27,-26 0,-53 53,79-27,-27 27,1 0,-1 0,27 0,-53 27,53 26,0-27</inkml:trace>
  <inkml:trace contextRef="#ctx0" brushRef="#br0" timeOffset="12373.7077">15293 1058,'53'0,"0"0,-27 0</inkml:trace>
  <inkml:trace contextRef="#ctx0" brushRef="#br0" timeOffset="13265.7588">15928 873,'0'-53,"0"26,0 1,0-27,0 27,0-27,0 53,-79 0,26 0,-27 0,1 26,26 54,0-28,53 1,-26 0,26-26,0-1,26-26,53 53,-26-53,0 0,-26 0,26-26,0-27,-53 53,0 53,0-27,0 27,0 0,0 0,0-27,0 1,0 26,0-27,0 1,-53 26</inkml:trace>
  <inkml:trace contextRef="#ctx0" brushRef="#br0" timeOffset="13641.7803">16298 979,'0'53,"0"26,0-26,0 0,0 26,0-26,0 0,0 26,0-52</inkml:trace>
  <inkml:trace contextRef="#ctx0" brushRef="#br0" timeOffset="13874.7936">16113 846,'27'0,"52"0,-26 27,26-27,1 0,25 0,1 0,27 0</inkml:trace>
  <inkml:trace contextRef="#ctx0" brushRef="#br0" timeOffset="14504.8296">17383 502,'-26'80,"-27"-27,53 26,-80 27,80 26,-26-26,26-27,0 1,0-27,26 0,27-53,0 53</inkml:trace>
  <inkml:trace contextRef="#ctx0" brushRef="#br0" timeOffset="14968.8559">17833 741,'0'0,"53"0,0 0,0 0,26 52,-52-25,25 26,-52-27,0 1,0 26,-26 26,0-26,-54-27,54 27,-27-26,53 26,0 0,26-27,54-26,52 0,27 0,-54 0,-52 0,-53 0</inkml:trace>
  <inkml:trace contextRef="#ctx0" brushRef="#br0" timeOffset="15208.8698">17859 1032,'53'0,"0"0,53 0,53 0,-27 0,27 0,-27 0,0-27</inkml:trace>
  <inkml:trace contextRef="#ctx0" brushRef="#br0" timeOffset="16236.9287">18865 741,'0'0,"53"0,-53 26,79 0,-79 27,53 0,0 0,-53 27,26-28,-26 1,0 0,0 27,-53-27,1-27,-1 27,0-53,0 26,26-26,-26 0,53 0</inkml:trace>
  <inkml:trace contextRef="#ctx0" brushRef="#br0" timeOffset="16617.9505">19553 1032,'26'0,"1"0,52 0,-53 0,27 0,0 0,0 0,-53 52</inkml:trace>
  <inkml:trace contextRef="#ctx0" brushRef="#br0" timeOffset="16761.9587">19711 1349,'80'0,"-1"0,-26 0,0 0,-26 0,25 0</inkml:trace>
  <inkml:trace contextRef="#ctx0" brushRef="#br0" timeOffset="19764.1301">21087 820,'0'-53,"0"106,-53-53,53 26,-79-26,26 0,27 0,26 0,-27 0,27-79,0 26,0 27,0-1,0-26,27 53,26 0,-27 27,27-1,-27 27,27 53,-26-53,-27 0,53 0,-53 26,-27-26,-26 26,-26 1,0-27,-27 0,53-53,26 0,-26 0,53 0,-52-53,52 26,0 1,26 26,0 0,27 0,0 0,0 0,27 0,-28 0,1 0,0 0,27 0,-27 0,-27 53,1-53</inkml:trace>
  <inkml:trace contextRef="#ctx0" brushRef="#br0" timeOffset="20718.185">22992 264,'27'0,"26"0,26 0,27 0,26 0,-52 0,-28 27,-25-27,-27 26,0 54,0-1,-79-26,-1 26,-26-26,27 27,0-28,79 1,0 0,105 0,1-53,0 0,53 0,-27 0,0-26,-52 26,-54 0,-52-53</inkml:trace>
  <inkml:trace contextRef="#ctx0" brushRef="#br0" timeOffset="20986.2003">23178 582,'26'0,"53"0,27-27,0 27,53 0,-53 0,-27 0,-26 0</inkml:trace>
  <inkml:trace contextRef="#ctx0" brushRef="#br0" timeOffset="21843.2494">22225 1137,'79'0,"1"0,52 0,27 0,52 0,28 0,105 0,26 0,27 0,0 0,-106 0,-80-53,-78 53,-80 0,-106 27,-27-27,1 0</inkml:trace>
  <inkml:trace contextRef="#ctx0" brushRef="#br0" timeOffset="22674.2969">22357 1402,'0'0,"80"0,-27 0,0 0,26 26,-26 1,0 26,-53-27,0 27,0 27,0-28,-27 1,1 0,-27-26,53-1,-53-26,53 53,0-26,26-27,27 0,27 0,-1 0,0 0,27 0,-79 0</inkml:trace>
  <inkml:trace contextRef="#ctx0" brushRef="#br0" timeOffset="22952.3128">22463 1693,'0'0,"27"0,26 0,52 0,54 0,-27 0,27 0,0 0</inkml:trace>
  <inkml:trace contextRef="#ctx0" brushRef="#br0" timeOffset="23304.3328">23813 1746,'26'0,"27"0,0 0,0 0,0 0,0 0,52 0,-52 0,0 0,-26 0,26 0</inkml:trace>
  <inkml:trace contextRef="#ctx0" brushRef="#br0" timeOffset="23626.3514">24712 1508,'0'26,"27"1,-27 52,0-26,0 0,0 0,0 0,0 26,0-52,0-1,0 27,26-53</inkml:trace>
  <inkml:trace contextRef="#ctx0" brushRef="#br0" timeOffset="24076.3771">26009 1032,'0'26,"0"0,26-26</inkml:trace>
  <inkml:trace contextRef="#ctx0" brushRef="#br0" timeOffset="40238.3015">3995 3069,'0'-27,"0"1,53 26,27 0,-1 0,0 0,27 0,-27 0,-26 26,0 27,-53 0,0 27,0-1,-26 0,-54 27,28 0,-28-27,27 1,0-54,53 1,0 26,27-53,79 0,-1 0,1 0,0-27,26 27,-52-79,-27 79,0 0</inkml:trace>
  <inkml:trace contextRef="#ctx0" brushRef="#br0" timeOffset="40508.3169">4207 3466,'53'0,"-27"0,1 0,26 0,0 0,26 0,0 0,1 0,-1 0,0 0,27 0,0 0,-27-80</inkml:trace>
  <inkml:trace contextRef="#ctx0" brushRef="#br0" timeOffset="41042.3475">6006 3042,'0'27,"0"26,0 26,0-26,0 0,0 0,53 0,-53 26,0-26,0 0,0 0,0 0</inkml:trace>
  <inkml:trace contextRef="#ctx0" brushRef="#br0" timeOffset="41274.3608">5689 3095,'0'-53,"26"53,0 0,27 0,0 0,27 0,52 0,0 0,-26 0,-27 0,1 0,-1 0</inkml:trace>
  <inkml:trace contextRef="#ctx0" brushRef="#br0" timeOffset="41576.378">7011 2778,'0'0,"-52"0,-1 53,0 26,-27 0,27 54,1 26,52-27,-53 0,53-53,26 1,27-1,53-52,26-27,80 0,52 0</inkml:trace>
  <inkml:trace contextRef="#ctx0" brushRef="#br0" timeOffset="42518.4318">7435 3095,'0'-26,"0"26,53 0,0-53,0 53,26 0,0 0,1 0,-27 0,-53 53,26 0,-26 26,0 1,-53 52,-26-53,-1 27,27-53,1 0,52 0,0-27,79-26,0 0,27 0,0 0,0 0,0 0,-80 0</inkml:trace>
  <inkml:trace contextRef="#ctx0" brushRef="#br0" timeOffset="42810.4486">7514 3439,'-26'0,"26"27,0-1,53-26,26 0,27 0,26 0,80-53,-53-26,-27 0,27-1,-54 1,-52 52</inkml:trace>
  <inkml:trace contextRef="#ctx0" brushRef="#br0" timeOffset="43817.5062">8784 2910,'0'0,"27"0,-1 0,27 27,-27-1,27 27,-26 26,26-26,0 27,-53 52,26-53,-26 1,0-1,0 0,0 1,-79 26,52-53,-26-1,27-25,-27-27,27 53,-1-53,-26 0,80 0,-1-27</inkml:trace>
  <inkml:trace contextRef="#ctx0" brushRef="#br0" timeOffset="44385.5387">9763 3677,'27'0,"-1"0,27 0,0 0,-27 0,27 0,0 0,0 0,-26 0,-1 0,27 0,-27 0,27 0,0 0,-53 0</inkml:trace>
  <inkml:trace contextRef="#ctx0" brushRef="#br0" timeOffset="47753.7311">11404 3148,'0'-53,"0"27,0-1,0-26,-27 53,27-52,-26 25,-27 27,0 0,26 0,-26 53,27-27,-27 27,53-26,-26-1,26 54,0-54,53-26,-27 0,27 0,0-26,0 26,-27 0,1 0,-27 53,0 26,53-26,-53 0,0 0,0 26,0 0,0 27,0-26,0-27,-27-27,27 27,0-27</inkml:trace>
  <inkml:trace contextRef="#ctx0" brushRef="#br0" timeOffset="48263.7602">11827 3413,'-27'79,"27"-52,0-1,0 1,0 25,0-25,27-27,26 53,-27-53,1 0,26 0,-53-53,26 0,-26 0,0 0,0 0,0 27,-79-27,52 53,1 0,-1 0,-26-27,27 27,26 0,0 53</inkml:trace>
  <inkml:trace contextRef="#ctx0" brushRef="#br0" timeOffset="48907.7971">12568 3016,'26'-27,"54"27,-28 0,1 0,0 0,27 0,-54 53,27 0,-53-26,0 26,0 26,0-26,-53 0,27 0,26 26,-80-52,80-1,0 27,0-27,53-26,53 0,-27 0,27 0,0 0,-53 0,-27 0</inkml:trace>
  <inkml:trace contextRef="#ctx0" brushRef="#br0" timeOffset="49149.8112">12700 3307,'0'0,"26"-26,54 26,-1 0,1 0,25 0,-25 0,-1 0,-26 0,0 0,-53 0</inkml:trace>
  <inkml:trace contextRef="#ctx0" brushRef="#br0" timeOffset="49778.8472">13891 3677,'0'0,"0"-26,53 26,-1 0,-25 0,26 0,0 0,0 0,-27 0,1 0,26-53</inkml:trace>
  <inkml:trace contextRef="#ctx0" brushRef="#br0" timeOffset="50197.8712">14711 3307,'0'26,"0"1,-80-1,80 54,0-27,0 0,0-27,53 27,-26-53,26 0,-27 0,27 0,-53-53,53-26,-53-1,0 1,0 26,0 27,-53-27,27 53,-27-27,26 27,1 0,-27 0,53 0,0 27,0 52,79 0</inkml:trace>
  <inkml:trace contextRef="#ctx0" brushRef="#br0" timeOffset="50408.8832">15452 3598,'53'0,"-27"0</inkml:trace>
  <inkml:trace contextRef="#ctx0" brushRef="#br0" timeOffset="51106.9232">16351 3281,'0'-80,"-53"80,53-53,-79 27,53 26,-54-80,27 80,0 0,0 0,0 0,27 0,0 27,26 26,-53-27,53 27,26-53,53 53,1-53,-1 0,-26 0,0 0,0 0,-27 0,-26 53,0 0,0 0,0 0,27 0,-27 26,0-26,53 0,-53 0,0 0,0-53</inkml:trace>
  <inkml:trace contextRef="#ctx0" brushRef="#br0" timeOffset="51675.9557">17145 3201,'0'53,"0"26,0 1,0-1,0-26,0 0,0 0,53-27,-53 27,26-53</inkml:trace>
  <inkml:trace contextRef="#ctx0" brushRef="#br0" timeOffset="51908.969">16828 3201,'0'-53,"26"53,0 0,1 0,26 0,26 0,53 0,-26 0,0 0,0 0,0 0,-27 0</inkml:trace>
  <inkml:trace contextRef="#ctx0" brushRef="#br0" timeOffset="52194.9854">18124 3042,'0'53,"-53"0,0 27,0 25,0-25,0 52,27-53,26 1,0-1,0 1,0-1,79-79,1 53,-1-53,0 0</inkml:trace>
  <inkml:trace contextRef="#ctx0" brushRef="#br0" timeOffset="52622.0098">18600 3228,'0'-27,"53"27,-26 0,-1 27,27-27,-53 53,26-27,-26 27,0 0,0 0,0 0,0 0,-105-1,105-25,-53 26,53 0,53 0,26-53,27 0,26 0,-53 0,-26 0,-53-27</inkml:trace>
  <inkml:trace contextRef="#ctx0" brushRef="#br0" timeOffset="52854.0228">18468 3492,'53'27,"-27"-27,27 26,27-26,52 0,-26 0,0 0,-1-53</inkml:trace>
  <inkml:trace contextRef="#ctx0" brushRef="#br0" timeOffset="53078.0358">19500 3148,'0'27,"26"-1,-26 27,53 26,-53-26,0 0,0 27,0-1,0 0,-26 27,-27-26,0-27,26-1,1-52</inkml:trace>
  <inkml:trace contextRef="#ctx0" brushRef="#br0" timeOffset="53431.0561">20743 3333,'0'-52,"53"52,-26 0,-1 26,27-26,-26 26,25 27</inkml:trace>
  <inkml:trace contextRef="#ctx0" brushRef="#br0" timeOffset="53567.0636">20796 3677,'0'0,"53"0,27 0,-1 0,0 0,-26-26,-26 26</inkml:trace>
  <inkml:trace contextRef="#ctx0" brushRef="#br0" timeOffset="54698.1286">22410 3175,'-26'26,"-1"-26,-26 53,0-53,27 0,-27 53,27-53,-27-53,53-26,0 26,26 53,1 0,-1 0,53 26,-26 1,-26 26,-27 26,53-26,-53 0,0 0,0 0,-27 0,-26-53,27 52,-1-52,-52 0,79-26,0 0,0-27,53 53,-27 0,27 26,0-26,27 53,-27-53,0 53,-1-53,28 26,-54-26</inkml:trace>
  <inkml:trace contextRef="#ctx0" brushRef="#br0" timeOffset="55710.1864">23760 2487,'0'-27,"0"27,53 0,-27 0,0 0,27 0,-26 0,26 80,-53-54,0 27,-27 26,1-26,-27 0,26 0,-25-26,52-1,-27 27,27 0,27-53,25 53,28-53,26 0,26 0,-53 0,-26 0,-26 0</inkml:trace>
  <inkml:trace contextRef="#ctx0" brushRef="#br0" timeOffset="55980.2018">23760 2778,'0'0,"53"0,-1 0,1 0,27 0,26 0,-27 0,27 0,-80 0</inkml:trace>
  <inkml:trace contextRef="#ctx0" brushRef="#br0" timeOffset="56520.2328">23204 3386,'0'-26,"53"26,0 0,53 0,52 0,81 0,52 0,0 0,26 0,-26 0,-79 0,-53 0,-107 0,-25 0,-27 0,-27 0</inkml:trace>
  <inkml:trace contextRef="#ctx0" brushRef="#br0" timeOffset="57376.2816">23521 3757,'0'-27,"0"1,0 26,27 0,26 0,26 0,-26 53,0-27,-53 27,27-26,-27 26,0-1,-27 1,27-26,-53-27,53 53,-26-53,26 53,53-53,0 26,26-26,0 0,1 0,-54 0</inkml:trace>
  <inkml:trace contextRef="#ctx0" brushRef="#br0" timeOffset="57676.2989">23495 3916,'79'0,"-26"0,27 0,26 0,52 0,-52 0,-53 0</inkml:trace>
  <inkml:trace contextRef="#ctx0" brushRef="#br0" timeOffset="57911.3123">24421 3995,'0'0,"27"0,-1 0,27 0,-27 0,54 0,-27 0,-27 0</inkml:trace>
  <inkml:trace contextRef="#ctx0" brushRef="#br0" timeOffset="58139.3254">25083 3783,'0'-26,"0"52,0 1,0 26,0 52,0-25,0-1,0-26,0 0,0 0,0 0</inkml:trace>
  <inkml:trace contextRef="#ctx0" brushRef="#br0" timeOffset="58500.346">26379 3386,'-26'0</inkml:trace>
  <inkml:trace contextRef="#ctx0" brushRef="#br0" timeOffset="59853.4233">3678 5715,'53'0,"-27"0,27 0,26 0,1 0,-1 0,-26 0,26 0,-52 0,-27 26,0 1,-53 26</inkml:trace>
  <inkml:trace contextRef="#ctx0" brushRef="#br0" timeOffset="60016.4327">3863 6085,'26'0,"27"0,0 0,27 0,-27 0,-1 0,28 0</inkml:trace>
  <inkml:trace contextRef="#ctx0" brushRef="#br0" timeOffset="60226.4448">4524 5609,'0'0,"0"79,0-52,80 26,-80-27,26 1,-26 52,0-26,0 0,0 0,-26 0,-1-53</inkml:trace>
  <inkml:trace contextRef="#ctx0" brushRef="#br0" timeOffset="60885.4825">7805 5688,'53'0,"-53"27,0 26,0 26,0 27,0 26,0-26,0 0,0-27,0-26,27 0</inkml:trace>
  <inkml:trace contextRef="#ctx0" brushRef="#br0" timeOffset="61140.497">7514 5741,'27'0,"52"0,53 0,-26 0,0 27,26-27,-26 0,26 0,-52 0</inkml:trace>
  <inkml:trace contextRef="#ctx0" brushRef="#br0" timeOffset="61457.5152">9022 5715,'-26'0,"-54"53,28 0,25 26,27-26,-79 26,79 1,0 25,0 28,26-54,27-26,26 26,54-26,-27-53,-27 27,0-27</inkml:trace>
  <inkml:trace contextRef="#ctx0" brushRef="#br0" timeOffset="61980.5451">9578 5847,'0'-53,"0"53,79 0,-26 27,0-1,-26 27,26-53,-53 53,52-53,-52 53,0-27,0 27,0 0,-52 0,-1-27,26 1,27 26,0-27,0 1,0 52,53-79,26 0,27 0,53 0,-80 0,-26-26,-53-27</inkml:trace>
  <inkml:trace contextRef="#ctx0" brushRef="#br0" timeOffset="62219.5588">9525 6112,'0'-27,"0"27,79 53,-26-53,27 0,26 0,-1 0,-25 0,-1 0</inkml:trace>
  <inkml:trace contextRef="#ctx0" brushRef="#br0" timeOffset="63646.6404">10689 5715,'27'0,"26"0,-27 53,27-27,-27 53,27-26,-26 0,-27 0,53 27,-53-28,0 1,-27 0,1 27,-54-27,27 0,1-27,-1-26,26 53,1-53,-27 0,79 0,1 0,-1-53</inkml:trace>
  <inkml:trace contextRef="#ctx0" brushRef="#br0" timeOffset="64162.6698">11615 6138,'53'0,"-26"0,26 0,-27 0,0 0,27 0,-53 0,0 26</inkml:trace>
  <inkml:trace contextRef="#ctx0" brushRef="#br0" timeOffset="64311.6784">11668 6429,'53'0,"26"0,-26 0,-26 0,-1 0,27 0,-26 0</inkml:trace>
  <inkml:trace contextRef="#ctx0" brushRef="#br0" timeOffset="65459.7441">15134 5450,'-26'0,"-27"0,0 0,0 0,-26 0,52 0,-26 0,53-79,0 26,0 0,106 0,-79 53,25 0,1 26,27 1,-27 26,-27 0,-26 0,53 26,-53-26,0 26,-53 1,-26-1,26-52,0 25,0-52,27 0,26-26,0 0,0-1,0 1,26 26,0 0,54 0,-27 0,0 26,0 1,26 25,-26 1,0-26,-27-1,1-26</inkml:trace>
  <inkml:trace contextRef="#ctx0" brushRef="#br0" timeOffset="66681.814">18045 4683,'0'-53,"26"53,27 0,0 0,53 26,-27-26,-52 27,25 52,-52-52,0-1,-26 27,0-27,-27 27,26-26,27-1,-53 27,53 0,53 0,0-53,26 53,27-53,27 0,-28 0,-52 0</inkml:trace>
  <inkml:trace contextRef="#ctx0" brushRef="#br0" timeOffset="66945.8291">18124 4894,'0'27,"26"-27,27 0,27 0,26 0,-1 0,54 0,-53 0,-27 0,-52 0</inkml:trace>
  <inkml:trace contextRef="#ctx0" brushRef="#br0" timeOffset="68481.9166">16351 5582,'53'0,"0"0,0 0,-27 0,27 0,-53 27,27-27,26 0,-27 26,27-26,0 0,0 0,0 0,26 0,1 0,25 53,-25-53,-1 0,1 0,-1 0,27 0,0 0,52 0,-52 0,0 0,0 0,26 0,-26 0,0 0,0 0,0 0,26 0,-26 0,-1 0,1 0,53 53,26-53,-26 0,-27 0,27 0,-27 0,27 0,-27 0,27 53,0-53,-27 0,0 0,1 0,26 0,-1 53,-25-53,-28 0,54 0,0 0,-27 0,27 0,-53 53,53-53,-54 0,-25 0,-1 0,0 26,1-26,-27 0,-27 0,1 0,-27 53,0-53</inkml:trace>
  <inkml:trace contextRef="#ctx0" brushRef="#br0" timeOffset="71216.0733">16484 6323,'0'-26,"79"26,27 0,53 0,-27 0,0 0,-53 0,-52 0,-27 26,0 1,0 52,-53-26,-53 26,0-26,27 27,-27-1,53-26,27 0,26-27,79-26,1 0,25 0,1 0,0 0,-27 0,-26 0,0-26,-79 26</inkml:trace>
  <inkml:trace contextRef="#ctx0" brushRef="#br0" timeOffset="71576.0937">16669 6614,'26'0,"27"-26,79 26,-26 0,0 0,0 0,-27 0,-26 0</inkml:trace>
  <inkml:trace contextRef="#ctx0" brushRef="#br0" timeOffset="71943.1149">17595 6694,'53'0,"26"0,-26 0,0 0,0 0</inkml:trace>
  <inkml:trace contextRef="#ctx0" brushRef="#br0" timeOffset="72204.1298">18071 6403,'27'0,"-27"0,0 26,0 27,0 26,52-26,-52 0,0 0,27 26,-27-26,0-26,26-27</inkml:trace>
  <inkml:trace contextRef="#ctx0" brushRef="#br0" timeOffset="72430.1427">18521 6350,'0'53,"0"26,0-26,53 0,-53 0,0 26,0 0,0 1,-53-27,0 0,-53 0,0-53</inkml:trace>
  <inkml:trace contextRef="#ctx0" brushRef="#br0" timeOffset="73172.1852">16351 6085,'0'0,"-53"0,27 27,-27 52,27 0,-27 1,53 52,-80-26,80 26,0-26,0 0,27-27,26 1,0-54</inkml:trace>
  <inkml:trace contextRef="#ctx0" brushRef="#br0" timeOffset="73952.2298">19076 6297,'0'-27,"0"27,0 80,-79-27,79 0,-26 26,26 0,0 27,0-27,0 1,26-27,27 0,26-53,-26 0</inkml:trace>
  <inkml:trace contextRef="#ctx0" brushRef="#br0" timeOffset="74483.2601">19288 6323,'0'-26,"27"-27,26 53,-1 0,1 26,27-26,-54 80,-26-54,53 27,-53-26,0-1,0 53,-53-26,27-26,-27 26,26-27,-26 53,53-26,53-53,0 27,27-27,-1 0,27 0,-27 0,-26 0</inkml:trace>
  <inkml:trace contextRef="#ctx0" brushRef="#br0" timeOffset="74800.2783">19262 6667,'0'-26,"26"26,1 0,26 0,26 0,0 0,1 0,-27 0,26 0,-53 0,1 26,26-26</inkml:trace>
  <inkml:trace contextRef="#ctx0" brushRef="#br0" timeOffset="75887.3404">20294 6667,'0'-53,"79"53,-26 0,-27 0,1 0,26 0,-27 0,1 0</inkml:trace>
  <inkml:trace contextRef="#ctx0" brushRef="#br0" timeOffset="76441.3722">21087 6482,'-26'0,"26"26,0 1,0 26,0-27,0 1,0 26,26-53,54 26,-27-26,0 0,-1 0,1-26,-53-1,27-26,-27 27,0-27,0 0,0 27,-106-27,80 53,-27 0,26 0,27 26,-53 1,53-1</inkml:trace>
  <inkml:trace contextRef="#ctx0" brushRef="#br0" timeOffset="76712.3877">21749 6588,'53'0,"-27"0,1 0</inkml:trace>
  <inkml:trace contextRef="#ctx0" brushRef="#br0" timeOffset="77273.4197">22172 6508,'0'-52,"0"25,27 1,-27-27,0 26,-27 27,1 0,-27 0,-27 0,27 53,1 0,-1-26,53 25,0-25,0-1,53-26,-1 0,28 0,-1 0,1 0,-28-26,-25-27,26 27,-80 26,27 0,-53 0,53 79,-52 0,52-52,0-1,0 27,0 0,0-27,0 1,0 26,0-53,0 53,52-53</inkml:trace>
  <inkml:trace contextRef="#ctx0" brushRef="#br0" timeOffset="77539.435">22701 6270,'27'0,"-27"27,0 52,0 1,0-1,0 0,0 1,0-1,0 0,0 1,-27-27,27 0,-26-27,-27 27,0-27,0-26</inkml:trace>
  <inkml:trace contextRef="#ctx0" brushRef="#br0" timeOffset="78219.4739">21616 6588,'0'26,"0"27,0-53,0 53,0-53,27 0</inkml:trace>
  <inkml:trace contextRef="#ctx0" brushRef="#br0" timeOffset="79974.5743">23760 5768,'0'-53,"0"53,26 0,53 0,-26 0,27 0,-27 0,0 0,-1-27,-25 27,-1 0</inkml:trace>
  <inkml:trace contextRef="#ctx0" brushRef="#br0" timeOffset="80208.5877">24024 5477,'0'26,"0"0,0 27,0 27,0-27,0 0,0 0,27-1,-27 28,0-27,0-27</inkml:trace>
  <inkml:trace contextRef="#ctx0" brushRef="#br0" timeOffset="81414.6567">25850 4815,'0'-53,"0"0,0 27,-27-27,-26 53,-26 0,26 0,27 79,-54-26,54 0,26 0,-53 0,53-27,0 27,0-53,106 0,-80 0,1 0,-1 0,27 0,-53-53,53 27,-53-27,0 79,0 54,0-54,0 1,0 26,0 0,0-27,0 27,53-27,0-26</inkml:trace>
  <inkml:trace contextRef="#ctx0" brushRef="#br0" timeOffset="81745.6756">26247 4921,'0'53,"0"-27,0 1,0 26,0-27,0 1,0-27,26 53,27-53,-26 0,25-27,-52 1,27-27,-27 0,0-27,0 54,-27-1,-25 27,-1 0,0 0,53 0</inkml:trace>
  <inkml:trace contextRef="#ctx0" brushRef="#br0" timeOffset="82421.7141">26670 4603,'0'-26,"0"26,79 26,-26-26,0 80,0-80,27 53,-54-53,-26 53,53-27,-106 27,27 0,-27-53,26 79,-26 1,53-27,0-27,0 1,0-27,53 79,0-79,26 0,1 26,-27-26</inkml:trace>
  <inkml:trace contextRef="#ctx0" brushRef="#br0" timeOffset="82669.7284">26670 4894,'0'0,"53"0,0 0,0 53,0-53,26 27,0-27,27 0,-26 0,-27 0</inkml:trace>
  <inkml:trace contextRef="#ctx0" brushRef="#br0" timeOffset="83664.7854">25030 5688,'0'-53,"0"53,53 0,26 0,-26 0,26 0,27 0,79 0,27 53,79-53,0 0,0 0,0 53,-26-53,-54 0,-25 0,-107 0,-53 0,-26 27,27-27,-27 26,0-26</inkml:trace>
  <inkml:trace contextRef="#ctx0" brushRef="#br0" timeOffset="85681.9007">25188 6244,'0'-27,"27"27,26 0,0-26,-27 26,27 0,0 0,-53 79,53-26,-53-26,0 26,0 0,-27 52,1-25,-27-1,0 27,27-53,26 0,-53 0,53-27,79 54,-26-80,26 0,1 0,-1 0,-26 0,0 0</inkml:trace>
  <inkml:trace contextRef="#ctx0" brushRef="#br0" timeOffset="85969.9169">25241 6614,'0'0,"27"0,-27 27,53-27,0 0,-1 0,28 0,-1 0,27 0,0 0,0 26</inkml:trace>
  <inkml:trace contextRef="#ctx0" brushRef="#br0" timeOffset="86191.9299">26061 6852,'27'0,"26"0,-27 0,27 0,-26 0,-1 0</inkml:trace>
  <inkml:trace contextRef="#ctx0" brushRef="#br0" timeOffset="86761.9622">26961 6508,'-26'0,"-27"0,-27 27,1 26,0-27,26 27,26 0,27-26,0 25,0-25,27 26,52-53,-26 0,0-27,26 1,-52-27,-27 0,53 0,-53 0,0 27,-27-1,-26 27,27 0,79 0,-27 0,27 53</inkml:trace>
  <inkml:trace contextRef="#ctx0" brushRef="#br0" timeOffset="86979.975">27252 6747,'27'0,"25"0,1 0</inkml:trace>
  <inkml:trace contextRef="#ctx0" brushRef="#br0" timeOffset="87490.0041">27755 6482,'0'-53,"0"0,0 27,0-27,-53 0,-26 53,52 0,1 26,26 1,-53-1,53 54,0-54,26 27,1-53,-1 0,27 0,-27 0,1 0,-27 0,53 0,-53-53,0 106,0-27,0 1,0 52,0-26,0 0,0 0,0-27,0 27,0-26,0-1</inkml:trace>
  <inkml:trace contextRef="#ctx0" brushRef="#br0" timeOffset="88171.0431">28787 5768,'26'0,"54"0,-1 0,27 0,26 0,53 0,0 0,27 0,26 0,-105 0,-54-53,0 53,-52 0</inkml:trace>
  <inkml:trace contextRef="#ctx0" brushRef="#br0" timeOffset="88486.0611">31089 5371,'0'26,"0"54,0-28,0-25,0 26,0-27,0 1,26 26</inkml:trace>
  <inkml:trace contextRef="#ctx0" brushRef="#br0" timeOffset="88719.0744">31433 5424,'0'26,"0"1,0-1,0 27,0-27,0 1,0 26,0-27</inkml:trace>
  <inkml:trace contextRef="#ctx0" brushRef="#br0" timeOffset="88966.0886">31829 5344,'0'0,"0"53,0-26,0-1,0 1,0 25,0-25,0 26</inkml:trace>
  <inkml:trace contextRef="#ctx0" brushRef="#br0" timeOffset="89312.1084">31089 5000,'52'0,"-52"0,0 27,0-1</inkml:trace>
  <inkml:trace contextRef="#ctx0" brushRef="#br0" timeOffset="89552.1221">31538 5027,'27'0,"-27"0,0 26</inkml:trace>
  <inkml:trace contextRef="#ctx0" brushRef="#br0" timeOffset="89770.1346">31724 5027,'52'0,"28"0</inkml:trace>
  <inkml:trace contextRef="#ctx0" brushRef="#br0" timeOffset="89980.1464">32253 5027,'53'0,"-53"26,26 54,-26-27,0 26,0 27,-26 0,-54-27,-26 27,1 0,-1-53,0-1,27-52</inkml:trace>
  <inkml:trace contextRef="#ctx0" brushRef="#br0" timeOffset="90426.1721">30639 5027,'0'26,"0"1,0 52,0-26,0 26,-27 1,27-1,-53 0,53 27,0-26,0-1,106-26,0 0,53-53</inkml:trace>
  <inkml:trace contextRef="#ctx0" brushRef="#br1" timeOffset="107829.1675">3096 7778,'0'-26,"0"26,0 53,0 0,0 26,0 1,0-1,0-26,0 0,0 26,0-52,0-1,0 27</inkml:trace>
  <inkml:trace contextRef="#ctx0" brushRef="#br1" timeOffset="108144.1855">2805 7831,'0'-53,"0"27,0 26,26-26,53 26,1 0,-1 0,27-53,-27 53,27 0,-26 0,-1-53,-26 53,-27 0,27 26,-26 1</inkml:trace>
  <inkml:trace contextRef="#ctx0" brushRef="#br1" timeOffset="108437.2023">3731 7990,'0'79,"0"-52,0-1,0 27,0-26,0-1,0 27,26-26,1-27,25 0,-25 0,-1 0,27-106,-53 53,0 0,-26 0,26 0,-53 53,53-26,-27 26,1 0,26 0,-53 53,53-27,-26-26</inkml:trace>
  <inkml:trace contextRef="#ctx0" brushRef="#br1" timeOffset="109508.2634">5212 7831,'0'-26,"0"-1,0-25,0 25,0 1,-26 26,-27 0,26 0,1 0,-27 0,27 0,26 53,-27-53,27 79,0-53,27-26,-1 0,27 0,0 0,0 0,0 0,0-26,0 26,-27-53,27 79,-53 27,0-26,0 26,0 26,0 27,0 26,0-52,0 25,0 28,-26-1,26-53,-80 1,54-27,-1-53,-26 26,0-26,0-53,53-26,-52-1,52 1,0-53,0 52,26 28,-26 25,53 27,-53-53,26 53,27 0,0 27,0-27</inkml:trace>
  <inkml:trace contextRef="#ctx0" brushRef="#br1" timeOffset="109854.2833">5662 8308,'0'0,"27"0,25 0,1-27,0 1,27-27,-54 0,-26 0,53 0,-53 0,-26 53,-54 0,1 53,26 0,-26 26,52-52,27-1,0 27,0-26,0 26,53-53,0 0,26 0,-26 0,0 0,0 0,0 0</inkml:trace>
  <inkml:trace contextRef="#ctx0" brushRef="#br1" timeOffset="110155.3005">6138 7884,'53'0,"-53"-26,0 26,0 26,0 54,0-1,0 27,0-27,0 1,0-1,0-26,0 0,0 0,53 0,-26-53,-1 0,27 0,-27 0,-26 0</inkml:trace>
  <inkml:trace contextRef="#ctx0" brushRef="#br1" timeOffset="110318.3099">6085 8281,'27'-53,"26"53,0 0,26 0,0 0,1 0,-27 0,-27 0</inkml:trace>
  <inkml:trace contextRef="#ctx0" brushRef="#br1" timeOffset="111851.3975">8229 7831,'0'-26,"0"26,0 53,0 26,0 27,0 53,0 0,0-54,52-25,-52-27,27 0,-27-27,79 27,-52-53,-1 26,27-26,0-26,-53-27</inkml:trace>
  <inkml:trace contextRef="#ctx0" brushRef="#br1" timeOffset="112119.4126">8096 8281,'0'53,"80"-53,-27 0,52 0,28 0,-27-26,-1 26,1-53,-26 53,-28-27</inkml:trace>
  <inkml:trace contextRef="#ctx0" brushRef="#br1" timeOffset="112554.4377">9313 7858,'0'-27,"0"27,-105 0,52 80,0-27,26 26,-26 27,53-27,-53 1,53-1,0 0,0-26,53 27,-26-27,26-1,0-25,0-27,52 53,1-53,-26 0</inkml:trace>
  <inkml:trace contextRef="#ctx0" brushRef="#br1" timeOffset="112913.4583">9578 8546,'0'26,"0"1,0 26,26-53,-26 52,53-52,-53 27,0-27,0-53,0-53,0 27,27-1,-27 54,53-27,0 53,-27 0,27 0,-27 27,-26 25,80 1,-80-26,26 26,-26-27,0 1</inkml:trace>
  <inkml:trace contextRef="#ctx0" brushRef="#br1" timeOffset="113175.4733">10372 7884,'26'0,"27"0,-26 0,25 27,-25 52,26-26,-27 0,-26 26,53 27,-53-26,0-28,0-25,-26 26,-54-27,1-26,0 80,26-80,0 53</inkml:trace>
  <inkml:trace contextRef="#ctx0" brushRef="#br1" timeOffset="115255.5921">10980 8308,'53'0,"0"0,0 0,26 26,-52-26,-27 53,26 0,-26-27,0 1,-53 26,0-27,1-26</inkml:trace>
  <inkml:trace contextRef="#ctx0" brushRef="#br1" timeOffset="116349.6548">11827 8122,'26'106,"-26"-53,0 27,0-28,0 1,27 0,-27-26,26-27,27 0,0 0,-53-27,53-79,-53 27,53 0,-53 52,0-26,0 80,0-1,0 1,53 26,-27 0,27-1,27-52,-27 0,-27 0,0 0,27 0,-26 0,26-52,26 52,-52-53,25 26,-25-26,-27 27,53-27,-53 26,0 27,-27 0,-52 0,26 0,0 106,0-79,53 26,0 26,0-26,0 0,106 0,-27-53,1 53,26-53,0 0,26 0,-53 0,-26 0,-26 0,-27-53</inkml:trace>
  <inkml:trace contextRef="#ctx0" brushRef="#br1" timeOffset="117273.7077">12435 8228,'0'-53,"53"53,-53 53,0-26,0-1,0 1,-26 26,26-27,0 27,0 0</inkml:trace>
  <inkml:trace contextRef="#ctx0" brushRef="#br1" timeOffset="118173.7592">13891 7593,'0'53,"0"27,0 52,0 53,-53-26,53-27,0 27,-53-53,53-27,0-26,0-27,26-26,27-79,27 0,-28-27,-25 26,26 28,-27-1,54 132,-80-26,53 26,-53 1,26-27,-26 26,53-26,-53-27,53 27</inkml:trace>
  <inkml:trace contextRef="#ctx0" brushRef="#br1" timeOffset="118749.7921">14764 8493,'0'-53,"0"26,-27 27,-26-52,0 52,-52 0,78 0,1 0,-27 26,0 27,53 0,0 26,0-52,53-27,0 0,0 0,0 0,26-27,-26-26,-27 53,-26-26,53 26,-26 26,-27 1,53 26,-53-27,26 27,-26-27,53 1,-27-27</inkml:trace>
  <inkml:trace contextRef="#ctx0" brushRef="#br1" timeOffset="119237.82">15081 8625,'53'0,"0"0,-53 27,27-27,-27 52,26-52,-26 53,53-53,-27-26,-26-1,53-25,-53-28,80 54,-80-27,26 132,-26-52,53 26,-53-27,53 0,-27-26,27 53,-26-53,-1 0,27-26,-26-53,26 26,-53 0,52 0,-52 26,0 27,-52 0,-28 0,80 53,-26 0,26 0,0 0,0 26,0-52,0-1,79-26,-52 80,25-80,81 26,-27-26</inkml:trace>
  <inkml:trace contextRef="#ctx0" brushRef="#br1" timeOffset="120257.8784">16695 7805,'-53'-53,"0"106,0 26,53 1,0 25,0 54,0 0,27-27,26-52,0-1,0-53,26-26,-52 0,25 0,-25 0,52-52,-52-1,26 0,-53 26,0 54,0 26,26 26,-26-26,79 0,-26 0,0-27,-26-26,-1 0,1 0,-27 0,0-26,0 26,0-53,-53 53,0 0,0 0</inkml:trace>
  <inkml:trace contextRef="#ctx0" brushRef="#br1" timeOffset="120625.8994">16351 8149,'0'0,"80"0,-1 0,27 0,26 0,27 0,-27 79,-52-79</inkml:trace>
  <inkml:trace contextRef="#ctx0" brushRef="#br1" timeOffset="121546.9521">17092 8599,'0'0,"-26"0,26 26,0 53,0-52,0-1,0 27,0 0,26-53,1 27,25-27,1 0,-26 0,-1 0,-26 0,53-53,-53 26,0 1,0-1,0 27,0-79,-53 79,27 0,26-26</inkml:trace>
  <inkml:trace contextRef="#ctx0" brushRef="#br1" timeOffset="123445.0607">18600 8255,'0'-53,"0"0,0 0,-26 53,-27-27,0 27,0 0,0 0,-53 0,27 53,26 0,-26 53,26 0,53 26,-53-52,53-27,26-1,1-25,26-27,-27 53,27-53,0 0,26 0,-26 0,0-27,0 27,0 0,0 0,-27 0,1 0,52 0</inkml:trace>
  <inkml:trace contextRef="#ctx0" brushRef="#br1" timeOffset="124031.0942">18838 8572,'0'-53,"0"27,-26 26,-1 0,1 0,-27 0,-26 0,52 0,27 79,0-26,0 0,53-53,0 0,0 0,26 0,-26-26,-26 26,-27-27,53 27,-53 0,0 53,53-53,-27 26,27-26,-27 0,54 0,-27 0,26-52,-26-54,26-27,1-52,-27 0,0 26,-53 80,0 26,0 0,0 53,0-26,-53 26,0 0,26 26,-26 53,27 1,26-1,-79 53,79-52,0-1,0 1,26-27,-26-27,53 27,-53-27,79 27,-26-53,-26 0</inkml:trace>
  <inkml:trace contextRef="#ctx0" brushRef="#br1" timeOffset="125320.1679">20161 8202,'0'-27,"0"1,0-27,0 26,-26 27,-27 0,26 0,-25 0,25 0,1 80,-27-27,53 0,-53 0,53 26,0-26,26 0,1 0,79-53,-27 26,0-26,-26 0,0 0,-53-53,53 27,-53-1,0 27,0 53,0 0,53 0,-27-53,27 0,-26 0,-27-26,53-27,-53 0,0 26,0-26,0 80,0 26,53-27,0 27,26-26,0-27,-26 0,-26 0,-1 0,27 0,-27-53,27-80,0-25,-53-1,80-26,-80 105,0 27,0 27,0 0,0 26,-53 0,26 26,-26 53,0 54,53-28,-52 28,52-27,0-27,0 0,0-26,0 27,0-27,52-1,1 28,0-80</inkml:trace>
  <inkml:trace contextRef="#ctx0" brushRef="#br1" timeOffset="126070.2107">21669 8361,'-26'0,"26"-27,-53 27,27-53,-27 53,26 0,-26 0,0 0,-26 0,53 0,26 53,-27-53,27 53,0-27,27-26,25 53,1-53,27 0,-27 0,0 0,-27 0,27 0,-53 53,26 0,27 0,-26-53,-1 0,54 0,-27 0</inkml:trace>
  <inkml:trace contextRef="#ctx0" brushRef="#br1" timeOffset="126468.2336">22199 7673,'0'0,"-53"0,53 105,-53-25,53 26,0 26,0-26,0 0,0-27,0 0,79 1,-26-54,53-26,-27 0,1 0,-1 0,-26-26,0-54,-53-25,0 52,0 26,-27 27,1 0,-1 0,1 0,-27 80,53-1,-53-26,53 0,0 0,53 0,-26-27,25-26,28 53,26-53,-27 0,-26 0,-27-27,-26-52</inkml:trace>
  <inkml:trace contextRef="#ctx0" brushRef="#br1" timeOffset="126729.2484">22066 7964,'27'0,"-1"0,27 26,26-26,-26 27,0-27,0 52,27-52</inkml:trace>
  <inkml:trace contextRef="#ctx0" brushRef="#br1" timeOffset="129450.4041">21987 7884,'-27'0,"1"0,26 0,0 0,79 53,-52-53,-1 0,54 53,-54-53</inkml:trace>
  <inkml:trace contextRef="#ctx0" brushRef="#br1" timeOffset="130606.4703">23971 8202,'0'26,"-53"-26,0 0,27 0,-27 0,0 0,-26-26,52 26,-26-80,27 27,26 27,-53 0,53-27,0 26,26 27,54 0,-54 0,27 27,-26 26,-1-27,27 27,-26-27,-27 27,52 27,-52-27,0 0,0-1,-26 28,26-54,-26 1,-27 26,-27-53,27 0,0-80,53 27</inkml:trace>
  <inkml:trace contextRef="#ctx0" brushRef="#br1" timeOffset="130957.4903">23892 8440,'53'0,"0"0,0 26,0 27,26-26,-79 26,0-80,0 1,0-1,26-26,1 53,52 0,-26 0,0 27,-53 52,53-52,-53-1,0 27,-26-27</inkml:trace>
  <inkml:trace contextRef="#ctx0" brushRef="#br1" timeOffset="131347.5127">24765 8228,'0'53,"0"27,-53-28,53 28,0-27,0 0,0 0,27-53,-27 26,26-26,0 0,54-26,-80-54,53 1,-53-1,53 28,-53-1,0 26,0 27,0 53,-27-53</inkml:trace>
  <inkml:trace contextRef="#ctx0" brushRef="#br1" timeOffset="132607.5844">25030 8466,'26'27,"27"-27,0 0,26 0,1 0,-1-27,-26 27,-27-53,27 53,-53-52,27 52,-27-27,0-26,0 27,0 26,-53 0,0 0,26 0,27 0,-52 0,-1 53,53-27,-27 27,27-27,0 1,0-1,0 27,0-26,53-27,-53 53,79-53,-52 0,-1 0,27 0,-26 0,-1-27,27 1,-53-27,53 53,-53-53,0 26,27 27,-27 53,79 0,-79-26,26 26,-26-27,53 27,-53-132,0 26,0-27,0 27,0 27,0-27,0 80,53-27,-26 26,26-26,-27 0</inkml:trace>
  <inkml:trace contextRef="#ctx0" brushRef="#br1" timeOffset="133311.625">26670 8096,'-53'0,"-26"0,52 0,-26 26,-26 1,53 26,26-27,0 27,0-26,0 26,0-27,0 0,0 27,0-26,0-1,0 27,0 0,0-53,-27 0,-26 0,53-26,-53 26,53-53,27 53,79 0,-1 0,81 0,-28 0,1 0,-53 0,0-53,-53 0,-53 26,53-25,-53 25,-27 27,1-26,-27 26,-27 0,54 0,26 0,-53 26,53 27,0-27,0 27,0 0,26-26,27 26,0-27,27-26,52 79,53-79</inkml:trace>
  <inkml:trace contextRef="#ctx0" brushRef="#br1" timeOffset="134459.6907">27887 7990,'-53'0,"80"0,52 0,27 27,26-27,-26 79,-80-79,-26 53,0-27,0 1,0 26,-26 0,-27 26,-26-26,26-27,0 27,53-26,0-1,0 54,26-80,54 52,78-52,1 53,-27-53,-26 0,-26 0</inkml:trace>
  <inkml:trace contextRef="#ctx0" brushRef="#br1" timeOffset="134743.7069">28231 8281,'-26'0,"26"0,53 0,-1 0,28 0,-1 0,-26 53,0-53,-27 0</inkml:trace>
  <inkml:trace contextRef="#ctx0" brushRef="#br1" timeOffset="135043.7241">28919 8572,'26'0,"27"0,0 0,-26 0,26 0</inkml:trace>
  <inkml:trace contextRef="#ctx0" brushRef="#br1" timeOffset="135411.7451">29342 7646,'0'27,"0"26,0 26,0 53,0 53,0-26,0-27,0 27,0-53,0 0,0 0,0-53,0-27</inkml:trace>
  <inkml:trace contextRef="#ctx0" brushRef="#br1" timeOffset="135711.7623">29554 8704,'0'27,"0"-1,0 54,0-27,0-27,0 1,0 26,0-106,26 0,27 0,-53 0,53 0,-53 26,53-25,0 25,0 27,26 0,-26 27,0-27</inkml:trace>
  <inkml:trace contextRef="#ctx0" brushRef="#br1" timeOffset="135997.7786">28998 8069,'0'0,"27"0,26 80,0-80,52 79,-25-79,26 53,-27-53</inkml:trace>
  <inkml:trace contextRef="#ctx0" brushRef="#br1" timeOffset="137236.8493">30401 8546,'0'-53,"0"26,-53-26,53 1,-27 52,27-27,-53 27,-26 0,26 0,0 0,0 27,-26 25,52-25,-26 26,53-27,-26 27,26-26,26 26,1-53,-1 0,27 0,0 0,-26 0,-1 0,27 0,-53-53,27 53,-27-27,52 54,-52 26,27-27,-27 27,53-27,-53 1,26 26,1-27</inkml:trace>
  <inkml:trace contextRef="#ctx0" brushRef="#br1" timeOffset="137544.8671">30427 8810,'0'0,"0"53,53-53,-53 53,26 0,1-53,-27-26,53-54,-53 27,26 27,-26-54,53 133,-53-26,0-1,53 27,-53-26,27-27,-27 53,53-53</inkml:trace>
  <inkml:trace contextRef="#ctx0" brushRef="#br1" timeOffset="137964.8909">31141 8413,'0'-26,"-26"26,-53 0,26 0,0 0,0 0,0 0,53 26,-26-26,26 80,0-27,26 0,27 0,26 26,54 0,-28-26,-52-26,-26-27,-27 53,-53-53,0 0,-26 0,-1 0,1 0,26 0</inkml:trace>
  <inkml:trace contextRef="#ctx0" brushRef="#br1" timeOffset="138466.9199">31512 8281,'53'-53,"-53"0,-27 0,1 53,-27-53,27 53,-1 0,-26 0,0 0,53 27,-26-1,26 27,0 0,0 27,0 25,0-25,26-1,-26 27,53 0,-53-27,0-26,53 0,-53-26,0 25,0-25</inkml:trace>
  <inkml:trace contextRef="#ctx0" brushRef="#br1" timeOffset="138729.9349">31194 8625,'27'0,"-27"-26,26 26,27 0,0 0,-26 0,-1 0,-26 0,53 0,-53 26,53-26</inkml:trace>
  <inkml:trace contextRef="#ctx0" brushRef="#br1" timeOffset="139247.9643">31644 8599,'-53'0,"-26"0,52 105,27-78,0-1,0 27,0-26,0-27,80 0,-54 0,27-27,-26-26,-27 27,53-27,-53 0,0 27,52 26,-25 0,26 105,-53-78,53-1,-53 27,0-26,0-1,0-26,-27 0,-26 0,53-26,0-54,0 27,53 27,-26-27,-1 27,27 26,0 0,-53-53</inkml:trace>
  <inkml:trace contextRef="#ctx0" brushRef="#br1" timeOffset="139704.9907">32068 8652,'52'0,"-52"52,0-25,0-1,0 27,0-26,27-1,-27 27,26-53,27-79,-26 52,26-26,-27 27,-26 79,0-27,0 27,0-26,0-1,53-26,-53 0,79-53,-26 0,0 0,-26 27,26-1,-53 27,0 27,26 26,-26-27,0 1,0 26</inkml:trace>
  <inkml:trace contextRef="#ctx0" brushRef="#br1" timeOffset="139976.0062">33126 8757,'0'53,"53"-53,-53 53,0-26,0 26,-27-27,1 1,-54 25,28-52,25 0</inkml:trace>
  <inkml:trace contextRef="#ctx0" brushRef="#br1" timeOffset="149001.5223">1852 9657,'0'0,"0"26,0 54,0-27,0 0,0 0,0 26,0 0,0-26,0 27,0-54,0 27,0-27,0 27,0-26,0-54,0 1,0-27,0 27</inkml:trace>
  <inkml:trace contextRef="#ctx0" brushRef="#br1" timeOffset="149475.5495">1667 9683,'0'-26,"26"-27,1 27,26 26,0-53,26 53,53-53,27 53,0 0,-53 0,-27 26,-53-26,-26 53,0-26,0 26,-26 26,-53-26,-54 26,1-26,26-53,-26 79,53-79,26 0,26 0,27 0,0 0,27 0</inkml:trace>
  <inkml:trace contextRef="#ctx0" brushRef="#br1" timeOffset="150209.5913">2725 9948,'-26'-53,"-1"53,1 0,-27 0,0 0,-26 27,26 52,53-26,0-27,0 1,0 26,26-53,1 26,-1-26,27 0,-27 0,27 0,-53 0,27 0,-27-79,0 26,53 53,-53-27,26 54,27 26,-53-27,80-26,-54 53</inkml:trace>
  <inkml:trace contextRef="#ctx0" brushRef="#br1" timeOffset="150487.6074">3069 10080,'53'0,"-26"53,-27-26,52 26,-52 0,0-1,0 1,27-26,-27-27,0-80,0 1,53 0,-53 26,0 0,0 26,0-26,0 80</inkml:trace>
  <inkml:trace contextRef="#ctx0" brushRef="#br1" timeOffset="150765.6233">3625 9736,'0'53,"0"27,0-1,0 0,-27 1,27-1,0 1,0-1,0-26,0 0,0-27,53-26,-26 0</inkml:trace>
  <inkml:trace contextRef="#ctx0" brushRef="#br1" timeOffset="150981.6357">3413 10133,'80'0,"-54"-26,0 26,27 0,0 0,-26 0,26 0,-27 0,27 0</inkml:trace>
  <inkml:trace contextRef="#ctx0" brushRef="#br1" timeOffset="151185.6473">3942 10027,'0'53,"0"-26,0 26,0 0,0 0,-26 26,26-26,0-27,26 27,1-53</inkml:trace>
  <inkml:trace contextRef="#ctx0" brushRef="#br1" timeOffset="151354.657">4022 9842,'0'-26,"0"-27,26 53,-26 53</inkml:trace>
  <inkml:trace contextRef="#ctx0" brushRef="#br1" timeOffset="152308.7116">4710 10239,'0'-53,"-53"53,53-53,-80 53,27 0,0 0,1 0,-1 0,-27 0,27 27,0-1,27 27,26 0,0-27,79-26,1 0,-1-26,-26 26,26-79,-52 79,26 0,0 53,-53-27,26-26,-26 53,53-53,0 53,0-53,0 0,26-27,1 1,-28-53,1-1,-26-52,-27 0,0-1,0 54,0 26,0 27,-27 26,1 0,-1 0,27 52,-52 1,52 27,0-27,0 26,0-26,26 26,27-26,-27 0,27 27,-26-28,26 1</inkml:trace>
  <inkml:trace contextRef="#ctx0" brushRef="#br1" timeOffset="153285.7675">6191 9419,'0'-27,"0"1,0-27,0 0,-26 27,-27-54,26 80,-25 0,-1 0,26 0,1 0,-27 53,26-53,27 80,-53-54,53 53,0-26,0 0,0 53,0 0,0 26,53-26,0 0,0 0,-26 0,-27-27,53-26,-53 0,0-27,0-26</inkml:trace>
  <inkml:trace contextRef="#ctx0" brushRef="#br1" timeOffset="153608.7859">5768 10160,'0'-53,"-27"53,-25 0,52-27,26 27,27 0,0 0,26 0,1 0,-1 0,-26-53</inkml:trace>
  <inkml:trace contextRef="#ctx0" brushRef="#br1" timeOffset="153907.8029">6271 10133,'0'27,"53"-27,-53 53,0 0,0-27,26 0,-26 54,0-54,0-26,0-53,0 27,0-1,0-25,0-1,26 26,54 27,-27 0,-27 0,1 0</inkml:trace>
  <inkml:trace contextRef="#ctx0" brushRef="#br1" timeOffset="154388.8303">7038 10080,'-53'-53,"27"0,-27 53,0 0,26 0,-26 0,-26 53,26-26,0 26,53-27,-53-26,53 53,53 0,0-53,26 0,1 0,-1-79,-26 52,0-26,0 27,-27 26,-26 0,0 53,0-27,27 1,-27 26,79-27,-52-26,-1 53</inkml:trace>
  <inkml:trace contextRef="#ctx0" brushRef="#br1" timeOffset="154723.8497">7673 10001,'0'-53,"0"27,0 26,-53 0,0 0,0 26,-26 27,26-27,26 27,27-26,-79 26,79 0,0-27,79 27,1-53,26 26,-1-26,54 0,-79 0,-27 0,-1-26</inkml:trace>
  <inkml:trace contextRef="#ctx0" brushRef="#br1" timeOffset="155069.8693">8043 9631,'0'0,"0"26,27 53,-27 1,26-1,-26 0,0 1,53-1,-53-26,0 27,0-28,0-25,0-1,27-26</inkml:trace>
  <inkml:trace contextRef="#ctx0" brushRef="#br1" timeOffset="155458.8914">7990 10133,'0'0,"0"-26,106 26,-53 0,0 0,0 0,0 0,26-53,-52 53,-1 0,1 0,-27-27,0 27,53 80,-53-54,0 1,0 26,0-27,0 1,0 25,0 1</inkml:trace>
  <inkml:trace contextRef="#ctx0" brushRef="#br1" timeOffset="155620.9009">8678 9736,'0'-53,"0"80,0-1,-26-26</inkml:trace>
  <inkml:trace contextRef="#ctx0" brushRef="#br1" timeOffset="156989.9793">9155 10133,'0'-26,"0"-1,-53 27,26 0,1 0,-1 0,-26 0,27 53,26-26,0 26,0-53,26 0,27 0,0 0,0-27,0 27,0-26,-27 26,1 0,-27 0,0 26,0 1,0 26,0-27,0 27,0-27,0-26,79-79,-26 26,-26 53,26 0,-27 0,-26 0,53 53,0-53,-53 26,26-26</inkml:trace>
  <inkml:trace contextRef="#ctx0" brushRef="#br1" timeOffset="157169.9893">9948 9842,'27'0,"-27"0,0 80,-53-28</inkml:trace>
  <inkml:trace contextRef="#ctx0" brushRef="#br1" timeOffset="157318.9981">9922 10504,'0'0,"26"0,-79 0</inkml:trace>
  <inkml:trace contextRef="#ctx0" brushRef="#br1" timeOffset="158462.0635">2249 10901,'26'0,"27"0,27 0,-27 0,0 0,-1 0,28 0,26 0,52 0,-52-53,0 53,26 0,1 0,25 0,-52 0,0 0,0 0</inkml:trace>
  <inkml:trace contextRef="#ctx0" brushRef="#br1" timeOffset="158812.0833">5556 10953,'53'0,"0"0,0 0,26 0,-52 0,26 0,0 0,26 0,-26 0,-27 0,1 0,26 0,0 0,0 0,26 0,0 0,1 0,-1 0,1 0,-1 0,0 0,-26 0,0 0,26 0,-26 0,27 0</inkml:trace>
  <inkml:trace contextRef="#ctx0" brushRef="#br1" timeOffset="159300.1115">7858 11006,'27'0,"26"0,-27 0,27 0,53 27,-27-27,0 0,27 0,0 0,-26 0,-28 0,1 0,53 0,-53 0,0 0,-27 0,27 0,-26 0,26 0,-53 0,53 0,-27 0,1 53,26-53,26 0,-53 0,1 0,26 0,-27 0,1 0,26 0,-1 0,-25-27,-1 27,27-26,-79 26,-1 0</inkml:trace>
  <inkml:trace contextRef="#ctx0" brushRef="#br1" timeOffset="162835.3137">14049 9763,'0'0,"-53"0,-26 0,53 0,-1 0,-26 0,27 0,-1-27,-26-52,53 26,0 0,27 53,26 0,26 80,1-54,25 53,-52-26,27 27,-54-1,-26 0,0 1,0-27,0 0,0-27,-53-26,27 79,-1-79,-26 0,27 0,26-26,-27 0,27-27,27 53,-1-53,27 53,27 0,-27 26,-27-26,27 53,-27-53,-26 53,53-53,-53 26,53-26</inkml:trace>
  <inkml:trace contextRef="#ctx0" brushRef="#br1" timeOffset="163683.3622">14870 9604,'79'0,"0"0,1 0,-27 0,26 27,-53-27,1 26,-27 0,0 27,0-26,0 26,-53 0,0 0,0 26,0 0,53-26,-53 0,53 0,27-53,-1 53,54-53,25 0,54 0,-53 0,-27 0,-26 0</inkml:trace>
  <inkml:trace contextRef="#ctx0" brushRef="#br1" timeOffset="163961.3781">14975 10001,'27'0,"-1"0,27 0,0 0,27 0,-1 0,0 0,1-53,-27 53,-27 0</inkml:trace>
  <inkml:trace contextRef="#ctx0" brushRef="#br1" timeOffset="165543.4686">11906 10662,'27'0,"26"27,-27-27,27 0,0 0,0 0,0 26,26-26,27 0,-27 0,27 0,0 0,-27 0,-26 0,0 0,0 0,-26 0,-1 0,27 0,26 0,-26 53,0-53,0 0,26 0,1 0,-1 0,1 0,-1 0,0-26,1 26,-27 0,0 0,26 0,-26 0,26 0,-26 0,27 0,-1-27,27 27,0 0,-1-53,1 53,27 0,-28-53,54 53,-53 0,0 0,53 0,-1-52,27 52,-52 0,-1-53,0 53,27 0,0-53,-27 53,27 0,0 0,-27 0,0-53,1 53,25 0,-25 0,25 0,-52 0,53 0,-27 0,-26 0,26 0,-26 0,0 0,0 0,26 0,-26 0,0 0,0 0,-1 0,1 0,-26 0,-1 0,0 0,-26 0,0 0,0 0,0 0,-26 0,-1 0,27 0,-80 0,1 26</inkml:trace>
  <inkml:trace contextRef="#ctx0" brushRef="#br1" timeOffset="166733.5366">11986 11430,'0'-53,"53"53,-27 0,27 0,0 0,0 0,0 26,-53 1,53 26,-53 0,0-1,0 1,0 27,0 26,-80-27,80 0,-53-52,53 26,0 0,27-53,26 0,26 0,0 0,1 0,-1-27,-52 27</inkml:trace>
  <inkml:trace contextRef="#ctx0" brushRef="#br1" timeOffset="166993.5513">11853 11800,'0'0,"53"0,0 0,27 0,52 0,27 0,-54 0,1 0,-26 0,-27 0,-1 0</inkml:trace>
  <inkml:trace contextRef="#ctx0" brushRef="#br1" timeOffset="167299.569">12859 11853,'0'0,"53"0,0 0,0 0,26 0,-26 0,0 0,-27 0</inkml:trace>
  <inkml:trace contextRef="#ctx0" brushRef="#br1" timeOffset="167516.5813">13335 11588,'0'27,"0"26,0 26,0-26,0 26,53 1,-53-54</inkml:trace>
  <inkml:trace contextRef="#ctx0" brushRef="#br1" timeOffset="167749.5944">13705 11403,'0'-26,"0"52,27 80,-27 0,53 0,-53 26,0-26,0 0,0 52,0-52,-27 27,-78-54,-1 0,26-79</inkml:trace>
  <inkml:trace contextRef="#ctx0" brushRef="#br1" timeOffset="168415.6328">11562 11297,'0'0,"-53"53,53 27,0 26,-53 26,53-26,0-1,27 54,26 0,26 0,27-53,53-27,52-79,-25 53</inkml:trace>
  <inkml:trace contextRef="#ctx0" brushRef="#br1" timeOffset="169045.6689">14499 11350,'0'-26,"-53"105,0 1,27 52,26 27,-79-1,79-52,0 27,0-1,0-26,79-1,0-78,1-27,52 0,-53 0</inkml:trace>
  <inkml:trace contextRef="#ctx0" brushRef="#br1" timeOffset="169555.698">15081 11509,'0'-26,"0"-1,0-26,0 53,0-26,53 26,0 0,-53 0,53 53,-53-27,53 27,-53 26,0-26,0 27,-27-1,27-26,-52 26,52-26,0-26,0 26,26-53,53 0,27 0,0 0,0 0,-53 0,-27-80</inkml:trace>
  <inkml:trace contextRef="#ctx0" brushRef="#br1" timeOffset="169841.7144">15028 11800,'80'0,"-1"0,27 0,26-53,-26 53</inkml:trace>
  <inkml:trace contextRef="#ctx0" brushRef="#br1" timeOffset="170056.7267">15875 11774,'79'0,"27"-53,-26 53,-27-53,-27 53,27 0</inkml:trace>
  <inkml:trace contextRef="#ctx0" brushRef="#br1" timeOffset="170627.7593">16854 11641,'0'-26,"0"26,-26 26,26 54,0-27,0-27,0 1,0-27,26 0,53 0,-26 0,0 0,0-53,-53 0,0 0,0 0,0 0,-53 53,0-53,27 53,-27 0,0 0,0 0,53 0,0 0,53 53,0-53,0 0,26 0</inkml:trace>
  <inkml:trace contextRef="#ctx0" brushRef="#br1" timeOffset="170831.771">17701 11668,'53'0,"-27"0,0 0</inkml:trace>
  <inkml:trace contextRef="#ctx0" brushRef="#br1" timeOffset="171490.8087">18680 11509,'26'-106,"-26"80,0-1,0-26,-53 0,0 53,0 0,0 0,0 0,-26 53,26-26,53 26,-53-27,53 27,27-53,26 27,0-27,-1 0,28 0,-27 0,-27-27,27-26,-26 27,-27 52,0 1,0 26,0 0,0-1,53 1,-53 27,0-27,0 0,0-27,0 27</inkml:trace>
  <inkml:trace contextRef="#ctx0" brushRef="#br1" timeOffset="171910.8327">19103 11059,'0'0,"79"53,1 79,-1 27,-26-26,-53-1,79-26,-79 52,0-52,-53 27,1-28,-28-25,27-27</inkml:trace>
  <inkml:trace contextRef="#ctx0" brushRef="#br1" timeOffset="173441.9203">20929 10636,'52'-53,"1"53,0 0,-26 0,26 0,-53 26</inkml:trace>
  <inkml:trace contextRef="#ctx0" brushRef="#br1" timeOffset="173673.9336">20981 10901,'27'0,"-1"0,27 0,0 0,0 0,-26 0</inkml:trace>
  <inkml:trace contextRef="#ctx0" brushRef="#br1" timeOffset="174955.0069">22410 10027,'0'27,"-26"52,26 1,-106-1,106-26,-53 26,53-26,0-26,-26-27,26 26,0-52,0-27,0 0,52-27,-52-25,53 25,-53 27,80 0,-54 0,27 27,-26 26,-1 0,27 0,-53 26,26 54,-26-27,0 0,53 0,-53 26,0-26,0 0,0 0,0-27,0 27,0-26</inkml:trace>
  <inkml:trace contextRef="#ctx0" brushRef="#br1" timeOffset="175173.0193">22278 10292,'53'0,"53"0,-27 0,0 0,-26 0,-26 0,26 26</inkml:trace>
  <inkml:trace contextRef="#ctx0" brushRef="#br1" timeOffset="176148.0751">24024 9339,'27'0,"-1"0,27 0,-27 0,27 53,-26-26,-27-1,53 27,-53-26,0 26,0 0,0-1,-53 28,53-27,-53-27,53 27,0 0,53-53,26 0,27 0,-27 0,-52-26,26 26</inkml:trace>
  <inkml:trace contextRef="#ctx0" brushRef="#br1" timeOffset="176405.0895">23892 9578,'53'0,"-27"0,-26 26,53 1,-53 25,80-25,-54 26,0-53,54 26,-27-26,26 0,-26 0</inkml:trace>
  <inkml:trace contextRef="#ctx0" brushRef="#br1" timeOffset="176981.1227">23442 10371,'0'-26,"0"26,53 0,26 0,80 0,26 0,27 0,-27 0,0 26,1-26,-28 53,-52-53,0 53,26-53,-52 0,-27 27,-27-27</inkml:trace>
  <inkml:trace contextRef="#ctx0" brushRef="#br1" timeOffset="177625.1593">23469 10821,'0'-53,"0"53,52 0,1 0,27 0,-1 0,-26 27,0-1,-53 27,0 0,0 0,0 0,-79 26,26-26,0 0,0 26,53-52,0 26,53 0,26-53,1 0,25 0,-52 0,0 0,-26-53</inkml:trace>
  <inkml:trace contextRef="#ctx0" brushRef="#br1" timeOffset="177873.1738">23416 11086,'26'0,"27"0,26 26,1-26,-1 0,27 0,0 0,26 0</inkml:trace>
  <inkml:trace contextRef="#ctx0" brushRef="#br1" timeOffset="178697.2209">24448 11297,'0'0,"26"0,27 0,0 0,0 0,0 0,26-26,-26 26,-27 0,27 0,-53 0</inkml:trace>
  <inkml:trace contextRef="#ctx0" brushRef="#br1" timeOffset="178975.2368">25321 10953,'0'27,"0"26,0 0,0 0,0 0,0 26,0-26,53 26,-53-26</inkml:trace>
  <inkml:trace contextRef="#ctx0" brushRef="#br1" timeOffset="179943.2922">25929 10186,'27'0,"-1"0,27 0,26 0,1 0,-1 0,1 0,-28 0,-25-26</inkml:trace>
  <inkml:trace contextRef="#ctx0" brushRef="#br1" timeOffset="180191.3063">26220 9974,'0'53,"0"0,0 0,0 27,0-27,0-1,0-25,0 26,27 0,-27-27,26-26</inkml:trace>
  <inkml:trace contextRef="#ctx0" brushRef="#br1" timeOffset="181204.364">26935 9842,'0'27,"0"-1,0 27,0 0,-53 26,53-26,0 0,0-26,0 26,0-1,0-52,0-52,0-1,0 0,0-27,0-26,0 27,0 0,0 52,26 1,-26-27,27 53,-27-53,53 53,-27 0,0 0,27 26,0 54,-53-27,0 0,0 26,0-26,-53 0,0 0,27-27,-27 27,80-53,-1 27,27-27,26 0,1 0,-54 53,-26-27,0 0,-53-26,0 53,0-53,-26 0,26 0,53 27</inkml:trace>
  <inkml:trace contextRef="#ctx0" brushRef="#br1" timeOffset="182125.417">28046 9551,'0'-53,"53"53,26 0,-26 0,0 0,-27 53,27 0,-53-26,0 25,0-25,0-1,-53 27,53-26,-52 26,52-27,0 1,0 25,0-52,52 27,28-27,-1 0,27 0,-27 0,-26 0,-26 0,-27-53</inkml:trace>
  <inkml:trace contextRef="#ctx0" brushRef="#br1" timeOffset="182379.4313">27914 9710,'26'0,"27"0,-27 0,27 0,0 26,27-26,25 0,1 0,-26 0,-27 0</inkml:trace>
  <inkml:trace contextRef="#ctx0" brushRef="#br1" timeOffset="183077.4713">27675 10451,'27'0,"52"0,27 0,79 0,53 0,53 0,-26 0,-27 0,-26 0,-27 0,-26 0,-27 26,-53-26,-52 53,-27-26,0-1,-79 27,-54 0,54-53</inkml:trace>
  <inkml:trace contextRef="#ctx0" brushRef="#br1" timeOffset="183961.522">27675 11006,'0'-26,"0"26,53 0,-26 0,26 0,-27 0,27 53,-53 26,0-26,0-26,-53 25,53-25,-53-1,53 27,0 0,53 0,0-53,26 0,1 0,-1 0,-26 0,0 0</inkml:trace>
  <inkml:trace contextRef="#ctx0" brushRef="#br1" timeOffset="184246.5383">27517 11218,'26'26,"27"-26,26 0,1 0,52 0,53 0,-26 0,-80 0,-26 0</inkml:trace>
  <inkml:trace contextRef="#ctx0" brushRef="#br1" timeOffset="185365.6023">28601 11430,'27'0,"26"0,0 0,-27 0,1 0,26 0,0 0,-27 0,-26-27</inkml:trace>
  <inkml:trace contextRef="#ctx0" brushRef="#br1" timeOffset="186235.6521">29316 11244,'-27'53,"1"-26,-27 26,27 0,26-27,0 1,0 52,52-79,1 0,0 0,0-53,0 27,-53-27,53-53,-53 53,0 0,0 27,-26-27,-1 53,-26 0,27 0,-27 0,53 0,-53 53,79-27,27 53,27-26</inkml:trace>
  <inkml:trace contextRef="#ctx0" brushRef="#br1" timeOffset="186467.6653">29766 11509,'53'0,"-27"0,-26-26,26 26,-26-27</inkml:trace>
  <inkml:trace contextRef="#ctx0" brushRef="#br1" timeOffset="187128.7032">30401 11139,'53'-53,"-53"0,0 0,-53 53,26 0,1 0,-27 0,26 0,1 0,-27 53,27 0,26 0,0-53,79 0,-53 0,27 0,-26 0,26 0,-27 0,-26 26,0 1,27-27,-27 52,0 1,0 0,0-26,0 26,0-27,-106 27,79 0,-26 0,27 26,26-52</inkml:trace>
  <inkml:trace contextRef="#ctx0" brushRef="#br0" timeOffset="200302.4564">10769 12991,'0'0,"0"26,0 54,-53-28,53 1,-53 0,53 27,-53-1,53-26,-27-27,27 27,0-26,0-80,0 0,0-26,0 26,53 0,-53 26,27-26,-27 27,53-27,-53 27,79-27,-53 53,27-53,-26 53,-27-27,53 27,0 0,-53 27,0-1,0 54,0-1,0 27,-27-27,27-26,-26 0,26 0,0 0,0-27,0 1,0 52</inkml:trace>
  <inkml:trace contextRef="#ctx0" brushRef="#br0" timeOffset="200589.4731">10636 13388,'53'0,"-26"0,-1 0,27 0,26 0,-26 0,0 0,0 0,27-27,-28 27</inkml:trace>
  <inkml:trace contextRef="#ctx0" brushRef="#br0" timeOffset="200839.4873">11615 13282,'27'0,"-1"0,27 0,-26 0,-1 0,27 0,-53 26,-27-26</inkml:trace>
  <inkml:trace contextRef="#ctx0" brushRef="#br0" timeOffset="200971.4949">11615 13599,'80'0,"-27"0,-1 0,-25 0,26 0</inkml:trace>
  <inkml:trace contextRef="#ctx0" brushRef="#br0" timeOffset="202019.5549">13044 12938,'26'0,"1"0,-1 0,27 0,-26 0,-27 26,26-26,-26 80,0-27,0-27,0 0,0 27,0-26,-26 26,26-27,-53-26,53 53,-53-53,53 27,0 26,26-53,27 0,53 0,0 0,0 0,26-27,27 27,-53-79,26 79,-79-53,-27 53,-26-53,-26 53,26 26,-27-26,27 80,0-54,0 1,0 26,0-53,53 52,0-52,0 0,27 0,-28 0,1-26,-53-27,27 0,-27 27,-53-27,0 53,0 0,0 0,0 0,80 0</inkml:trace>
  <inkml:trace contextRef="#ctx0" brushRef="#br0" timeOffset="202215.5661">15134 13308,'0'53,"0"0,0 0,0-27,0 54,-53-54</inkml:trace>
  <inkml:trace contextRef="#ctx0" brushRef="#br0" timeOffset="202913.606">16880 12779,'0'0,"0"79,0-26,0 0,0 27,0-27,0-1,0 28,0-54,0 1,0 26,53-53,-53-27</inkml:trace>
  <inkml:trace contextRef="#ctx0" brushRef="#br0" timeOffset="203365.6319">16880 12779,'27'0,"-1"-26,27 26,-26 0,26 0,0 0,26 53,-53-1,-26 1,0 0,0-26,0-1,-79 27,26-53,0 53,27-53,-27 0,53 53,26-53,1 26,52-26,0 53,1-53,-1 53,-52-53,-27 27,0 26,-53 0,-27-53,1 0,-27 0,53 0,27 0,-1 0,54 0,52-27</inkml:trace>
  <inkml:trace contextRef="#ctx0" brushRef="#br0" timeOffset="203647.648">18124 13070,'26'-53,"54"53,-54 0,1 0,26 0,-53 27,26-27,-26 26</inkml:trace>
  <inkml:trace contextRef="#ctx0" brushRef="#br0" timeOffset="203796.6563">18230 13335,'79'0,"1"0,-1 0,-26 0,-27 0,27 0</inkml:trace>
  <inkml:trace contextRef="#ctx0" brushRef="#br0" timeOffset="204277.6839">19473 13097,'0'-27,"53"27,0 0,-26 0,26 27,26-27,27 0,26 0,-26 0</inkml:trace>
  <inkml:trace contextRef="#ctx0" brushRef="#br0" timeOffset="204744.7107">20505 12673,'0'-26,"80"26,-27 0,-1 26,1-26,27 80,-54-1,-26-26,53-27,-53 54,-53-27,27 0,-27 26,-27-26,28 0,-1-27,53 1,79-27,0 0,1 0,52 0,27-27,-53 27,26-79,-53 79,-26-27</inkml:trace>
  <inkml:trace contextRef="#ctx0" brushRef="#br0" timeOffset="206153.7913">22093 12938,'0'-27,"0"27,-53 27,0 52,0-26,53-26,0 25,0 1,26-26,1 26,26-53,-53 26,26-26,1 0,-1 0,27 0,-26 0,25 0,-25-79,-27 52,53 1,-53-27,0 27,0-1,0-26,-27 53,27-26,-26 26,-27-27,27-26,-1 53,-26 27,27-27,-27 26</inkml:trace>
  <inkml:trace contextRef="#ctx0" brushRef="#br0" timeOffset="209535.9845">1614 14949,'0'26,"0"53,-53-52,53 26,0-27,0 27,27-53,25 0</inkml:trace>
  <inkml:trace contextRef="#ctx0" brushRef="#br0" timeOffset="209736.9963">1905 15028,'0'-53,"0"106,0-27,0 1,0 26,0-27,0 1,0-1,53 27</inkml:trace>
  <inkml:trace contextRef="#ctx0" brushRef="#br0" timeOffset="209947.0083">2143 15054,'0'0,"0"27,0 26,0-27,0 1,0 26,0-27,0 1</inkml:trace>
  <inkml:trace contextRef="#ctx0" brushRef="#br0" timeOffset="210315.0293">1482 14711,'0'0,"53"26,-53 0,26-26,-26 27</inkml:trace>
  <inkml:trace contextRef="#ctx0" brushRef="#br0" timeOffset="210569.0439">1879 14737,'0'-26,"0"52,0 27,0-27,0 1,26-27</inkml:trace>
  <inkml:trace contextRef="#ctx0" brushRef="#br0" timeOffset="210795.0568">2011 14737,'26'0,"-26"0,0 26,0 27,0-26,53-27</inkml:trace>
  <inkml:trace contextRef="#ctx0" brushRef="#br0" timeOffset="211103.0743">2566 14684,'0'27,"0"52,0 0,0 1,0 25,0 1,0 0,-26 26,26-52,0-1,-26-26,26 0,-133 0,54-53,0 0</inkml:trace>
  <inkml:trace contextRef="#ctx0" brushRef="#br0" timeOffset="211477.0958">1376 14896,'-53'53,"53"26,-79 0,79 1,0 52,0-53,0 1,26-1,27-26,53 26,-27-26,27-53,0 27</inkml:trace>
  <inkml:trace contextRef="#ctx0" brushRef="#br0" timeOffset="212535.1563">3387 15372,'79'0,"-26"0,0 0,26 0,27 0,26 0,-52 0,-54 0,27 53</inkml:trace>
  <inkml:trace contextRef="#ctx0" brushRef="#br0" timeOffset="212715.1666">3651 15769,'53'0,"27"-27,-28 27,1 0,0 0,0 0,-53-26,53 26,-26-27</inkml:trace>
  <inkml:trace contextRef="#ctx0" brushRef="#br0" timeOffset="212895.1769">4313 15451,'26'53,"27"0,-53-26,0 26,27-1,-27 1,0 0,-53 27,-27-54</inkml:trace>
  <inkml:trace contextRef="#ctx0" brushRef="#br0" timeOffset="213645.2198">6429 15213,'27'0,"-1"0,-26 27,0 52,0 0,0 1,0-1,-53 27,53-27,0 1,0-27,0-27</inkml:trace>
  <inkml:trace contextRef="#ctx0" brushRef="#br0" timeOffset="213937.2365">6006 15187,'27'-27,"25"27,28 0,-27 0,-27 80,27-80,53 53,0-53,0 0,52 0,-25 0,25 0,-52 0,-26-27</inkml:trace>
  <inkml:trace contextRef="#ctx0" brushRef="#br0" timeOffset="214268.2554">7461 15107,'-26'0,"26"53,-27-53,27 53,-53-26,53 52,-26 0,26 1,0 26,0-1,0 1,53 0,53-26,-27-28,0-52</inkml:trace>
  <inkml:trace contextRef="#ctx0" brushRef="#br0" timeOffset="214943.2941">7911 15266,'53'0,"-27"-53,1 53,26 0,-27 53,27-53,-26 80,-27-54,53 27,-53-27,0 27,-27 0,1 27,-27-28,26 1,-26 0,53-26,-26 26,26 0,26-53,27 0,53 0,0 0,26 0,-52 0,-54 0</inkml:trace>
  <inkml:trace contextRef="#ctx0" brushRef="#br0" timeOffset="215184.3078">7885 15610,'0'0,"26"0,53 0,-52 0,-27 0,53 0,0 53,-27-53,27 26,0-26,26 0,1 0</inkml:trace>
  <inkml:trace contextRef="#ctx0" brushRef="#br0" timeOffset="216021.3557">8916 15293,'27'0,"-27"0,53 53,-53 26,53-26,-53 26,26 1,-26-1,0 0,0 1,0-1,0-26,-106 0,53 0,1-53,-28 53,54-53,-1 0,-26 0,106 0,-26 0</inkml:trace>
  <inkml:trace contextRef="#ctx0" brushRef="#br0" timeOffset="216411.378">9419 15742,'27'0,"52"0,-53 0,1 0,26 0,0 27,-27-27,-26 26,0 1</inkml:trace>
  <inkml:trace contextRef="#ctx0" brushRef="#br0" timeOffset="216560.3863">9578 16139,'106'0,"-53"0,0 0,-27 0</inkml:trace>
  <inkml:trace contextRef="#ctx0" brushRef="#br0" timeOffset="218445.4943">11827 14790,'0'0,"53"0,0 0,0 0,0 0,-1 0,-25 0,-1 53,27 0,-53-27,0 27,0-26,-26 25,-1 28,-26-54,27 1,0 26,-27-27,53 27,-27-53,27 53,0 0,53-53,0 0,26 0,1 0,26 0,52 0,-52-79,0 52</inkml:trace>
  <inkml:trace contextRef="#ctx0" brushRef="#br0" timeOffset="218676.5076">12806 15266,'-27'0,"27"27,-53 26,53-27,0 27,27 0,26-53,26 0,-26 0,-26 0,-27-27,53-26,-53 1,-53 52,0 0,-27 0,1 0,26 0,27 0,26 0</inkml:trace>
  <inkml:trace contextRef="#ctx0" brushRef="#br0" timeOffset="219732.568">14631 14234,'0'0,"80"0,-54 0,1 0,-1 0,-26 27,80-27,-80 53,26-53,-26 79,0-26,0-27,-26 27,26 0,-53 0,26-26,27 26,-53-53,53 52,27 1,26-53,26 0,0 0,27 0,0 0,-27 0,-52 0,-27-53</inkml:trace>
  <inkml:trace contextRef="#ctx0" brushRef="#br0" timeOffset="219945.5802">14499 14525,'27'0,"26"-26,26 26,-53 0,1 0,-27 0,53 0,0 79,-27-79,54 53,-28-53</inkml:trace>
  <inkml:trace contextRef="#ctx0" brushRef="#br0" timeOffset="220678.6221">14049 15240,'27'0,"52"-53,80 53,26 0,27 0,52 0,27 0,-26 0,79 0,-53 0,-79 0,-27 0,-79 0,-27 26,-26-26,-53 27</inkml:trace>
  <inkml:trace contextRef="#ctx0" brushRef="#br0" timeOffset="221414.6642">13970 15663,'53'0,"0"-53,0 53,26 0,-26 0,0 0,-27 0,-26 53,53 0,-53 0,-26 53,-1-27,-52 0,26 1,0-27,53-27,-26-26,26 80,53-54,26-26,0 0,27 0,0 0,0 0,-53 0</inkml:trace>
  <inkml:trace contextRef="#ctx0" brushRef="#br0" timeOffset="221698.6804">13970 15981,'26'0,"-26"0,53 0,0 52,0-52,27 0,25 0,28 0,52 0,-26 0,-53 0</inkml:trace>
  <inkml:trace contextRef="#ctx0" brushRef="#br0" timeOffset="222517.7273">15161 16245,'0'0,"26"0,53 0,1 0,-1 0,1 0,-27 0,-1 0,1 0,0 0,-26 0,-27 27,0-27</inkml:trace>
  <inkml:trace contextRef="#ctx0" brushRef="#br0" timeOffset="222884.7483">16351 16033,'0'-26,"27"26,-27 53,0 0,26 0,-26 0,0 26,0 0,0 1,0-27,0-27,0 1</inkml:trace>
  <inkml:trace contextRef="#ctx0" brushRef="#br0" timeOffset="223935.8084">17833 15187,'26'0,"54"0,-27 0,26 0,0 0,-26-53</inkml:trace>
  <inkml:trace contextRef="#ctx0" brushRef="#br0" timeOffset="224397.8348">18441 14869,'0'-26,"80"26,-27 0,26 0,1 0,25 26,-78-26,-27 27,26-27,-26 53,0 0,0 26,-53-26,0 0,1-27,-28 27,54-53,26 27,0-1,53-26,0 0,26 0,0 0,1 0,-1 0,27 0,-53-53</inkml:trace>
  <inkml:trace contextRef="#ctx0" brushRef="#br0" timeOffset="224766.8559">19606 14975,'-53'27,"26"-1,27 53,-53-52,53-1,0 27,27-26,26-27,26 53,-26-53,26 0,-52 0,-27-27,26-26,-26 0,0 0,0 0,-26 53,-1-26,-26 26,27 0,0 0</inkml:trace>
  <inkml:trace contextRef="#ctx0" brushRef="#br0" timeOffset="225674.9079">21246 14023,'0'-53,"53"53,0 0,26 0,1 0,-1 26,0 1,-52 26,-27-27,0 27,0-27,0 1,0 26,-27-27,-26 1,53 26,-26-53,26 52,0 1,53-53,0 0,53 53,-27-53,-26 0,-27 0</inkml:trace>
  <inkml:trace contextRef="#ctx0" brushRef="#br0" timeOffset="225898.9207">21378 14208,'80'0,"-27"0,0 0,-1 0,1 53,27 0,-54-53</inkml:trace>
  <inkml:trace contextRef="#ctx0" brushRef="#br0" timeOffset="226641.9632">20743 15054,'53'0,"0"0,27 0,52 0,53 0,27 0,79 0,53 53,0-53,-27 0,-52 0,-1 53,-78-53,-107 0,-53 0,-26 53,-26-53,-27 0</inkml:trace>
  <inkml:trace contextRef="#ctx0" brushRef="#br0" timeOffset="228231.0541">20796 15848,'0'-26,"27"26,26 0,0 0,26 0,-26 0,0 0,0 0,-53 0,26 26,-26 27,0-26,-26 26,-27 26,-27-26,27 26,1-52,52-1,-27-26,27 79,0-52,53-27,26 0,27 0,0 0,26 0,-52 0,-27 0</inkml:trace>
  <inkml:trace contextRef="#ctx0" brushRef="#br0" timeOffset="228548.0722">20929 16033,'79'0,"27"0,53 0,-27 0,27 0,-27 0,0 0,-79 0</inkml:trace>
  <inkml:trace contextRef="#ctx0" brushRef="#br0" timeOffset="228824.088">22066 16166,'27'0,"26"0,26 0,-26 0,0 0,-27 0,27 0</inkml:trace>
  <inkml:trace contextRef="#ctx0" brushRef="#br0" timeOffset="229259.1129">22728 16007,'-27'26,"-52"54,79-54,0 27,0-26,0 26,26-53,1 0,-1 0,27 0,-26 0,-27-53,0 0,0 26,0-26,-27 27,1 26,-1 0,-26 0,53 0</inkml:trace>
  <inkml:trace contextRef="#ctx0" brushRef="#br0" timeOffset="229476.1253">23098 16245,'53'0,"-26"0</inkml:trace>
  <inkml:trace contextRef="#ctx0" brushRef="#br0" timeOffset="230030.157">23521 16007,'0'-53,"0"27,0-27,-26 53,-53 0,26 0,53 53,0-27,26-26,1 27,-1-27,27 0,0 0,-53 0,26 0,-26 0,0 0,0 52,-53-25,53 26,0 0,0-27,0 1,27 26,-1-1,-26 1,0-26,0 26</inkml:trace>
  <inkml:trace contextRef="#ctx0" brushRef="#br0" timeOffset="231072.2166">23548 15954,'-27'0,"27"-53,-52 27,25-27,-26 53,27 0,-1 0,-26 53,27-53,26 53,-27-53,27 53,0-1,0-52,27 53,26-53,-27 0,27 0,0 0,0 0,0 0,-27 0,27-26</inkml:trace>
  <inkml:trace contextRef="#ctx0" brushRef="#br0" timeOffset="232820.3166">24024 15081,'27'0,"26"0,-27 0,0 0,27 0,27 0,-27 0,-27 0,1 0,26 0</inkml:trace>
  <inkml:trace contextRef="#ctx0" brushRef="#br0" timeOffset="233016.3278">24209 14896,'27'53,"-27"0,0 26,0 0,53-26,-53 27,0-1,0 0,0-26</inkml:trace>
  <inkml:trace contextRef="#ctx0" brushRef="#br0" timeOffset="235609.4761">26247 13864,'0'-53,"0"26,-27-25,-26-1,0 53,0 0,27 0,0 0,-54 26,27 1,27 25,-27-25,53-1,0 27,0 0,26-53,54 53,-54-53,1 0,26 0,-27 0,-26-26,53 26,-53-27,0 27,26 0,-26 80,0-27,0-27,0 0,0 27,0-26,0-1,0 1,0 26,0-27,0 27,0-27,0-26</inkml:trace>
  <inkml:trace contextRef="#ctx0" brushRef="#br0" timeOffset="235932.4946">26591 14102,'0'53,"0"-27,0 1,0 26,26-27,1 54,25-54,1-26,-26 0,26 0,-53-53,0 27,0-27,-27 0,-26 53,53-27,-26 27</inkml:trace>
  <inkml:trace contextRef="#ctx0" brushRef="#br0" timeOffset="236622.534">27384 13864,'0'-27,"0"27,53 0,27 0,-27 0,0 0,-1 0,-25 0,-27 27,26-27,-26 53,0 0,0-27,-53 27,1-26,25 25,-26-25,53 26,0-27,0 1,0-1,0 27,53-26,0-27,26 52,1-52,-1 0,0 0,-52 0,-27 27</inkml:trace>
  <inkml:trace contextRef="#ctx0" brushRef="#br0" timeOffset="236862.5478">27437 14049,'27'0,"79"0,-1 0,28 53,-27-53,-1 0,28 53,-80-53</inkml:trace>
  <inkml:trace contextRef="#ctx0" brushRef="#br0" timeOffset="237754.5988">26194 14949,'0'-27,"0"27,26 0,54 0,25 0,28 0,131 0,27 0,0 27,27-27,-27 0,-53 0,-53 0,-26 0,-27 53,-79-53,-53 26</inkml:trace>
  <inkml:trace contextRef="#ctx0" brushRef="#br0" timeOffset="239322.6885">26167 15769,'0'-53,"0"26,0 27,27 0,52 0,-26 0,0 0,0 0,0 27,-53-1,53 27,-53 0,0 27,0-27,-27-1,1 1,-27 0,53-26,-27 26,27-27,0 27,0-53,53 53,0-53,27 0,25 0,1 0,-26 0,-27 0</inkml:trace>
  <inkml:trace contextRef="#ctx0" brushRef="#br0" timeOffset="239600.7044">26220 15981,'53'0,"-53"-27,53 27,26 0,-26 0,27 0,-27 0,0 0,-27 0,53 0,-26 0,0 0</inkml:trace>
  <inkml:trace contextRef="#ctx0" brushRef="#br0" timeOffset="239876.7202">27199 16086,'53'0,"-26"0,-1 0,0 0,27 0,0 0,0 0,0 0,0 0,26 0,-52 0</inkml:trace>
  <inkml:trace contextRef="#ctx0" brushRef="#br0" timeOffset="240365.7481">28099 15928,'0'-27,"0"27,-27 0,-26 27,27-1,26 27,-53-27,53 27,0-26,26-1,1-26,-1 53,54-53,-27 0,-27 0,-26-26,53-27,-53 26,0-26,-26 27,-1 26,-52-53,26 53,26 0,27-53,-26 53,52 27,27-27,0 26,27-26</inkml:trace>
  <inkml:trace contextRef="#ctx0" brushRef="#br0" timeOffset="240596.7614">28522 16060,'27'0,"-1"0,-26 0,53 0</inkml:trace>
  <inkml:trace contextRef="#ctx0" brushRef="#br0" timeOffset="241406.8077">29131 15928,'0'-53,"0"26,0-26,0 27,0 26,0-53,-27 53,1 0,-54 0,27 79,53-52,0 26,0-27,0-26,53 53,-26-53,-1 0,27 0,0 0,-53 0,27 0,-27 0,0 27,0 25,0 1,0-26,0 26,-53 26,53-26,0 0,0 0,0-27,0 27,0-53,0 27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1024" units="cm"/>
        </inkml:traceFormat>
        <inkml:channelProperties>
          <inkml:channelProperty channel="X" name="resolution" value="28.31858" units="1/cm"/>
          <inkml:channelProperty channel="Y" name="resolution" value="28.36565" units="1/cm"/>
        </inkml:channelProperties>
      </inkml:inkSource>
      <inkml:timestamp xml:id="ts0" timeString="2021-05-31T10:24:18.772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50"/>
    </inkml:brush>
    <inkml:brush xml:id="br2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1614 264,'-26'0,"52"0,0 0,27 0,-26 0,26 0,-27 0,54 0,-80 80,0-54,0 1,0 25,0 28,-27-27,27 0,-53 0,53 0,-53-27,53 27,0 0,0-27,27-26,26 0,0 0,-1 0,1 0,27 0,-54 0,27 0,-53-53</inkml:trace>
  <inkml:trace contextRef="#ctx0" brushRef="#br0" timeOffset="329.967">1482 555,'26'0,"-26"27,27-27,-27 26,26-26,27 0,0 0,0 0,0 0,0 0,26 0,-53 0,1 0</inkml:trace>
  <inkml:trace contextRef="#ctx0" brushRef="#br0" timeOffset="570.9424">2328 767,'27'0,"52"0,-52 0,-1 0,1 0,52 0,-26 0,-27 0</inkml:trace>
  <inkml:trace contextRef="#ctx0" brushRef="#br0" timeOffset="1251.8743">3043 158,'0'-79,"0"79,26 27,-26 25,0 1,0 27,0-1,0 27,0 0,0-53,0 0,0-27,0 27,80-53,-54 26,0-26,27 0,-26 0,-1 0,-26-79,0 53</inkml:trace>
  <inkml:trace contextRef="#ctx0" brushRef="#br0" timeOffset="1499.85">2937 344,'53'0,"-27"0,1 0,26 0,-27 0,27 0,0 0,26 0,1 0</inkml:trace>
  <inkml:trace contextRef="#ctx0" brushRef="#br0" timeOffset="2248.7751">3625 502,'0'80,"0"-27,0 26,79-26,-79 0,27 0,-27-27,0 1,0-1,0-26,0-26,0-27,-53 26,53 1,0-27,0 27,26 26,-26-53,53 53,26 0,-52 0,-27 0,26 53</inkml:trace>
  <inkml:trace contextRef="#ctx0" brushRef="#br0" timeOffset="3140.6859">4286 555,'0'-53,"-53"53,53-53,-26 53,26-26,-53 26,0 0,27 0,26 26,-27 27,27 0,-53 0,53 0,-26 0,26-26,0-1,26-26,1 0,26 0,0-26,-1 26,1-53,0 0,-53 26,27 27,-27-53,0 53,0 27,0 52,0-52,0-1,0 27,26-27,1-26,52 0,-79-26,53-27,-53 0,26 27,-26-1,53 27,-53 0,27 0,-27 80,26-54,-26 27,53-53,-53 53,27-53,-1 0,27-27,-27-25,-26 25,53 27,-26 0,-1 0,27 0,-53 27,53-27,-53 52</inkml:trace>
  <inkml:trace contextRef="#ctx0" brushRef="#br0" timeOffset="3531.6467">5530 264,'-27'0,"-26"0,1 53,-1-26,0 26,26-1,-26 1,53 0,0-26,0-1,27 54,52-80,1 0,-28 26,1-26,-26 0,-27 27,0 25,-80-52,-52 80,26-1,27-79</inkml:trace>
  <inkml:trace contextRef="#ctx0" brushRef="#br0" timeOffset="4244.5755">6059 264,'0'-26,"0"-27,0 26,0 1,0-27,-26 53,26-53,-27 53,-26 0,-26 53,26 0,26 0,27 26,-53 1,53-1,0 27,0 0,0-27,27-26,-27 26,53-26,0-26,-53 26,53-53,-53 53</inkml:trace>
  <inkml:trace contextRef="#ctx0" brushRef="#br0" timeOffset="4477.5522">5662 714,'0'0,"0"-26,27 26,25-27,1 27,-26 0,52 0,27 27,-79-27</inkml:trace>
  <inkml:trace contextRef="#ctx0" brushRef="#br0" timeOffset="4940.5059">6297 608,'0'0,"-79"0,52 27,-26 26,27-27,26 27,0-27,0 1,0-27,53 0,0 0,0 0,0 0,-1-53,-25 27,26-27,-27 53,-26 26,0 53,-26-26,26-26,0 26,0-27,0 1,0-80,26 0,-26-27,53 1,-53-27,27 80,-27-1,79 27,-52 0</inkml:trace>
  <inkml:trace contextRef="#ctx0" brushRef="#br0" timeOffset="5391.4608">6800 741,'0'26,"53"-26,-53 53,26-53,-26 26,53-26,0 53,0-26,-27-27,27 0,-53-53,27 26,-27-26,26 53,-26 0,53 0,-53 27,27-27,-1 0,-26-27,79-25,-79-28,53 1,-53 52,27 27,-27-26,79 26,-79 53,27 0,-27 0,0 0,53 26,-53 0,26-52</inkml:trace>
  <inkml:trace contextRef="#ctx0" brushRef="#br0" timeOffset="6539.346">8414 529,'-53'0,"26"0,27 0,-53 0,53 79,0-52,27-27,-1 0,27 0,0 0,-26 0,-27-27,0-26,0 27,0-1,0-26,-53 53,53-26,-53 26,26 0,27 0,0 79,53-79,53 27,0-27,0 0,0 0,26-27,-79 27,0-53,-53 1,0-1,-27 0,-26 53,27 53,26-27,0 53,0 1,0 26,0 0,0 52,0 27,0-52,0-27,0 26,0-53,0 1,0-27,0-1,0-52</inkml:trace>
  <inkml:trace contextRef="#ctx0" brushRef="#br0" timeOffset="6735.3264">8731 1084,'0'0,"27"0,26 0,0 0,26 0,0 0,1 0,-1 0,0 0</inkml:trace>
  <inkml:trace contextRef="#ctx0" brushRef="#br0" timeOffset="7566.2432">10001 397,'0'26,"0"0,0 27,0-26,0 26,0 0,0 0,0-27,0 1,0 52,27-79,26 0,0 0,-53-27,26 1,-26-27,0-26,53 26,-53 26,0-26,0 106,0-26,0-1,0 27,0-26,0-1,0 27,26-27,-26 1,80-27,-80 53,53-53</inkml:trace>
  <inkml:trace contextRef="#ctx0" brushRef="#br0" timeOffset="7914.2085">10398 820,'27'0,"-27"0,79 0,-79 53,26-53,-26 26,27-26,-27-26,0-27,0 0,53 27,-53-27,0 26,26 27,-26-26,27 26,26 0,-53 26,26-26,-26 53,27 0,-27-27,0 27,0-26,52-27</inkml:trace>
  <inkml:trace contextRef="#ctx0" brushRef="#br0" timeOffset="8145.1854">10821 741,'0'26,"0"27,0-27,27 1,-1 26,27-53,-26 26,-1-26,27 0,-26-26,-27-1</inkml:trace>
  <inkml:trace contextRef="#ctx0" brushRef="#br0" timeOffset="8338.166">11007 397,'0'-53,"0"53,0 26</inkml:trace>
  <inkml:trace contextRef="#ctx0" brushRef="#br0" timeOffset="8556.1443">11324 449,'0'27,"27"26,-27 53,0-27,0 0,0 1,0-1,0-26,0 0,0-27,53-26</inkml:trace>
  <inkml:trace contextRef="#ctx0" brushRef="#br0" timeOffset="8789.121">11192 688,'26'0,"27"0,0 0,0 0,0 0,26 0,1 0,-1 0,1 0</inkml:trace>
  <inkml:trace contextRef="#ctx0" brushRef="#br0" timeOffset="8998.1001">11880 846,'0'0,"26"0,27 0,0 0,-26 0,-1 0,27 0,-27 0</inkml:trace>
  <inkml:trace contextRef="#ctx0" brushRef="#br0" timeOffset="9718.0281">12832 264,'-53'0,"0"0,-26 0,26 0,0 0,0 0,27 53,26 0,0-26,0-1,0 27,26-27,27 27,53-26,-27 26,-26 0,0-27,-53 1,0 25,0-25,-26-27,-27 53,26-53,-25 0,25 0,-26 0</inkml:trace>
  <inkml:trace contextRef="#ctx0" brushRef="#br0" timeOffset="9968.0031">13282 185,'0'-53,"-26"53,26-26,-27 26,27 0,0 52,0 28,0-27,0 0,0 26,0 0,0 1,0-1,0 1,0-1,0-26,0 0,0-27</inkml:trace>
  <inkml:trace contextRef="#ctx0" brushRef="#br0" timeOffset="10198.98">12938 555,'0'-26,"27"26,-1 0,1-53,25 53,-25 0,-1 0,54 0,-27 0,26 0,-26 0,-27 26</inkml:trace>
  <inkml:trace contextRef="#ctx0" brushRef="#br0" timeOffset="10537.946">13573 767,'106'-26,"-53"26,26-53,-52 53,26-53,-53 26,26-26,-26 0,0 27,0-27,0 53,-26-26,-27 26,0 0,0 0,0 26,0 27,53-27,-26 27,26 27,0-54,26 27,27-53,0 53,0-53,26 0,-52 0,-1 0,1 0</inkml:trace>
  <inkml:trace contextRef="#ctx0" brushRef="#br0" timeOffset="11138.8855">14102 185,'0'-53,"0"-26,0 26,0 26,0 1,0 105,0 1,0 25,0 1,0 53,0-27,0 27,-26 0,26-53,0 26,0 27,0-27,0-26,0-53,0 0,0-53,0 26,0-52,0-1,0-26,0-26,0-1,0-25,0-28,53 1,-53-27,79 1,-79 25,80 27,-80 53,26 27,27 26,-53 0,79 53,-79 0,0 26,0-26,0 0,-53 0,0 26,-52-26,25 27,-52-1,0-26,79-53</inkml:trace>
  <inkml:trace contextRef="#ctx0" brushRef="#br0" timeOffset="12057.7941">15425 291,'0'-53,"-106"53,27 53,-27 0,27 26,-1-26,54 26,26-26,0-26,0 26,0-27,0 1,53 25,0-25,0 26,-27-53,27 53,-26 0,-54-27,-26-26,0 0,0 0,0 0,1 0</inkml:trace>
  <inkml:trace contextRef="#ctx0" brushRef="#br0" timeOffset="12455.7543">15425 793,'0'-26,"-26"26,52 0,27 0,27 0,-28 0,1 0,0 0,0 0,-26-79,-27 52,0 1,0-27,0 53,-53 0,-53-53,53 53,0 0,0 26,0 27,27 0,26 0,-53 26,53-26,26-26,-26 26,53-27,-26-26,26 53,-27-53,27 0,0 0,26-53,-26 27,0-27</inkml:trace>
  <inkml:trace contextRef="#ctx0" brushRef="#br0" timeOffset="13699.6299">15981 449,'0'-26,"0"26,-53-26,0 26,27 0,26 0,-27 0,27 26,0-26,53 53,0-53,-53 26,26-26,-26 53,0 0,0 0,0 0,0 0,0 0,0 0,0 0,27-53,26 0,0-27,-27-26,54 53,-54-26,0 26,54 0,-54 0,-26 0,0 26,0 27,27-53,-27 27,53-27,0 26,-1-26,-25 53,26-53,-27 0,-26 27,53-27,0 0,-53-27,53-26,-53-26,53-27,-53 53,0 27,0 52,0 1,0-1,106 27,-53 0,0-27,0-26,26 0,-26 0,0 0,0 0,26-53,-52-52,-27 25,52 1,-52 26,0 26,0 27,0-53,-52 53,25 27,27 26,-53 0,53 0,0 26,0-52,27-1,26 53,-1-79,1 0,27 0,-1 0,0 0,-26 0,-26 0,-27 0,0 27,0-1,0-26,53 0,-27 0,27-26,27-27,-54 26,27 1,0-53,-27 79,27 53,-53-27,0 0,27 27,-27-26,53-27</inkml:trace>
  <inkml:trace contextRef="#ctx0" brushRef="#br0" timeOffset="14277.5721">19076 449,'0'-52,"-26"52,0 0,-54 0,-26 0,-26 79,26 0,53-26,0 27,53-27,0-1,27-25,52 26,27-53,53 53,0-53,-54 0,-25 0,-27 0,0 0,-53-80,0 54,0-1,0-25,-27 52,27-27,-79 27,52 0,27 0,-26 53,26-27,0 1,0-27,0 106,53-106,0 53,-27-53,1 0,52 26,-26-26,0 0,0 0</inkml:trace>
  <inkml:trace contextRef="#ctx0" brushRef="#br0" timeOffset="14457.5541">19764 582,'0'-27,"0"54,0-1,0 27,0 27,-79 25</inkml:trace>
  <inkml:trace contextRef="#ctx0" brushRef="#br0" timeOffset="14593.5405">19632 1190,'27'0,"25"-26,1-27,0 53,-53-27</inkml:trace>
  <inkml:trace contextRef="#ctx0" brushRef="#br0" timeOffset="14750.5248">20108 873,'27'0,"26"-53,-80 53,-26 0</inkml:trace>
  <inkml:trace contextRef="#ctx0" brushRef="#br0" timeOffset="15859.4139">2090 1428,'106'0,"0"27,26-27,106 0,-26 0,-27 0,0 0,27 0,-27 0,0 0,-26 0,26 0,-26 0,26 0,1 0,-54 0,27 0,-27 0</inkml:trace>
  <inkml:trace contextRef="#ctx0" brushRef="#br0" timeOffset="16159.3839">6588 1455,'159'0,"0"0,-27-27,27 27,-53 0,-1 0,28 0,52 0,-53 0,27 0,-27 0,53 0,-26 0,-27 0,27 0,-53 0,0 0,-27 0,-26 0,53 0,-27 27,1-27,-1 0,0 0,1 0,-1 53,1-53,25 0,1 0,-26 0,-1 0,0 26,-26-26</inkml:trace>
  <inkml:trace contextRef="#ctx0" brushRef="#br0" timeOffset="16481.3517">11377 1746,'79'0,"27"0,0 0,26 0,-26-27,53 27,-27 0,-26 0,53 0,0 0,-27 0,-26 0,26 0,0 0,27 27,0-27,-27 0,-26 0,26 0,-26 53,-27-53,1 0,-1 0,1 0,52 0,-53 0,1 0,-1 0,27 0</inkml:trace>
  <inkml:trace contextRef="#ctx0" brushRef="#br0" timeOffset="16811.3187">15743 1852,'158'0,"28"0,-28 0,1 0,26 0,1 0,-1 0,0 0,-26 0,26 0,-26 0,-53 0,-1 0,28 0,-54 0,-26 0,0 0,-27 0,27 0,27 0,-27 0,-1 0,1 0,0 0,27 0,-27 0,-27 0,1 0,25 0,-25 0,-27 26,0 27</inkml:trace>
  <inkml:trace contextRef="#ctx0" brushRef="#br1" timeOffset="28871.1124">1852 2143,'0'-27,"0"-26,0 80,0-1,0 1,0 52,-106-26,53 53,-52 26,25-26,1 26,-1-26,54-53,-27 0,27 0,-27-27,53-26,26 0,-26-26,27 26</inkml:trace>
  <inkml:trace contextRef="#ctx0" brushRef="#br1" timeOffset="29327.067">1376 2222,'0'-26,"0"-27,53 53,0 0,-53 53,53-27,-53 27,53 26,-1-26,-25 0,52 27,-52-27,52 0,-52-1,25-25,-25-27,-27 53,53-53,-53 79</inkml:trace>
  <inkml:trace contextRef="#ctx0" brushRef="#br1" timeOffset="30130.9866">2302 2196,'0'0,"-53"0,27 53,26 26,-53 0,53 1,0-1,0 1,0-28,26 28,-26-27,79-27,-52 27,26-53,-27 0</inkml:trace>
  <inkml:trace contextRef="#ctx0" brushRef="#br1" timeOffset="30796.92">2566 2328,'27'0,"-1"0,27 0,27 0,-1 0,0 0,-26 0,-26 0,-27 53,0-27,0 27,-53 27,-26-1,26 0,-27-26,54-26,26 26,-53-53,53 26,53 27,-27-53,1 0,52 0,-52 0,-1 0,0 0,27 0</inkml:trace>
  <inkml:trace contextRef="#ctx0" brushRef="#br1" timeOffset="31128.8868">2408 2646,'0'-27,"53"27,0 0,-1 0,-25 0,-27 0,79 0,-52 0,26 0,0 0,0 0,26 0,0 0,1 0,-1 0,-26-53,-27 53</inkml:trace>
  <inkml:trace contextRef="#ctx0" brushRef="#br1" timeOffset="32085.7911">2805 2937,'26'0,"1"0,25 0,28 0,-27 0,-27-53,1 53,26 0,-27 0,0-27,54 27,-80 0</inkml:trace>
  <inkml:trace contextRef="#ctx0" brushRef="#br1" timeOffset="32461.7535">3545 2381,'0'0,"0"53,0-27,0 1,0 26,0 0,0 0,0-1,53-25,-53-1,0 27,0-26,0-1,0 27,-53 26,1-52,-1 26,0-27,0-26</inkml:trace>
  <inkml:trace contextRef="#ctx0" brushRef="#br1" timeOffset="32746.725">3863 2778,'26'0,"1"0,26 0,0 0,0 0,-27 0,-26 26,0 1</inkml:trace>
  <inkml:trace contextRef="#ctx0" brushRef="#br1" timeOffset="32873.7123">4128 3016,'79'0,"-26"0</inkml:trace>
  <inkml:trace contextRef="#ctx0" brushRef="#br1" timeOffset="34493.5503">6085 2302,'0'-53,"-26"53,0 53,-27-53,-53 52,26 1,27-26,-26 26,26-27,0 27,0-26,27 26,26-27,0 27,0 0,53-53,26 0,1 0,-1 26,106-26,0 0,-52 53,-54-53,-53 53,-26 0,0-27,0 27,-52 27,-54-27,26 26,-25-26,25-27,27 27,0-53,27 53,26 0,-27-53,27 27,27-27,52 0,80 0,26 0,-26 0,79 0,-26 0,-27-27,-26 27,-53 0,-54 0,-25 0,26 0,-53 53</inkml:trace>
  <inkml:trace contextRef="#ctx0" brushRef="#br1" timeOffset="35522.4474">4868 4101,'0'26,"0"1,53 78,-53-25,0-1,0-26,0 0,0 53,0-53,0-106,0 0,27-26,-27-1,0 1,53 26,-53-26,26 52,27-26,-27 53,27 0,-53 53,53-26,-53 25,53 28,-53-27,0 0,0 0,0 0,0 26,0-26,0-27</inkml:trace>
  <inkml:trace contextRef="#ctx0" brushRef="#br1" timeOffset="35821.4175">5450 4312,'27'0,"26"0,26 0,-79 27,53-27,-53 26</inkml:trace>
  <inkml:trace contextRef="#ctx0" brushRef="#br1" timeOffset="35971.4025">5715 4551,'53'0,"-53"0,26 0,1 0,26 0</inkml:trace>
  <inkml:trace contextRef="#ctx0" brushRef="#br1" timeOffset="36250.3746">6112 4445,'53'0,"-27"-53,1 53,26 0,0 0,26 0</inkml:trace>
  <inkml:trace contextRef="#ctx0" brushRef="#br1" timeOffset="36872.3124">7250 4101,'-27'26,"1"-26,-27 53,26-53,-26 79,27-79,-1 0,-25 0,52-26,0-27,0 27,0-27,26 53,0 0,54 0,-27 53,0-27,0 27,52 0,-52-53,0 26,0-26,0 0,-26 0,-27-53,0 27,0-27,-53 0,0 27,-27-27,27 53,1-53,-28 53,27 0,27 0,-1 0,27 0,0 53,27-53</inkml:trace>
  <inkml:trace contextRef="#ctx0" brushRef="#br1" timeOffset="37861.2135">5583 1905,'53'0,"0"0,-1 0,1 0,0 0,0 0,0 0,0 0,-26 0</inkml:trace>
  <inkml:trace contextRef="#ctx0" brushRef="#br1" timeOffset="38107.1889">5821 1746,'0'53,"0"-27,0 1,0 26,0 0,0 0,0-1,53 28,-53-54,53 1</inkml:trace>
  <inkml:trace contextRef="#ctx0" brushRef="#br1" timeOffset="38798.1198">6482 1667,'0'52,"-26"1,-1 27,-26-27,27 0,26 0,-79-27,79 27,-27-53,27-27,0 1,0 0,0-54,0 27,0 27,0-1,0 27,53 0,-26 0,-1 27,27-1,-27-26,54 80,-54-80,1 0,-1 0,54 0,-80-27,0-26,-53 27,26 26,1-80,-27 80,26 0,1 0,-27 0,53 27,26-27,27 0,-26 0</inkml:trace>
  <inkml:trace contextRef="#ctx0" brushRef="#br1" timeOffset="40541.9453">7461 2513,'0'-26,"80"26,-27 0,26 0,-26 53,26 0,-52 26,-27-26,53-27,-53 27,0 0,-53-26,26-27,27 53,-53-53,53-27,0 1,0-27,0 0,27-27,26 28,-27-1,27-27,-53 54,27 26,-27-27,0 54,0-1,0 27,0-26,0-1,0 1,0 25,0-25,0-1,0 27,26-53,-26 53,53 0,0-53,0 0</inkml:trace>
  <inkml:trace contextRef="#ctx0" brushRef="#br1" timeOffset="41141.8854">8573 2196,'0'-53,"0"0,-53 53,26 0,-26 0,-26 0,-27 26,27 1,26 26,0-27,26 27,27-26,0-1,0 27,0 0,0 0,0 0,0 0,80 26,-80-26,53 26,-53 1,53 25,-53-25,0-27,26 0,-26 0,0 0,0-1,53-52,-53 27,26-27,27 0,-53 0,80 0,-27-53,-27 27,27-1</inkml:trace>
  <inkml:trace contextRef="#ctx0" brushRef="#br1" timeOffset="41560.8435">8625 2646,'0'0,"27"52,-27-25,53 26,-53-27,53 27,-53-26,0-1,26 27,-26-79,0-1,0-26,53-26,-53 26,0 26,27-25,25 52,-52 26,53-26,-53 53,53 0,-53-27,27 1,-27 26,0-27,53-26,-53 79,0-52</inkml:trace>
  <inkml:trace contextRef="#ctx0" brushRef="#br1" timeOffset="42002.7988">9287 2143,'0'0,"53"53,-53 0,79-27,-52 27,26 0,-27 0,27 0,-53 0,53 0,-53 0,0 52,0-25,26-1,-26 0,0-26,0-26,0 26,0 0,-53 0,27-53,-1 0</inkml:trace>
  <inkml:trace contextRef="#ctx0" brushRef="#br1" timeOffset="42858.7135">10239 2646,'0'-53,"27"26,-1 27,54 0,-1 0,-26 0,-27 53,-26-26,53 25,-53 28,0-27,0 0,-26 0,26 26,-27 0,27-52,0-1,0 27,27-53,26 0,26 0,1 0,-1 0,0-26,-52 26,-27-27</inkml:trace>
  <inkml:trace contextRef="#ctx0" brushRef="#br1" timeOffset="43076.6914">10345 2963,'27'0,"26"0,-27 0,27 0,-27 0,1 0,52 0,-26 0,0 0,0 0,0-26</inkml:trace>
  <inkml:trace contextRef="#ctx0" brushRef="#br1" timeOffset="43630.6365">10213 2275,'26'0,"27"0,-26 0,26 0,0 0,26 0,-26 0</inkml:trace>
  <inkml:trace contextRef="#ctx0" brushRef="#br1" timeOffset="44012.5983">10742 2143,'27'26,"25"-26,-25 53,26 0,-27-53,27 53,-53-27,27-26,-27 80,0-133,0 26,0 1,0-27,26 0,-26 27,80 26,-28 0,-52 26,53 27,-53-26,53-1,-53 53,0 1,0-1,0-52</inkml:trace>
  <inkml:trace contextRef="#ctx0" brushRef="#br1" timeOffset="44778.5212">12091 2937,'27'0,"26"0,-27 0,27 0,0 0,27 26,-54-26,-26 53</inkml:trace>
  <inkml:trace contextRef="#ctx0" brushRef="#br1" timeOffset="44928.5067">12277 3413,'79'0,"-52"0,25 0</inkml:trace>
  <inkml:trace contextRef="#ctx0" brushRef="#br1" timeOffset="46585.341">14790 2619,'-53'0,"27"0,-27 0,0 0,0 0,0 79,-26-79,52 27,1-27,-27 53,27-27,26 1,0-27,0 79,79-79,-26 0,0 0,53 27,-54-27,1 52,-26-52,-27 53,0-26,0 52,0-26,-80 0,28 26,-54-26,53 27,-27-27,54 0,26-1,-26-52,26 27,0-1,0-26,105 53,1-53,53 0,26 0,0 0,1 0,-54 0,-26 0,0 0,-54 0,-25 53,26-53,0 0,-27 0</inkml:trace>
  <inkml:trace contextRef="#ctx0" brushRef="#br1" timeOffset="47627.2368">13361 4339,'-26'0,"26"26,0 1,0 26,0-27,0 1,0 26,0-53,0 0,0-53,53 26,-53-26,26 53,-26-26,27 26,26 0,0 26,-53 27,53-26,-53 26,0-1,0 1,0 0,0-26,0 26</inkml:trace>
  <inkml:trace contextRef="#ctx0" brushRef="#br1" timeOffset="47838.2155">13758 4498,'53'0,"0"-53,0 53,26-27,-52 27,-1 0</inkml:trace>
  <inkml:trace contextRef="#ctx0" brushRef="#br1" timeOffset="48009.1985">13864 4736,'80'0,"-28"0,-25 0,-1 0,27 0</inkml:trace>
  <inkml:trace contextRef="#ctx0" brushRef="#br1" timeOffset="48236.1758">14393 4551,'53'0,"-26"0,26 0,0 0,52-53,-25 53,-1 0,-26-53</inkml:trace>
  <inkml:trace contextRef="#ctx0" brushRef="#br1" timeOffset="48776.1214">15293 4180,'0'27,"0"25,-27-52,1 53,-27 0,27-53,-1 53,-26-53,27 0,-1 0,27 0,0-53,0 27,0-1,0-52,27 79,52 26,-52 1,26 26,-27-27,0-26,27 80,0-80,-26 0,-27-27,0 1,0-27,-27-27,1 28,-27 25,26 27,-25-79,25 79,1 0,-54 0,80 26</inkml:trace>
  <inkml:trace contextRef="#ctx0" brushRef="#br1" timeOffset="49719.0271">14235 2222,'53'0,"-1"0,-25 0,26 0,0 0,0 0,-27 0</inkml:trace>
  <inkml:trace contextRef="#ctx0" brushRef="#br1" timeOffset="49938.0055">14473 1958,'0'26,"-53"27,53-27,0 27,0 0,0 27,0-1,0 0,0-26,0 0,53-53</inkml:trace>
  <inkml:trace contextRef="#ctx0" brushRef="#br1" timeOffset="50483.9511">14975 2011,'0'0,"0"52,0 1,0-26,-52 26,-1-53,53 53,-53-53,26 0,27 0,0-53,0 26,0 1,0-27,0 26,53 27,-53 0,53 53,-26-26,25 26,-25-27,26-26,-27 53,1-53,52 0,-52-26,-27-1,0-26,0-26,-27 26,27 27,-53 26,53-53,-79 53,26 0,26 0,-25 26,52 1,-27 25,27 1,0-26</inkml:trace>
  <inkml:trace contextRef="#ctx0" brushRef="#br1" timeOffset="51407.8587">16007 2698,'0'53,"0"0,0 27,0-1,0-26,0 0,0 0,0 0,27-53,52 26,-26-26,0 0,0 0,-27-53,1 27,-27-1,0-52,53 26,-53 0,0 0,0 0,0 53,0-26,0 52,0 27,0-26,0-1,0 1,0 25,0-25,0 26,53-27,0 27,-27-53,-26 27</inkml:trace>
  <inkml:trace contextRef="#ctx0" brushRef="#br1" timeOffset="51999.799">17013 2354,'0'-52,"-80"52,80-27,-53 27,27 0,-27 0,0 27,53-1,-53 0,53 54,-79-1,79 1,-27-27,27-1,0 28,0-27,0 0,0 0,0-1,0 28,0-27,0-27,0 27,53-26,-53-1,53-26,-53 79,53-79,27 27,-54-27,0 0,27 0,0 0</inkml:trace>
  <inkml:trace contextRef="#ctx0" brushRef="#br1" timeOffset="52372.7622">17013 3016,'0'0,"53"0,-53 53,26 0,-26-27,27 27,-27 0,52-53,-25 0,-27-26,0-54,0 27,53-26,-53 26,0 27,26-27,27 79,27 80,-80-80,53-26,-53 53,52 53</inkml:trace>
  <inkml:trace contextRef="#ctx0" brushRef="#br1" timeOffset="52951.7043">17595 2381,'0'-27,"26"27,27 0,0 0,-26 0,25 27,-25-27,-27 79,53-52,-53-1,0 54,53-1,-53 0,0 1,0-1,0 0,0 1,0-1,0 1,26 25,-26-52,0 0,0-26,0 26,0-27,0-26,-26 0,-27 27,-27-27,28 0,25 0</inkml:trace>
  <inkml:trace contextRef="#ctx0" brushRef="#br1" timeOffset="53807.6187">18441 2751,'0'-26,"53"26,-26 0,26 0,26 0,1 0,-1 26,-26-26,-27 80,-26-27,53-27,-53 27,0 26,-53-26,27-26,-1 26,27-27,-53-26,53 53,0 0,53-53,0 0,53 0,-27 0,1 0,-27 0,-27 0</inkml:trace>
  <inkml:trace contextRef="#ctx0" brushRef="#br1" timeOffset="54010.5984">18574 3122,'79'0,"-26"-27,0 27,0 0,26 0,-26 0,27 0,-28 0,-25 0</inkml:trace>
  <inkml:trace contextRef="#ctx0" brushRef="#br1" timeOffset="54910.5084">18547 2354,'27'0,"26"0,0 0,0 0,-1 0</inkml:trace>
  <inkml:trace contextRef="#ctx0" brushRef="#br1" timeOffset="55285.4709">18971 2222,'79'0,"-53"53,-26-26,53 25,-53-25,0-1,0 27,0-26,27-27,-1-27,-26-52,0 52,0 1,53-27,-53 27,0-1,27 27,-27 0,53 0,-53 53,26 0,-26-27,27 1,-27 26,0-27</inkml:trace>
  <inkml:trace contextRef="#ctx0" brushRef="#br1" timeOffset="56034.396">19897 2910,'0'0,"53"-26,-27 26,27 0,0 0,0 0,0 0,-27 0,-26 26</inkml:trace>
  <inkml:trace contextRef="#ctx0" brushRef="#br1" timeOffset="56184.381">20082 3175,'53'-27,"0"27,0 0</inkml:trace>
  <inkml:trace contextRef="#ctx0" brushRef="#br1" timeOffset="57371.2623">21643 2328,'-27'0,"-25"0,-28 0,-26 53,-26 0,53 26,26-26,0 0,53 0,-27-27,27 27,27-53,-1 53,27-53,27 0,25 0,-25 0,-1 0,1 0,-28 27,-25 26,-27 26,0-53,-27 27,-52-26,53 26,-27-53,53 53,-27-53,27 53,0 0,53-53,0 0,26 0,54 0,26 0,79 0,-27 0,1 0,0 0,26 0,-106 0,-26 0,-53 0,0 0,-80 0,1 0,-1 0,1 0</inkml:trace>
  <inkml:trace contextRef="#ctx0" brushRef="#br1" timeOffset="58374.162">20638 3651,'0'26,"0"1,0 52,79-26,-79 27,26-1,-26-26,0 26,0-52,0-1,53-26,-53 0,0-79,0 52,0-52,0 26,0 27,27 26,-27-53,53 53,0 26,-53 1,79 25,-79-25,26 26,-26-27,0 1,0 26,0-27,0 1</inkml:trace>
  <inkml:trace contextRef="#ctx0" brushRef="#br1" timeOffset="58704.1289">21273 3968,'52'0,"1"0,0-52,-26 52,26 0,0 0,-53 26,26 27</inkml:trace>
  <inkml:trace contextRef="#ctx0" brushRef="#br1" timeOffset="58876.1118">21431 4312,'80'0,"-54"0,27 0</inkml:trace>
  <inkml:trace contextRef="#ctx0" brushRef="#br1" timeOffset="59188.0806">21828 4127,'0'-26,"0"26,53 0,26 0,-52 0,-1 0,27 0,0 0</inkml:trace>
  <inkml:trace contextRef="#ctx0" brushRef="#br1" timeOffset="59776.0218">22516 3836,'0'27,"0"26,-53-53,53 52,-53-52,53 80,-53-80,27 26,-27-26,53-26,0-27,0 0,0 0,26 53,-26 27,80 25,-54 1,27-26,-26-1,26-26,-27 53,27-53,26-26,-79-1,0-26,0 0,0-26,-53 26,53 27,-53 26,53-27,-52 27,-1 0,53 0,-53 27,53 26,0 26,0-53</inkml:trace>
  <inkml:trace contextRef="#ctx0" brushRef="#br1" timeOffset="60993.9">20823 1746,'0'-53,"26"53,27 0,26 0,27-26,-26 26,-1 0,0 0,-26-53</inkml:trace>
  <inkml:trace contextRef="#ctx0" brushRef="#br1" timeOffset="61201.8792">21643 1084,'0'-26,"26"0,-26 78,0 28,0-1,0 1,0-1,0 0,0 27,53-53</inkml:trace>
  <inkml:trace contextRef="#ctx0" brushRef="#br1" timeOffset="62877.7116">22939 2381,'0'53,"0"26,0-26,0 0,0 0,0 0,0 26,53-26,0-53,-26 0,26 0,-53 0,53-53,-53 27,52-80,-52 27,53 26,-53 0,0 0,0 0,0 79,0 1,0-1,0 27,0-26,0-1,0 1,0 26,0-27,27 27,26 0,0 26</inkml:trace>
  <inkml:trace contextRef="#ctx0" brushRef="#br1" timeOffset="63468.6525">23945 2169,'0'-26,"-27"26,27-53,-53 53,1 0,25 0,-26 0,53 26,-53 1,53-1,-26 27,26 0,0 0,-53 26,53-26,0 0,0 0,0 0,0 26,0 1,0-1,0-26,26-26,-26 25,0-25,27-27,-27 26,0 1,26-27,-26 53,27-53,26 0,0 0,-27 0</inkml:trace>
  <inkml:trace contextRef="#ctx0" brushRef="#br1" timeOffset="63844.6149">23865 2672,'0'0,"0"53,0-27,53 27,-53-26,27 52,-27-52,53-27,-53-53,0 0,0 0,26 0,-26 26,0-25,53 78,-53 0,53 27,-53-26,53-1,-53 27,26 0,-26-26</inkml:trace>
  <inkml:trace contextRef="#ctx0" brushRef="#br1" timeOffset="64271.5722">24209 2196,'0'-53,"0"26,0 54,53 26,-53-27,80 27,-80-26,53 25,-53 1,0 27,0-27,0 0,0 0,0 26,0 0,0-26,0 27,0-28,0-25,0-1,0 27,0-26,0-1,-27-26</inkml:trace>
  <inkml:trace contextRef="#ctx0" brushRef="#br1" timeOffset="65478.4515">24950 2434,'0'-27,"27"27,26 27,0-27,-27 53,-26-27,53 27,-53 0,0-26,0 52,0-26,-27 0,1 0,-27 0,53-27,-26-26,26 26,0 27,0-53,26 0,53 0,-26 0,0 0,0 0,0 0</inkml:trace>
  <inkml:trace contextRef="#ctx0" brushRef="#br1" timeOffset="65712.4281">24897 2857,'0'-26,"80"26,-54 0,27 0,0 0,0 0,26-53,-26 53,0 0,-26 0</inkml:trace>
  <inkml:trace contextRef="#ctx0" brushRef="#br1" timeOffset="66096.3897">24897 2116,'0'-26,"0"26,27 0,52 0</inkml:trace>
  <inkml:trace contextRef="#ctx0" brushRef="#br1" timeOffset="66485.3508">25374 1746,'0'0,"26"53,0-27,1 27,-27-26,79-1,-79 27,27-53,-27 53,0-79,0-27,0-27,26 80,-26-26,80 26,-27 26,-27 1,27 26,-53-27,26 27,-26 26,0-26</inkml:trace>
  <inkml:trace contextRef="#ctx0" brushRef="#br1" timeOffset="67300.2693">25903 2884,'0'0,"26"0,27 0,0-53,26 53,1 0,-27 0,0 0,-27 0</inkml:trace>
  <inkml:trace contextRef="#ctx0" brushRef="#br1" timeOffset="67518.247">26141 2646,'0'-53,"0"106,0-1,0 1,0 0,0 0,0 27,0-28,0 1</inkml:trace>
  <inkml:trace contextRef="#ctx0" brushRef="#br1" timeOffset="68668.1324">27728 2011,'-26'0,"-53"52,-1 1,-52 0,0 27,26-1,0 0,53-52,0 52,53-52,-26-1,26 27,0-26,26-27,1 26,52-26,27 0,-27 0,27 0,-27 0,1 53,-54-53,-26 53,0 0,0 0,-79 0,-27 26,0 0,0 1,53-27,0 0,53-1,-52-52,52 27,0-1,0-26,52 0,1 53,53-53,26 0,54 0,-1 0,27 0,-27 0,-26 0,-54 0,-25 0,-54 0,-26 27</inkml:trace>
  <inkml:trace contextRef="#ctx0" brushRef="#br1" timeOffset="69730.0263">26511 4021,'0'53,"27"0,-27-26,26 26,-26-27,0 0,0 27,0-26,27-27,-27 0,0-53,0 26,0-25,53-28,-53 27,0 27,26-27,53 53,-52 0,-27 26,53 1,-53 26,79-27,-79 1,27 26,-27-27,0 27,0-27,0 1</inkml:trace>
  <inkml:trace contextRef="#ctx0" brushRef="#br1" timeOffset="69987.0006">27279 3968,'26'0,"27"0,0 0,-53 0</inkml:trace>
  <inkml:trace contextRef="#ctx0" brushRef="#br1" timeOffset="70143.9849">27279 4233,'52'0,"1"0,-26 0,-1 0,27 0,-26-53,26 53</inkml:trace>
  <inkml:trace contextRef="#ctx0" brushRef="#br1" timeOffset="70413.9577">28019 4048,'-26'0,"-27"79,53-26,53 0,-27-53,27 0,-26 0,26 0,-27 0,-26-53,0 27,-26-1,-1-26,1 27,-27 26,26-53,-26 53,27 0</inkml:trace>
  <inkml:trace contextRef="#ctx0" brushRef="#br1" timeOffset="71499.8493">27675 1349,'0'27,"0"25,-52 1,-1 0,0 0,-27 0,27 0,27-53,26 26,-53-26,53 0,0-52,0 25,0 1,0-27,0 0,0 26,0 1,53 26,0 26,0 1,26 26,27 0,-27-53,1 26,-27-26,26 0,-26 0,-53-26,26-1,-26-26,0 0,0 0,-53 1,27-28,-27 54,27 26,-27 0,26 0,-26 0,53 0,0 53,0 0,0-27</inkml:trace>
  <inkml:trace contextRef="#ctx0" brushRef="#br1" timeOffset="73089.6903">28310 2407,'0'53,"0"27,0-1,0-26,0 0,53 0,-53-27,27 1,26 52,0-79,0 0,-27 0,27-26,-53-1,26 1,-26-27,0 26,0 1,0-27,0 0,0 80,0 25,0-25,0-1,53 27,-53-26,0-1,27 27,-27-26,53 25,-53-25,53-27,-27 0</inkml:trace>
  <inkml:trace contextRef="#ctx0" brushRef="#br1" timeOffset="73681.6311">29342 2116,'0'0,"0"-53,-26 53,26-52,-106 52,80 0,-1 0,1 0,-27 0,53 26,-80 0,80 27,-53 0,53 0,0 0,0 0,0 26,0 1,0-27,0 26,0 27,27-27,26 27,-53-27,26 1,-26-27,53 0,-53-27,0 27,27-53,-27 53,53-53,-1 26,-25-26,26 0,26 0,-52 0,-1 0,-26-52</inkml:trace>
  <inkml:trace contextRef="#ctx0" brushRef="#br1" timeOffset="74058.5934">29422 2831,'0'0,"0"53,26-27,-26 27,0 0,27 26,-27-52,0-1,0 27,53-53,-53-26,0-54,26 1,-26 0,0 26,53 0,-53 0,53 53,-53 26,53 27,-53-26,79 26,-79-27,27 27,-27-27,0 1,26 26</inkml:trace>
  <inkml:trace contextRef="#ctx0" brushRef="#br1" timeOffset="74529.5459">29739 2063,'-26'0,"26"-52,0 52,53 0,-27 26,1 0,52 27,-26 0,0 27,-53-27,26 26,-26 0,0 1,0-1,0 0,0 1,0-1,0 1,53 25,-53-25,53-1,-53 1,27-28,-27 1,0-26,-27-27,1 0,-27 0,53-27,-53-26,53 1,0-1</inkml:trace>
  <inkml:trace contextRef="#ctx0" brushRef="#br1" timeOffset="74995.4997">30586 2381,'26'-53,"54"53,-27 0,-27 53,-26 0,53 0,-53 26,0-26,0 26,0-26,-26 0,26 0,0 0,-27-26,27 25,0-25,0-27,53 0,0 0,0 26,0-26,0 0,-27 0</inkml:trace>
  <inkml:trace contextRef="#ctx0" brushRef="#br1" timeOffset="75236.4756">30586 2937,'-53'-53,"79"26,54 27,26 0,-1 0,28-53,-27 53,-1 0,1-53,-53 53,-26 0</inkml:trace>
  <inkml:trace contextRef="#ctx0" brushRef="#br1" timeOffset="75613.4377">30374 1984,'27'0,"-27"-53,26 53,27 0,26 27,-26-27,0 0,27 0,-27 0</inkml:trace>
  <inkml:trace contextRef="#ctx0" brushRef="#br1" timeOffset="75970.4019">31009 1693,'0'79,"0"-26,0 27,80-27,-80-27,26 27,-26 0,53-53,-27 0,-26 0,0-53,0 27,0-27,27 0,-27 26,53 27,-27 0,54 53,-80 27,26-28,-26 1,53 0,-53 53,0-53</inkml:trace>
  <inkml:trace contextRef="#ctx0" brushRef="#br1" timeOffset="76209.3783">32306 3069,'26'0,"-26"0</inkml:trace>
  <inkml:trace contextRef="#ctx0" brushRef="#br2" timeOffset="85593.4397">21458 3624,'0'0,"0"-26,0-27,0 27,26-27,-26 26,53-26,0 0,0-26,0 26,53-53,26 0,0-26,1 0,-1 0,27-27,26-79,26 0,-25-27,25-79,-25 27,-1 26,0 26,-26 27,26 26,-79 53,-27 27,-26 53,-53 26,27 53,-27 53,0-27,-27 1,27 26,0-27,0-26</inkml:trace>
  <inkml:trace contextRef="#ctx0" brushRef="#br2" timeOffset="86517.3474">23495 370,'-26'0,"-27"0,53 27,-53-27,53 26,0 0,79-26,27 0,53 0,-1-52,-25 52,25-80,-52 80,27-53,-80 53,-27 0,-26 27,0 26,-26 0,-1-1,-26 28,27-27,-27 26,53-26,-53 0,53-27,0 27,0 0</inkml:trace>
  <inkml:trace contextRef="#ctx0" brushRef="#br2" timeOffset="86818.3173">25056 317,'0'0,"27"53,-27-26,52 25,-25-25,26-27,26 0,-26 0,0 0,-27 0,27-79,-53 52,0 27,-53-53,-26 53,0 0,-27 27,27-27,-27 79,53-53,26-26</inkml:trace>
  <inkml:trace contextRef="#ctx0" brushRef="#br2" timeOffset="89536.0454">3149 6403,'26'0,"53"0,-52 0,-1 0,27 0,-26 0,-1 0,-26 53</inkml:trace>
  <inkml:trace contextRef="#ctx0" brushRef="#br2" timeOffset="89707.0284">3228 6826,'53'0,"-27"0,27 0,0 0</inkml:trace>
  <inkml:trace contextRef="#ctx0" brushRef="#br2" timeOffset="91193.8797">5980 6032,'-53'0,"0"0,0 27,-27-27,-25 79,25-26,27-27,-26 27,26-26,27-27,26 53,-27-53,27 53,0-27,0-26,0 27,53-27,-26 0,25 52,1-52,53 0,26 53,-52-53,-27 27,-27-27,-26 79,0-26,0 0,0 0,-53 26,0-26,-52 27,25-27,-26-1,53 1,-26 27,26-54,27 27,26-26,53-27,79 0,53-53,53 0,-26 0,0 53,26-106,-53 106,-79 0,0-26,-54 26,-25 0,26 0,-53 0,53 0,-27 0,1 0,-27 0</inkml:trace>
  <inkml:trace contextRef="#ctx0" brushRef="#br2" timeOffset="92077.7913">4868 7858,'0'0,"0"26,0 27,0-26,80-1,-80 27,26-27,-26 27,0-26,0 26,0-53,0-53,-53 0,53 0,0-53,0 53,0 27,27-1,-1 27,1 0,52 27,-53 26,27-27,-26 27,-27-26,53 25,-53-25,0 26,53 0,-53-27</inkml:trace>
  <inkml:trace contextRef="#ctx0" brushRef="#br2" timeOffset="92438.7552">5609 7911,'106'0,"-53"0,0 0,0 0,-27 0,27 26,-53 1</inkml:trace>
  <inkml:trace contextRef="#ctx0" brushRef="#br2" timeOffset="92579.7411">5768 8149,'53'-27,"26"27,-26-53,27 53,-1-79,53 79,-52 0,-1-26</inkml:trace>
  <inkml:trace contextRef="#ctx0" brushRef="#br2" timeOffset="92885.7104">6694 7858,'26'0,"-26"26,0 27,53-26,-53-1,27 53,26-79,0 0,-53-26,0-27,0 27,0-1,0-26,0 27,-53 26,0 0,26-27,1 27,-27 0,27 0</inkml:trace>
  <inkml:trace contextRef="#ctx0" brushRef="#br2" timeOffset="94245.5745">6324 5344,'0'27,"-27"-1,27 27,-53-26,53-1,-79 27,26 0,0-27,0-26,-26 0,79-26,-27-27,27 26,0 1,0 0,0 26,53 0,-26 0,26 0,-1 52,28-52,-27 53,0-53,0 27,26-27,-53 0,1 0,-27 0,0-53,-27 0,-26 27,-26-27,26-27,27 54,-54-27,54 53,26 26,0 54,0-54</inkml:trace>
  <inkml:trace contextRef="#ctx0" brushRef="#br2" timeOffset="95855.413">7779 6270,'0'-79,"0"52,0 1,0 26,0 26,79 27,-79 27,27 26,-27-27,0 0,53 1,-53-27,52 0</inkml:trace>
  <inkml:trace contextRef="#ctx0" brushRef="#br2" timeOffset="96074.3916">8149 6270,'53'0,"-53"27,53 52,-53-26,26 0,-26 0,0 26,0-26,-26 0,0 0,-54 26,27-52</inkml:trace>
  <inkml:trace contextRef="#ctx0" brushRef="#br2" timeOffset="96358.3631">7594 6297,'-53'0,"53"26,-53 54,53-27,0 26,0 0,0-26,0 0,26 0,27 0,0 0,26-27,27 27,-26-53,-1 53</inkml:trace>
  <inkml:trace contextRef="#ctx0" brushRef="#br2" timeOffset="97197.2793">8996 6217,'0'-26,"0"26,53 0,-27 0,1 0,26 0,-27 53,27-27,-53 27,0 0,0 0,0 0,0 26,-79 27,52-53,-26 0,27 0,26-27,0 1,26-27,54 0,25 0,1 0,27-80,-54 80,-26-52</inkml:trace>
  <inkml:trace contextRef="#ctx0" brushRef="#br2" timeOffset="97416.2574">9022 6641,'0'-27,"53"27,0 0,27 0,25 0,28 0,-54 0,-26-53,-27 53</inkml:trace>
  <inkml:trace contextRef="#ctx0" brushRef="#br2" timeOffset="97846.2144">8758 5900,'26'0,"1"-53,26 53,26 0,-26-26,26 26,-26 0,0-53,26 53,-79-53</inkml:trace>
  <inkml:trace contextRef="#ctx0" brushRef="#br2" timeOffset="98204.1786">9287 5556,'53'0,"-27"0,-26 53,53 0,-53-27,0 1,53 26,-53-27,0 27,0-106,27 53,-27-79,0 52,0-26,26 53,-26-53,53 53,-27 0,-26 27,53-1,-53 27,53 27,-53-27,0 52,0-25</inkml:trace>
  <inkml:trace contextRef="#ctx0" brushRef="#br2" timeOffset="99006.0984">10398 6614,'27'0,"26"0,26 0,-26 0,-27 0,1 0,-27 27</inkml:trace>
  <inkml:trace contextRef="#ctx0" brushRef="#br2" timeOffset="99155.0834">10530 7064,'0'0,"0"-26,80 26,-27 0,-27 0,1 0</inkml:trace>
  <inkml:trace contextRef="#ctx0" brushRef="#br2" timeOffset="100332.9657">12753 5926,'-27'0,"1"0,-53 0,-80 53,-26 27,52-1,54 0,-27 1,53-54,0 27,53 0,53-53,53 27,-27-27,1 0,-1 0,1 0,-27 52,-1 1,-52-26,0 52,-79-26,0 26,-27 1,26-27,1 26,26-52,27-27,26 53,79-53,0 0,27 0,80 0,25 0,27-27,-79 27,26 0,-52 0,-54 0,-26 0,-27 0,1 0,26 27</inkml:trace>
  <inkml:trace contextRef="#ctx0" brushRef="#br2" timeOffset="101426.8563">11113 7726,'26'52,"-26"1,0 0,0 0,0 27,0-1,0 0,0 1,0-54,26-26,1-26,-27-1,53-26,-53-26,0 0,53-1,-53 27,0 27,26-27,27 79,0 1,-27 26,-26-27,80 27,-80-26,53 25,-53-25,26-1,-26 27</inkml:trace>
  <inkml:trace contextRef="#ctx0" brushRef="#br2" timeOffset="101689.83">12012 7858,'27'-53,"-1"53,27 0,-27 0,-26 26</inkml:trace>
  <inkml:trace contextRef="#ctx0" brushRef="#br2" timeOffset="101846.8143">12012 8122,'0'0,"53"0,-27 0,27 0</inkml:trace>
  <inkml:trace contextRef="#ctx0" brushRef="#br2" timeOffset="102124.7864">12700 7937,'0'27,"0"-1,0 27,0-27,26 27,1-53,26 0,-27 0,1 0,-27-26,79-1,-79-25,0 25,-26 1,-1-27,-26 53,-26 0,26 0,0 0,27 0</inkml:trace>
  <inkml:trace contextRef="#ctx0" brushRef="#br2" timeOffset="103459.653">12674 5133,'0'26,"-53"53,0 27,0-26,-27 25,54-52,-27 0,53 0,-53-26,0-27,53-53,0 26,0-26,0 0,0-26,0 53,27 26,-1 0,27 53,-26-1,25-25,1-27,0 79,-26-79,26 0,-27 0,-26-26,53-1,-53-26,0-26,-26 0,-27-1,26 27,-52 1,26 52,26 0,-25 0,52 52,0 1,79 27,27-27,-27-53</inkml:trace>
  <inkml:trace contextRef="#ctx0" brushRef="#br2" timeOffset="104396.5593">14579 6085,'0'-53,"26"53,-26-26,53 26,0-27,0 27,-27 0,-26 27,27 26,-27 0,0-1,0 28,0-1,0 1,0-1,-53 0,53 1,0-27,26-27,1-26,26 53,26-53,0 0,54 0,-54 0,-53-26</inkml:trace>
  <inkml:trace contextRef="#ctx0" brushRef="#br2" timeOffset="104608.5381">14605 6508,'26'-52,"54"25,-27 27,-27 0,27 0,27 0,-28 0,28 0,-27 0,-27 0</inkml:trace>
  <inkml:trace contextRef="#ctx0" brushRef="#br2" timeOffset="105154.4834">14367 5741,'0'-26,"53"26,-27 0,1 0,52 26,-26-26,-27 0,27 27,-26-27</inkml:trace>
  <inkml:trace contextRef="#ctx0" brushRef="#br2" timeOffset="105626.4359">15002 5450,'0'53,"0"0,0 0,0 26,0-26,0 0,0 0,0 0,53 26,-53-26</inkml:trace>
  <inkml:trace contextRef="#ctx0" brushRef="#br2" timeOffset="106132.3857">14049 6085,'-26'53,"26"53,0-27,0 1,0 25,0 28,53-1,0 0,53-26,-1-53,1 0,27-53,-1 0</inkml:trace>
  <inkml:trace contextRef="#ctx0" brushRef="#br2" timeOffset="106578.3411">15663 5953,'0'79,"0"1,0-1,27 27,26-27,-27 1,27-1,-53-26,53 0,-53 0,0 0,-26-1,-1-25,-52 26,-1 0,-25-53,-1 26,53-26,26 0</inkml:trace>
  <inkml:trace contextRef="#ctx0" brushRef="#br2" timeOffset="107374.2615">15663 5212,'0'26,"53"27,-53 0,27-26,-27-1,0 27,53-26,-53 25,0-104,0 25,0 1,0-27,26 26,-26 1,53 26,-53-53,26 53,1 0,-27 26,53-26,-53 53,26-53,-26 53,0 0,0-26,0 52,0-53</inkml:trace>
  <inkml:trace contextRef="#ctx0" brushRef="#br2" timeOffset="112549.7437">26353 4947,'0'27,"0"52,0-26,0-26,0-1,0 27,0-27,0 1,0 26</inkml:trace>
  <inkml:trace contextRef="#ctx0" brushRef="#br2" timeOffset="113514.6474">26405 5979,'0'27,"0"26,0 0,27-53,-27 26,26-26,27 53,-53 0,0 26,0-52,0 26,0 26,0-26,0 0,0 26,0 1,27-28,-27 28,53-1,-53-26,26-26,-26 26,0-27,0 0,53-26,-53 53,0 27,0-27,0 0,0-1,0-25,0 26,0-27,0 1,0 26,0 0,26 0,-26-1,0 1,0 0,0 0,0 27,53-1,-53 0,0-26,0 0,0-26,27 26,-27-27,0 0,0 27,53-26,-53-1,0 27,26-26,-26 26,0-27,0 0,0 1,53 26,-53-27,0 27,0-26,0-1,0 1,0 26,0-27,0 0,0 27,0 0,0 0,0 0,0 0,0 0,0-27,0 1,27 52,-27-52</inkml:trace>
  <inkml:trace contextRef="#ctx0" brushRef="#br2" timeOffset="114499.5489">26564 4894,'53'0,"-26"0,25 0,28 0,-27 0,0 0,0 0,-27 0,27 0,0 0,0 0</inkml:trace>
  <inkml:trace contextRef="#ctx0" brushRef="#br2" timeOffset="114927.5061">27808 4709,'53'0,"-27"0,27 27,0-27,0 0,-27 0,27 0,27 0,-1 0,0 0,27 0,-26 0,-1-27,0 27,1 0,-1 0,27-26,-27 26,1 0,-27 0,-1 0,1 0,0 0,0 0,-26 0,-1 0,27 0,26 0,-52 0,-1 0,27 0,-26 0,26 0,0-53</inkml:trace>
  <inkml:trace contextRef="#ctx0" brushRef="#br2" timeOffset="115180.4808">30745 4577,'53'-26,"-27"26,0 0,27 0,-26 0,-1 0,27 0,-26 0,-1 0,1 0,25 0,1 0,0 0,0 26,0-26,-26 0,26 0,-1 0</inkml:trace>
  <inkml:trace contextRef="#ctx0" brushRef="#br2" timeOffset="115609.4379">32173 4551,'27'0,"26"0,-27 0,27 0,53 0,-27 0,27 0,53 0,-27 0,27-53,-27 53,-52 0,-27 0,-27 0,-26 26,0-26</inkml:trace>
  <inkml:trace contextRef="#ctx0" brushRef="#br2" timeOffset="119004.0984">27596 5635,'0'-26,"0"-1,-26 27,-27 0,-53 53,26 0,-25 27,25-1,1-26,52 0,27 0,27-53,26 0,26 0,1 0,25 0,-78 0,-1 0,-26 79,0-52,0 25,-53 28,0-27,27 26,-27-26,27-26,26 25,-53-52,53 27,0-1,79-26,-52 0,25 0,-25 0,26 0,0 0,0 0,26 0,-26-53,0 53,0 0,-27 0,1 0,26 0</inkml:trace>
  <inkml:trace contextRef="#ctx0" brushRef="#br2" timeOffset="119725.0263">28284 6112,'0'-27,"0"-26,0-26,0 52,0 27,-79 53,-1 0,27 0,-26 26,52-26,27 0,-52 0,52 0,26-53,0 0,1 0,52 0,-52 0,-1 0,-26-26,53 26,-53-53,0 26,0 54,53 26,-53 26,27-79,-27 53,26-53,-26 26,53-26,26 53,-52-53,52 0,-52-26</inkml:trace>
  <inkml:trace contextRef="#ctx0" brushRef="#br2" timeOffset="120204.9783">27993 5344,'0'53,"0"27,0-1,26 0,-26 1,27-27,-27-27,53-26,-53 53,26-53,-26-26,27-1,-27-26,0 0,0-26,0-1,53 28,-53 25,26 27,-26 27,53-1,-53 27,26-27,-26 1,53 52,-53-52,27 26,-27 0</inkml:trace>
  <inkml:trace contextRef="#ctx0" brushRef="#br2" timeOffset="120503.9484">28707 5873,'53'0,"0"0,0 0,-26 0,25 0,-25 0,-1 27,-26-1,0-26</inkml:trace>
  <inkml:trace contextRef="#ctx0" brushRef="#br2" timeOffset="120640.9347">28919 6217,'79'0,"-26"-79,-26 79,26 0,-53-26,26 26</inkml:trace>
  <inkml:trace contextRef="#ctx0" brushRef="#br2" timeOffset="121343.8644">30639 4974,'0'-27,"0"-26,0 53,26 53,-26 27,0 26,0-1,0 1,0 0</inkml:trace>
  <inkml:trace contextRef="#ctx0" brushRef="#br2" timeOffset="121706.8281">29924 5979,'80'-53,"-1"53,27 0,79-79,53 79,-26-106,79 53,0 53,27-132,-54 132,-26-79,-79 79,-80 0,-52 0,-27 0,-27 0,-26 0</inkml:trace>
  <inkml:trace contextRef="#ctx0" brushRef="#br2" timeOffset="123039.6948">30533 6217,'53'27,"-53"26,0-27,26 27,-26 27,0-28,0 1,53 0,-53 0,0-26,0-1,0 1,0 25,0-78,0 26,0-26</inkml:trace>
  <inkml:trace contextRef="#ctx0" brushRef="#br2" timeOffset="124329.5658">31565 6508,'0'-52,"53"52,-27 0,27 0,-26 0,25 0,1 0,0 0,0-27,-26 27,26 0,-27 0,27 0,-53 0,-26 0</inkml:trace>
  <inkml:trace contextRef="#ctx0" brushRef="#br2" timeOffset="125851.4134">32861 6006,'0'-27,"0"-26,0 0,-53 53,53-26,-26 26,-27 0,27 0,-27 26,26 1,-26 26,27 0,26-27,0 27,0 0,26-53,1 0,-1 0,27 0,-26 0,-27 0,52 0,-52-79,53 26,-53 53,0 79,0-26,27-53,-27 53,53 0,-27 26,27-52</inkml:trace>
  <inkml:trace contextRef="#ctx0" brushRef="#br2" timeOffset="127299.2688">27384 7964,'-26'0,"26"26,-53 1,53-1,0 27,0-27,26 27,1-26,26-1,-27-26,54 80,-54-80,1 0</inkml:trace>
  <inkml:trace contextRef="#ctx0" brushRef="#br2" timeOffset="127485.2502">27570 7752,'0'-53,"0"53,0 53,0 26,0-26</inkml:trace>
  <inkml:trace contextRef="#ctx0" brushRef="#br2" timeOffset="127794.2193">28390 7831,'0'-26,"0"-27,-27 53,27 26,-79 27,53 0,-27 27,53-27,-53-1,53 1,0 27,0-1,0 1,0-28,0 1,26 0,-26-26,0-1,0 27</inkml:trace>
  <inkml:trace contextRef="#ctx0" brushRef="#br2" timeOffset="127981.2006">27993 8202,'26'0,"1"-27,52 27,1 0,25 0,1-53,-26 53,-1 0</inkml:trace>
  <inkml:trace contextRef="#ctx0" brushRef="#br2" timeOffset="128760.1227">30136 7646,'-53'-53,"0"0,0 53,-26 0,26 27,27 52,-27-52,53 26,-27-1,27-25,0-1,27-26,52 0,-26 0,-27 0,27 0,0-53,-53 1,0 25,27 54,-27 25,53-25,-53-1,53-26,-53 80,52-54,-52 1</inkml:trace>
  <inkml:trace contextRef="#ctx0" brushRef="#br2" timeOffset="129121.0866">29395 7540,'0'-26,"27"52,-27 27,26 0,-26 27,80-1,-80 0,79 27,-26-27,0 1,0-54,0-26</inkml:trace>
  <inkml:trace contextRef="#ctx0" brushRef="#br2" timeOffset="129398.0589">30506 7461,'0'26,"0"27,0 27,0-27,0 0,0 26,0-26,27 0,-27 0,53-27,-53 27</inkml:trace>
  <inkml:trace contextRef="#ctx0" brushRef="#br2" timeOffset="129803.0184">31274 7276,'-27'26,"1"27,-27 26,0-26,27 0,-27 27,26-54,27 1,-53-27,53 53,27-53,26 26,0-26,52 0,1 0,0 0,-27 0,1 0,-1 0,-26 0</inkml:trace>
  <inkml:trace contextRef="#ctx0" brushRef="#br2" timeOffset="130132.9854">32147 7170,'0'-53,"0"53,0 26,0 27,0 27,0-1,0 0,53 1,-53-1,0 1,0 25,0-25,0-54</inkml:trace>
  <inkml:trace contextRef="#ctx0" brushRef="#br2" timeOffset="132922.7064">28363 8969,'0'27,"53"-27,0 0,-26 0,-1 0,53 0,-26 0,0 0,0-27,27 27,25-26,-25 26,-27-53,0 53,0-27,-1 27,1-53,-26 53,52 0,-79-26,53 26,0 0,-53-53,53 53,0-27,0 27,-53-26,79 26,-52-53,52 0,-26 53,-27-26,27 26,0-53,-26 53,-1 0,-26-27,80 27,-54 0,0-26,27 26,-26 0,26-53,-27 27,1-27,52 53,-79-27,26 27,1-26,-27-27,0 26,0 27,-53 0,0 0,-26 0,52 0,27-26,27-1,26 27,-27 0,1 0,25 0,-25 53,26-53,-27 0,1 0,-27 27,53-27,-53 26,0 54,-80-54,27 27,0 0,1 0,25 0</inkml:trace>
  <inkml:trace contextRef="#ctx0" brushRef="#br2" timeOffset="134632.5354">27517 9366,'0'26,"0"27,0 0,0 27,0-27,0-1,0 1,0 0,0-26,0-1,0-26,0 0,-27-53,27 0,0 0,0 1,0-1,0 0,0-27,0 27,0 0,0 1,0-1,0 26,27 1,-27-27,53 26,0-26,-1 53,-52 27,0 52,53-26,-53 27,0-1,0 0,-26 1,26-1,0-26,0-27,0 1,0 26,53-27,0-26,53 0,26-53,-26 0,0 27,-54-27,-25 27,-27-27,0 26,0 1,-27-27,1 53,-27 0,-26 26,52-26,27 53,-26-53,26 53,0 0,26 0,1-53,26 0,-27 26,1-26,25 0,-25 0,-1 53,27-53</inkml:trace>
  <inkml:trace contextRef="#ctx0" brushRef="#br2" timeOffset="135202.4784">28654 9366,'-26'-53,"26"0,-53 53,0-26,27 26,-1 0,-26 0,53 26,-53 27,53-27,-53 1,53 26,0 0,27-53,-27 26,79-26,-52 0,-1 0,54 0,-54 0,0 0,27 53,-53 27,0-28,0 1,0 27,0-1,0-26,0 26,0-52,0-1,-26-26,26 27,-27-27,1 0,26-27,-79 1,79-27,-53 26,53-25,0-28,26 27,27 0</inkml:trace>
  <inkml:trace contextRef="#ctx0" brushRef="#br2" timeOffset="135427.4559">29104 9419,'-53'0,"27"0,26 26,-27 1,27 26,0 0,0 0,0-1,0 28,0-54,0 1,53-27,0 79,0-79</inkml:trace>
  <inkml:trace contextRef="#ctx0" brushRef="#br2" timeOffset="135592.4393">29157 9313,'53'-26,"-53"52</inkml:trace>
  <inkml:trace contextRef="#ctx0" brushRef="#br2" timeOffset="136867.3982">29501 9498,'0'-26,"0"-27,-26 53,-1 0,1 0,-27 26,26 27,27 0,0 0,0-53,27 0,26-26,-53-1,26 27,1 0,-27 27,53-27,-53 26,26-26,27 53,0-53,-53-26,26 26,-26-80,0 54,27 26,-27 0,53 0,-53 79,53-79,-27 53,27-27,0-26</inkml:trace>
  <inkml:trace contextRef="#ctx0" brushRef="#br2" timeOffset="139182.3982">30480 9128,'-26'0,"-1"0,1 0,-27 26,26 1,27-1,-79 27,79 0,53-53,0 0,0 0,26-53,-53 0,1 27,-27-27,0 26,0 1,-27 26,27 0,0 53,0 0,27-53,52 0,27 0,26 0,27-27,0-26,0-26,-1-27,-25 27,-27-27,-80 27,-26-1,0 27,0 27,0 26,-53 0,53 53,-53 0,53 26,-53 27,53 0,0 0,0-1,27 28,-27 25,53-52,-53 0,26 26,-26-26,53 0,-53-53,0-27,0 1</inkml:trace>
  <inkml:trace contextRef="#ctx0" brushRef="#br2" timeOffset="139402.3982">31512 9498,'0'0,"79"53,-26-53,27 0,52 0,0 0,27 0,-53 0,-27 0,-26 0</inkml:trace>
  <inkml:trace contextRef="#ctx0" brushRef="#br2" timeOffset="140389.3982">27543 10345,'0'-53,"0"0,-79 0,79 0,-80 53,54-26,-27 26,0 0,27 79,-54 1,27 52,53-53,-53 1,53-1,0 0,0 1,0-27,0 26,0-53,53 27,27-53,-1 27,0-27,1 0,-1 0</inkml:trace>
  <inkml:trace contextRef="#ctx0" brushRef="#br2" timeOffset="141016.3982">27887 10715,'0'-26,"0"26,-53 0,0 0,27 0,-1 0,-26 0,27 79,-27-26,53-26,27-27,25 0,-25 0,26 0,0 0,-27 0,1-53,-27 106,0 0,0-27,0 0,0-26,0 80,26-80,27 0,-53-53,79 26,-79 1,53 26,-53-79,27 79,-27 53,79-1,-26 1,-26-53,25 0,-25 0</inkml:trace>
  <inkml:trace contextRef="#ctx0" brushRef="#br2" timeOffset="141328.3982">28337 10874,'0'53,"0"-27,26-26,27 53,0-53,0 0,0-26,-53-1,0-25,0-28,0 54,0-1,-26-26,26 53</inkml:trace>
  <inkml:trace contextRef="#ctx0" brushRef="#br2" timeOffset="142837.3982">28707 10848,'53'0,"0"0,27-27,-28-26,-25 27,26 26,-53-53,0 26,-27 27,-52 0,26 0,0 53,0-26,27 26,26-27,0 1,0-1,53 27,0-53,26 0,0 0,1 0,-54 0,1 0,-27-53,0 53,0-26,0 52,26-26,-26 53,53-53,-53 79,0-132,0 27,0 0,0-27,53 26,-27 27,27-53,-26 53,-1-53,27 53,-26 0,-1 0,53 0,-79-26,0-27,0 0,-26 27,-53-27,52 53,-26 0,27 0,26 53,0-1,0 54,0 0,0 0,0 0,26 26,-26-53,27 1,-27-27,0 0,0-27,-27-26,-26 0,27 0,-1 0,27 0,-53 0,53-53,0 27,106-27,0 53,53-80,0 28,-27 25,-53-52,27-27,-53 27,-53-1,0 27,0 53,-53 0,0 0,-26 0,26 0,0 53,53 0,0 0,0 0,26 0,27-27,27-26,-1 53,1-53,-1 0,-26 0,0 0,-27-26,-26-1</inkml:trace>
  <inkml:trace contextRef="#ctx0" brushRef="#br2" timeOffset="143197.3982">30321 10927,'27'0,"-27"53,26 0,-26 53,0-27,53-26,-53 0,0-27,27-26,-27-26,0-27,52 0,-52-26,0 26,53 0,-53 26,27 27,-27-26,53 26,0 0,-27 26,-26 1,0 26,53-53,-53 79,0-52,0-1</inkml:trace>
  <inkml:trace contextRef="#ctx0" brushRef="#br2" timeOffset="144149.3982">31089 10795,'-27'-53,"1"26,-54 27,54 0,-1 53,-26 0,53 0,-52 26,52-26,0-26,52 26,1-53,27 26,26-26,26 0,0-53,-52 0,-28 27,-52-27,0 0,0 0,0 27,-26 26,0 0,-1 0,-26 0,53 26,-53 1,53 26,0-1,0-25,27 26,26-27,0 27,-1-53,28 53,-1-53,1 0,-1 0</inkml:trace>
  <inkml:trace contextRef="#ctx0" brushRef="#br2" timeOffset="144883.3982">31882 10504,'-26'0,"-1"0,27 79,-79 27,79 0,-53-27,53 53,0-26,0-26,0-1,53-26,-27 0,54-27,-1-26,1 0</inkml:trace>
  <inkml:trace contextRef="#ctx0" brushRef="#br2" timeOffset="145498.3982">32226 10768,'0'-26,"-53"26,53 79,-26 1,26-1,-53 0,53-26,0 0,0-26,0-1,0-52,0-1,0-26,0-26,0-27,0-26,0-27,0 53,0 53,0-26,0 52,53 1,-27-27,27 53,-26 0,26 79,-53-52,0 26,0 0,0 0,-53 26,26-26,-26 0,27 0,26-27,-53-26,53 27,0 26,26-53,1 0,26 0,0 0,26 26,-26-26,26 0,1 0,-27 53,0-53,-27 0</inkml:trace>
  <inkml:trace contextRef="#ctx0" brushRef="#br2" timeOffset="145790.3982">32835 10821,'-27'0,"27"27,0-1,0 1,0 52,27-79,26 0,-27 0,1 0,26 0,-53-27,0 1,0 0,-53-54,53 54,-80-27,27 53,27 0</inkml:trace>
  <inkml:trace contextRef="#ctx0" brushRef="#br2" timeOffset="146147.3982">33205 10636,'27'-53,"-54"53,1 0,-1 0,-26 53,27-27,-27 54,53-27,0 0,0-27,26 27,27-53,27 26,26-26,52 0,-52 0,-53 0,-26 0,-27 0</inkml:trace>
  <inkml:trace contextRef="#ctx0" brushRef="#br2" timeOffset="146345.3982">33655 10504,'26'0,"27"26,-53 27,0 0,0 26,0 54,0-1,-26-26,-1 0,-25-27,-1 0,26-26</inkml:trace>
  <inkml:trace contextRef="#ctx0" brushRef="#br2" timeOffset="149462.3982">16563 6270,'0'0,"79"0,-52 0,26 0,-27 0</inkml:trace>
  <inkml:trace contextRef="#ctx0" brushRef="#br2" timeOffset="149636.3982">16616 6588,'79'0,"-52"0,-27-27,26 27,27 0</inkml:trace>
  <inkml:trace contextRef="#ctx0" brushRef="#br2" timeOffset="150513.3982">18706 4789,'0'79,"0"-26,0 26,0 1,0-1,0 53,0-26,0-79</inkml:trace>
  <inkml:trace contextRef="#ctx0" brushRef="#br2" timeOffset="150894.3982">17939 5847,'53'0,"26"-53,0 53,54 0,52 0,53-53,27 53,79-53,-53 53,-53 0,0-53,-53 53,-53 0,-52 0,-27 0</inkml:trace>
  <inkml:trace contextRef="#ctx0" brushRef="#br2" timeOffset="151736.3982">17965 6323,'0'106,"0"-27,0 1,0 26,0-27,53 27,-53-27,53 27,-53-79</inkml:trace>
  <inkml:trace contextRef="#ctx0" brushRef="#br2" timeOffset="151961.3982">18653 6879,'27'-27,"26"27,-27-53,0 53,54 0,-27-26,26 26,0 0,-26 0,0 0</inkml:trace>
  <inkml:trace contextRef="#ctx0" brushRef="#br2" timeOffset="152470.3982">19473 6403,'0'-27,"0"27,53-53,0 53,0 0,0 0,0 27,-27-1,-26 1,27 26,-27-1,0 1,0 0,0 27,-53-1,26-26,27 26,-79-52,79-1,79 27,-26-53,27 0,-1 0,1 0,-28 0,1 0</inkml:trace>
  <inkml:trace contextRef="#ctx0" brushRef="#br2" timeOffset="152702.3982">19711 6826,'0'0,"0"-27,80 27,-27 0,0 0,0 0,0 0,-1 0,1 0</inkml:trace>
  <inkml:trace contextRef="#ctx0" brushRef="#br2" timeOffset="153325.3982">19050 6085,'0'-26,"26"26,54 0,-27 0,26 0,-26 0,26 0,1 0,26 0,-27 0,-26-53</inkml:trace>
  <inkml:trace contextRef="#ctx0" brushRef="#br2" timeOffset="153565.3982">20029 5609,'26'-27,"-26"1,0 79,0 26,0 27,0-27,0 1,0 26,0 26,0-79</inkml:trace>
  <inkml:trace contextRef="#ctx0" brushRef="#br2" timeOffset="154382.3982">19579 6747,'0'0,"0"0,0 52,53-52</inkml:trace>
  <inkml:trace contextRef="#ctx0" brushRef="#br2" timeOffset="155695.3982">5900 10186,'80'0,"-27"-53,-1 53,54-79,-26 79,-27 0,-27 0,-26 26</inkml:trace>
  <inkml:trace contextRef="#ctx0" brushRef="#br2" timeOffset="155859.3982">6218 10795,'53'0,"26"-27,-53 27,27 0</inkml:trace>
  <inkml:trace contextRef="#ctx0" brushRef="#br2" timeOffset="156880.3982">3651 10001,'-53'26,"0"54,-26 79,0-1,-1 27,1-26,26-26,0-1,0 0,27-53,-27-26,26 0,-26-53,53 27,-52-27</inkml:trace>
  <inkml:trace contextRef="#ctx0" brushRef="#br2" timeOffset="157142.3982">2805 10715,'0'-79,"0"52,0 1,26 26,27 26,0 27,26 27,27-1,0-26,-27 26,54 1,-54-1,0-26,-26 0,0-53</inkml:trace>
  <inkml:trace contextRef="#ctx0" brushRef="#br2" timeOffset="157524.3982">3942 10504,'0'0,"0"53,0 26,0 0,27 80,-27-27,0 27,53-53,-53-27,0 1,53-54,-27 27</inkml:trace>
  <inkml:trace contextRef="#ctx0" brushRef="#br2" timeOffset="157930.3982">4260 10477,'53'0,"0"27,26 26,-79-27,26 27,-26 0,0 0,0 0,0 0,-26 26,26-26,-53 0,53 0,0-27,0 27,53-53,0 0,0 0,26 0,1 0,-27 0,-1 0</inkml:trace>
  <inkml:trace contextRef="#ctx0" brushRef="#br2" timeOffset="158146.3982">4286 10927,'0'0,"53"0,27 0,-28 0,28 0,-1 0,1-53,-27 53</inkml:trace>
  <inkml:trace contextRef="#ctx0" brushRef="#br2" timeOffset="158342.3982">4868 10557,'0'0,"27"52,26 28,-53-1,79 1,-79-1,27 27,-27-27,0 1,0-28,-27 1</inkml:trace>
  <inkml:trace contextRef="#ctx0" brushRef="#br2" timeOffset="159646.3982">8837 8837,'79'-53,"-52"53,-1 0,27-27,27 27,-54 0,1 0,-27 53,53 0,-53-26,0-1,0 54,-27-28,-26 1,0 0,53 27,-26-54,26 1,0 25,53 1,26-53,-26 0,0 0,0 0,-27 0,27 0</inkml:trace>
  <inkml:trace contextRef="#ctx0" brushRef="#br2" timeOffset="159856.3982">8837 9207,'0'-26,"27"26,52-53,0 53,1 0,-1-27,0 27,1 0,-27 0</inkml:trace>
  <inkml:trace contextRef="#ctx0" brushRef="#br2" timeOffset="160474.3982">8255 9710,'26'0,"54"-27,26 27,105-52,1 52,0 0,79 0,0 0,0 0,-53 0,-53 0,-26 0,-53 0,-27 0,-52 0,-27 52</inkml:trace>
  <inkml:trace contextRef="#ctx0" brushRef="#br2" timeOffset="161154.3982">8229 10318,'52'-79,"-52"53,53 26,0 0,0 0,-53 26,53 27,-53 0,0 0,0 26,-26 1,26 25,-53-25,53-27,0-27,0 54,26-80,54 0,25 0,28-53,-27 53,-27-80</inkml:trace>
  <inkml:trace contextRef="#ctx0" brushRef="#br2" timeOffset="161446.3982">8361 10609,'0'-26,"53"26,-27 0,54 0,-27-53,26 53,27 0,0 0,-27 0,0-26</inkml:trace>
  <inkml:trace contextRef="#ctx0" brushRef="#br2" timeOffset="161702.3982">9472 10557,'0'-27,"53"1,0 26,0 0,26-53,1 53,-27 0</inkml:trace>
  <inkml:trace contextRef="#ctx0" brushRef="#br2" timeOffset="161927.3982">10107 10160,'53'106,"-53"-1,0 1,0 53,0 0,0-53,0-1,0-25,0-54,26-26</inkml:trace>
  <inkml:trace contextRef="#ctx0" brushRef="#br2" timeOffset="165369.3982">11536 9657,'26'0,"-26"26,0 1,0 26,-26 0</inkml:trace>
  <inkml:trace contextRef="#ctx0" brushRef="#br0" timeOffset="176142.3982">14790 8731,'0'26,"0"1,0-1,0 27,0-26,0 26,0 0,0-1,0 1,27-26,-27-1,53 27,-27 0,27-53,0 0,-53-26,53-1,-53-26,79 0,-79-26,27 0,-27 52,0 1,0-1,0 54,0-1,0 1,0 26,0-27,0 0,0 27,0-26,0 26,0 0,26-53,-26 26,79-26,-52 0,-1 0,54-26</inkml:trace>
  <inkml:trace contextRef="#ctx0" brushRef="#br0" timeOffset="176875.3982">15690 8572,'0'-26,"-27"-1,1 27,-27 0,0 0,0 0,53 0,-26 27,26 26,0-27,0 27,0 0,0 26,-53-26,53 0,0 0,0 26,0-26,0 0,0 0,0-26,0 26,0-27,0 27,0 0,26 0,1-53,-27 26,53-26,0 0,26 0,-79-53,26-26</inkml:trace>
  <inkml:trace contextRef="#ctx0" brushRef="#br0" timeOffset="177250.3982">15769 9048,'0'27,"0"26,0 0,0-27,0 54,0-54,0 0,53 27,-26-79,-27-27,52 0,-52-26,27-1,-27 27,0 27,53 26,-27 26,-26 27,53-26,-53-1,0 27,27-53,-27 53,0 0,0-27</inkml:trace>
  <inkml:trace contextRef="#ctx0" brushRef="#br0" timeOffset="177737.3982">16219 8625,'0'-26,"53"26,-27 0,1 0,26 0,-27 0,1 0,-27 26,26-26,-26 53,0 0,0-27,0 1,0 52,0-26,0 0,0 0,0 0,0 0,53 0,-53-27,26 27,-26-26,0 25,0 1,-52-53,-28 27,27-27,0 0</inkml:trace>
  <inkml:trace contextRef="#ctx0" brushRef="#br0" timeOffset="178674.3982">17119 8943,'0'0,"105"0,-25 0,26 0,105 0,54 0,-27 0,53 0,-26 0,-54 0,-26-27,-52 27,-80 0,-27 0,1 0,-27 0</inkml:trace>
  <inkml:trace contextRef="#ctx0" brushRef="#br0" timeOffset="178915.3982">19315 8625,'0'53,"0"0,0 0,0 0,0 0,0 26,0-52,0-1,-27 27,-26-53,27 26,-1-26</inkml:trace>
  <inkml:trace contextRef="#ctx0" brushRef="#br0" timeOffset="179747.3982">17410 8704,'-27'0,"-26"0,27 0,-27 80,53-54,-53 1,53 26,-53-53,53 53,-53-53,53 26,-26 27,26-27,-53 1,53 52,0-52,0-1,53-26,52 0,1 53,27-53,25 0</inkml:trace>
  <inkml:trace contextRef="#ctx0" brushRef="#br0" timeOffset="181120.3982">20876 7673,'0'-27,"0"27,79 0,-53 0,54 0,-1 0,-26 0,0 53,-53-26,53 25,-53 28,0-27,0 0,-53 26,0 0,0-26,27 0,-27 0,53-26,0 26,0-53,79 0,1 52,-1-52,0 0,1-26,-27 26,-53-26,0-27</inkml:trace>
  <inkml:trace contextRef="#ctx0" brushRef="#br0" timeOffset="181398.3982">21114 7911,'53'0,"0"0,26 0,0 0,1 0,26 0,-1 0,-25 0,-1 53,-52-53,-27 26</inkml:trace>
  <inkml:trace contextRef="#ctx0" brushRef="#br0" timeOffset="182016.3982">20161 8890,'0'-53,"27"53,26 0,0-27,-27 27,27 0,26 0,27 0,53 27,53-27,52 0,-52 0,-1 0,-25 0,-28 0,-52 0,-26 0,-27 0,-1 0,-104 0,-1 0</inkml:trace>
  <inkml:trace contextRef="#ctx0" brushRef="#br0" timeOffset="182936.3982">20214 9154,'53'0,"0"0,26 0,1 0,-1 0,-52 53,-27 0,53 26,-53-26,-27 27,-52 26,-1-1,-26-25,54-1,-1-26,53-26,-27-27,27 79,27-53,26-26,52 0,54 0,-53 0,-27 0,-26 0</inkml:trace>
  <inkml:trace contextRef="#ctx0" brushRef="#br0" timeOffset="183266.3982">20241 9631,'0'-27,"26"27,27 0,-27 0,27 0,27 0,-1 0,1 0,-28 0,28 53,-27-53,0 0</inkml:trace>
  <inkml:trace contextRef="#ctx0" brushRef="#br0" timeOffset="183499.3982">21299 9763,'53'0,"-27"-53,54 53,-27 0,26-53,0 53,1 0,-27 0,26-26,-52 26</inkml:trace>
  <inkml:trace contextRef="#ctx0" brushRef="#br0" timeOffset="183748.3982">22066 9287,'0'79,"0"-26,0 26,0 1,0-1,0 0,0 1,0-1,0 0,0-26,0-26,0 26</inkml:trace>
  <inkml:trace contextRef="#ctx0" brushRef="#br0" timeOffset="184210.3982">23574 8784,'0'0,"0"53,-53-53</inkml:trace>
  <inkml:trace contextRef="#ctx0" brushRef="#br0" timeOffset="186549.3982">20981 7937,'27'0,"-1"0,1 0,52 0,-52 0,26 0,-27 0,-26 0,-53 0</inkml:trace>
  <inkml:trace contextRef="#ctx0" brushRef="#br0" timeOffset="189137.3982">900 12303,'0'0,"0"26,0 27,0 27,0-28,0 1,0 0,0 0,0-26,0-1,0 27,0 0,0-79,0-1,-53-26,53-26,0-1,-27-52,27 26,0 27,0 26,0 0,0 0,53 27,0-27,0 53,-27-27,27 27,0 27,-53 26,53 53,-53-27,0 0,0 1,-26-1,26-26,-27 26,27-52,0-1,27-26,-1 0,1 0,26 0,-1 0,1 0,0 0,0 0</inkml:trace>
  <inkml:trace contextRef="#ctx0" brushRef="#br0" timeOffset="189491.3982">1614 12488,'0'0,"0"53,0-27,0 1,0 26,26 0,80-53,-79 0,-1-27,-26 1,53-1,-53-26,0 27,-26-27,26 27,-53 26,53-53,-53 53,26 0,-26 0</inkml:trace>
  <inkml:trace contextRef="#ctx0" brushRef="#br0" timeOffset="189895.3982">2381 12276,'0'-26,"0"26,-53 0,27 0,-27 26,27 1,-27-1,26 27,27-26,0 26,0-27,80 27,-1-53,27 0,26 0,-26 0,-27 0,-26 0,-26 0</inkml:trace>
  <inkml:trace contextRef="#ctx0" brushRef="#br0" timeOffset="190092.3982">2910 12038,'0'-53,"0"80,-26 26,26 0</inkml:trace>
  <inkml:trace contextRef="#ctx0" brushRef="#br0" timeOffset="190247.3982">2937 12700,'26'0,"-26"26</inkml:trace>
  <inkml:trace contextRef="#ctx0" brushRef="#br0" timeOffset="190714.3982">820 13520,'53'-53,"27"53,52-79,27 79,52-80,1 80,0-53,-27 53,-53 0,-53 0,-26 0,0 0,-26 0,-27 27,0-1</inkml:trace>
  <inkml:trace contextRef="#ctx0" brushRef="#br0" timeOffset="192071.3982">1588 12514,'0'-26,"0"26,0 53</inkml:trace>
  <inkml:trace contextRef="#ctx0" brushRef="#br0" timeOffset="194583.3982">5662 12303,'0'-53,"0"53,0-27,79 27,-52 0,26 0,-27 0,1 0,26 53,-53-26,0 26,0 0,0 0,0-1,-53 1,26 27,27-27,-53-27,53 27,0-26,27-27,26 0,0 0,26 0,0 0,1 0,-54 0</inkml:trace>
  <inkml:trace contextRef="#ctx0" brushRef="#br0" timeOffset="194803.3982">5847 12594,'0'0,"53"0,-53 0,53 0,0 0,0 0,0 0</inkml:trace>
  <inkml:trace contextRef="#ctx0" brushRef="#br0" timeOffset="195310.3982">5636 11985,'0'-26,"26"26,53 0,1 0,-54 0,27 0,-26 0</inkml:trace>
  <inkml:trace contextRef="#ctx0" brushRef="#br0" timeOffset="195514.3982">6191 11694,'0'0,"0"53,0 27,0-28,0 28,0-27</inkml:trace>
  <inkml:trace contextRef="#ctx0" brushRef="#br0" timeOffset="196007.3982">5212 12276,'0'-79,"0"79,-53 0,53 26,-26 54,26 26,0-1,0 28,26-27,-26-1,53 1,-53-26,80-1,-80 0,53 1,-53-54,26-26</inkml:trace>
  <inkml:trace contextRef="#ctx0" brushRef="#br0" timeOffset="196482.3982">5768 12620,'79'0,"-52"0,-1 0,27 0,0 0</inkml:trace>
  <inkml:trace contextRef="#ctx0" brushRef="#br0" timeOffset="197036.3982">6376 12012,'-52'0,"52"79,26 27,-26 0,53 0,-53 26,53-53,-53 1,79-1,-52-52,-27-1,79 27,-52 0,-1-53</inkml:trace>
  <inkml:trace contextRef="#ctx0" brushRef="#br0" timeOffset="197409.3982">7303 12382,'-27'27,"27"-1,-53 27,0-27,27 27,26-26,-80-27,80 26,-26-26,26 53,0-26,0-1,53-26,0 0,26 0,-26 53,0-53,26 0,1 0,-27 0,26 0,-53 0</inkml:trace>
  <inkml:trace contextRef="#ctx0" brushRef="#br0" timeOffset="197643.3982">8123 12223,'0'27,"0"-1,0 27,26 27,-26-1,53 27,-53-53,53 0,-53 0,26-27</inkml:trace>
  <inkml:trace contextRef="#ctx0" brushRef="#br0" timeOffset="198672.3982">9790 12091,'0'0,"79"0,-26 0,0 0,-27 0,27 0,-26 0</inkml:trace>
  <inkml:trace contextRef="#ctx0" brushRef="#br0" timeOffset="198851.3982">9895 12409,'53'0,"-26"0,26-27,26 27,-52 0</inkml:trace>
  <inkml:trace contextRef="#ctx0" brushRef="#br0" timeOffset="199059.3982">10398 12065,'53'0,"-53"79,27-52,-27 25,0 1,0 27,0-27,0 0,-27-1,1 1</inkml:trace>
  <inkml:trace contextRef="#ctx0" brushRef="#br0" timeOffset="199817.3982">12806 10901,'0'52,"0"28,0 26,0-1,0 28,0 52,0-106</inkml:trace>
  <inkml:trace contextRef="#ctx0" brushRef="#br0" timeOffset="200065.3982">12541 11879,'106'-52,"0"52,26-27,-26 27,26 0,-26 0,-26 0,-28 0,-25 0</inkml:trace>
  <inkml:trace contextRef="#ctx0" brushRef="#br0" timeOffset="200536.3982">12806 11959,'26'-27,"27"27,53 0,-79 0,-1 0,0 0,-26 27,0-1,0 27,0 0,0 27,-52-28,25 1,-26 0,53-26,0-1,53-26,26 53,-26-53,0 0,27 0,-27 0,-27 0</inkml:trace>
  <inkml:trace contextRef="#ctx0" brushRef="#br0" timeOffset="200758.3982">12912 12197,'26'0,"27"0,-26 0,25 0,-25 0,52 0,1 0,-27 0</inkml:trace>
  <inkml:trace contextRef="#ctx0" brushRef="#br0" timeOffset="201221.3982">11906 11562,'53'-53,"-26"53,-27 0,53 27,-53 52,26-26,-26 26,0 1,53 25,-53 28,0-27,0-27,0 0,53-26</inkml:trace>
  <inkml:trace contextRef="#ctx0" brushRef="#br0" timeOffset="201583.3982">13573 11456,'0'-26,"27"26,-1 0,-26 0,53 53,-53 26,0-26,53 26,-53 1,0-1,0 0,0 1,0-1,26 1,-26-28,80-52</inkml:trace>
  <inkml:trace contextRef="#ctx0" brushRef="#br0" timeOffset="201948.3982">14631 11668,'0'0,"-52"106,-28-53,1 26,-1-26,28 26,-28-52,54-27,-27 53,106-53,-27 0,1 0,-27 53,79-53,-26 26,-27-26,27 53,0-53,0 26,0-26</inkml:trace>
  <inkml:trace contextRef="#ctx0" brushRef="#br0" timeOffset="202217.3982">15399 11324,'26'0,"-26"0,0 53,53 26,-53 1,0-1,0 0,0 27,0 0,0-27,0-26</inkml:trace>
  <inkml:trace contextRef="#ctx0" brushRef="#br0" timeOffset="203559.3982">16986 11694,'27'0,"-1"0,27 0,53 0,-27 0,1 0,-27 0,0 0,-27 0</inkml:trace>
  <inkml:trace contextRef="#ctx0" brushRef="#br0" timeOffset="203761.3982">17092 12118,'53'-27,"0"27,0 0,0-26,-27 26,1 0,26 0</inkml:trace>
  <inkml:trace contextRef="#ctx0" brushRef="#br0" timeOffset="203990.3982">17806 11615,'53'26,"0"54,-53-54,80 27,-80-26,0-1,0 27,0-27,0 1,-53 26,0-53</inkml:trace>
  <inkml:trace contextRef="#ctx0" brushRef="#br0" timeOffset="204973.3982">19817 11218,'0'-26,"80"26,-27-53,0 53,-1 0,1 0,0 53,-26-27,-27 27,0 0,0 26,0-26,-27 0,-26 0,27 26,-27-26,53-26,0 26,0 0,26-53,54 0,-1 0,1 0,-28 0,1 0,-26 0</inkml:trace>
  <inkml:trace contextRef="#ctx0" brushRef="#br0" timeOffset="205208.3982">19897 11588,'53'0,"0"0,-27 0,0 0,27 27,0-27,0 0,0 0,0 0,-27 0</inkml:trace>
  <inkml:trace contextRef="#ctx0" brushRef="#br0" timeOffset="205599.3982">19315 11086,'0'0,"0"-27,53 27,-1 0,-52 0,53 53,-53 27,53 52,-53 0,0-26,0 26,0-52,0-1,53 0,-53-26,53 0,-26-53</inkml:trace>
  <inkml:trace contextRef="#ctx0" brushRef="#br0" timeOffset="205929.3982">20823 11059,'26'-53,"-26"106,0 27,0-27,0 26,0 27,0-27,0 1,0-1,0-26,53 26,-53-26,0-26</inkml:trace>
  <inkml:trace contextRef="#ctx0" brushRef="#br0" timeOffset="206506.3982">21431 11244,'80'0,"-27"53,26-53,27 27,53-27,26 106,26-106,1 79,-106-79,0 53,-80-53,-26 53,0-27,-53-26,-53 80,1-80,-81 79,1-79,26 79,54-79,-1 53,53-53,26 0,27 53,-53-53,53-26</inkml:trace>
  <inkml:trace contextRef="#ctx0" brushRef="#br0" timeOffset="206979.3982">23574 10980,'0'26,"0"27,27 0,-27 27,0 25,0 28,0-1,0 27,0-53,0-27,0 0,0 1,0-27</inkml:trace>
  <inkml:trace contextRef="#ctx0" brushRef="#br0" timeOffset="209684.3982">15954 12779,'0'53,"0"-27,53 27,-53 0,0-26,0 26,27 26,-27-26,0 26,53 1,-53-1,26 0,-26 1,53 26,-53-27,53 0,-53 1,53-1,-53 27,53-27,-53 1,26-1,-26 0,53 1,-53-1,53-26,-53 0,27 0,-27 26,52-26,-52 0,27 0,-27 26,0-52,53 26,-53 0,0 26,0-26,26 0,-26 0,0 0,0 26,0-26,53-26,-53 25,0 1,27 0,-27-26,0 26,0 0,0-27,0 1,0 25,53-25,-53 26,0-27,0 1,0-1,26 27,-26-26,0 25,53 1,-53 0,0 0,26 27,-26-27,0-1,0 1,0 0,0 0,53-26,-53-1,0 53,0-52,27-1,-27 27,0-26,53-1,-53 27,0-26,0-1,26 27,-26-27,0 27,53 27,-53-54,0 1,0 26,27-53,-27 79,0-26,0 0,26-53,-26 26,0-52,0-1,0-26</inkml:trace>
  <inkml:trace contextRef="#ctx0" brushRef="#br0" timeOffset="211351.3982">10372 16589,'26'0,"1"0,26 0,26 0,-53 0,27 0,27 0,-1 0,27 0,53 0,-1-26,28 26,25-53,1 53,52-80,1 80,0-106,-54 106,54-79,-80 79,80-53,-27 53,0-53,-26 53,-1-53,27 53,-26 0,0-53,-27 53,27 0,26 0,-27 0,-25 0,25 0,-26 0,1 0,-1 0,27 0,-27 0,0 0,27 0,-1-79,-25 79,-1 0,26-53,-25 53,-1 0,0-53,0 53,-26 0,26 0,0 0,1 0,-1-53,0 53,0 0,-26 0,0 0,26 0,-53 0,27 0,-27 0,53 0,-26 0,-26 0,25 0,27 0,-52 0,26-53,-1 53,1 0,26-53,0 53,1-52,-1 52,0 0,-53-53,54 53,-1 0,0-53,-26 53,26 0,-26-53,-27 53,0 0,1 0,-28 0,28-53,-54 53,0 0,27 0,0 0,-27 0,1 0,26 0,-27 0,0 0,1 0,-1 0,-26 0,0 0,0 0,26 0,1 0,26 0,-54 0,1 0,0 0,-26 0,52 0,-26 0,-27 0,1 0,26 0,0 0,-27 0,-26 0,0-27</inkml:trace>
  <inkml:trace contextRef="#ctx0" brushRef="#br0" timeOffset="211627.3982">27411 15213,'26'0,"1"0,-1 0,27 53,-26 27,-27-54,0 0,0 27,0-53,-27 53,-26-53,0 53,0-53</inkml:trace>
  <inkml:trace contextRef="#ctx0" brushRef="#br0" timeOffset="212641.3982">28390 15478,'0'-27,"0"80,0-26,0 26,0 0,-53-27,53 0,0 27,-27-26,27 26,0-27,0-52,0-27,0 0,0-26,0-1,0 1,53-27,-53 27,53 26,-53 0,80 0,-80 26,53-26,-1 1,1 52,-53 0,0 79,0-26,0 0,-26 26,-27 1,27-28,-27 1,53 0,-27 0,27-26,0 26,0-1,27-52,26 27,26-27,0 0,27 0,-26 0,-28 0,1 0,-26 0,-27-79,0 52,0 1,0-1,0-26,-53 53,-26 27,52 26,27-27,0 27,0-27,0 1,0 26,0-27,53-26,-53 53,53-53,-27 0,27 0,27 0</inkml:trace>
  <inkml:trace contextRef="#ctx0" brushRef="#br0" timeOffset="213096.3982">29633 15240,'0'-53,"-26"53,-1 53,-52-27,26 27,0 26,-26 1,26 26,26-53,-25 26,52 0,0 1,0 26,26-54,27-25,26-27,1 0,26 0,-27 0</inkml:trace>
  <inkml:trace contextRef="#ctx0" brushRef="#br0" timeOffset="213502.3982">29819 15504,'0'-26,"26"26,27-53,-27 53,1 0,52 53,-26-27,0 27,-53 0,27 0,-27 0,0 0,-27 0,-26 0,53 26,-53-26,53-27,0 27,0-53,53 0,27 0,-28 0,1 0,-26 0</inkml:trace>
  <inkml:trace contextRef="#ctx0" brushRef="#br0" timeOffset="213743.3982">29660 15769,'0'0,"26"0,54 0,-27 0,52 0,-25 0,-1 0,1 0,-1 0,-26 0,-27 0,27-27</inkml:trace>
  <inkml:trace contextRef="#ctx0" brushRef="#br0" timeOffset="213944.3982">30480 15478,'26'53,"-26"-27,53 27,-53 26,0 1,0-1,0 27,-26 0,-53 26,26-26,-53-53,26 0</inkml:trace>
  <inkml:trace contextRef="#ctx0" brushRef="#br0" timeOffset="215474.3982">15954 12806,'-26'0,"26"0,-53 0,27 79,-54-26,27 0,0-27</inkml:trace>
  <inkml:trace contextRef="#ctx0" brushRef="#br0" timeOffset="215701.3982">15849 12858,'52'0,"-25"0,52 0,-52 0,26 0,0 0,-27 0,1 0,25 0,-25 0,26 0,-53 53</inkml:trace>
  <inkml:trace contextRef="#ctx0" brushRef="#br0" timeOffset="216981.3982">13309 12858,'0'-26,"0"52,0 27,-27-26,27-1,0 27,0-26,0-1,0 27,0 0</inkml:trace>
  <inkml:trace contextRef="#ctx0" brushRef="#br0" timeOffset="217357.3982">13097 12832,'0'-53,"0"27,0 26,53 0,0 0,0 26,0-26,-1 0,-25 27,26-27</inkml:trace>
  <inkml:trace contextRef="#ctx0" brushRef="#br0" timeOffset="217613.3982">13203 13229,'79'-27,"-52"27,25 27,1-27,-26 0,-1 0,27 0</inkml:trace>
  <inkml:trace contextRef="#ctx0" brushRef="#br0" timeOffset="218136.3982">13467 13255,'0'0,"53"0,-53 27,53-27,-26 53,-27-27,26-26,-26 0,0-53,0 27,0-27,0 79,53-26,-53 53,0 0,53-53,0 0,-53 0,53-26,-53-27,26 26,-26-26,27 53,-27-26,53 26,-27 26,-26 54,53-54,-27 27</inkml:trace>
  <inkml:trace contextRef="#ctx0" brushRef="#br0" timeOffset="218651.3982">14288 12779,'0'27,"0"25,-27 28,27-1,0 1,0-1,0 0,0-26,0-26,27-27</inkml:trace>
  <inkml:trace contextRef="#ctx0" brushRef="#br0" timeOffset="219215.3982">14552 12832,'27'0,"-27"-53,79 53,-53 0,27 0,-26 0,-27 53,53-27,-53 1,0 26,-27 0,1-27,-27 27,26-26,27 25,-79-52,79 27,0-1,53-26,26 0,-26 0,0 0,-26 0,26 0</inkml:trace>
  <inkml:trace contextRef="#ctx0" brushRef="#br0" timeOffset="219449.3982">14579 13070,'52'0,"28"-26,-27 26,0-53,0 53,0 0,-27-27</inkml:trace>
  <inkml:trace contextRef="#ctx0" brushRef="#br0" timeOffset="219682.3982">15028 12753,'0'26,"0"1,27-1,-27 53,0-26,0 0,0 0,0 0,0 26,-80-26,54-53</inkml:trace>
  <inkml:trace contextRef="#ctx0" brushRef="#br0" timeOffset="228022.3982">18918 15928,'0'-27,"0"-26,0 27,0 26,0-27,0-26,0 27,-53-1,53-52,-27 53,27-27,-53 53,53-53,-26-27,26 28,-53 52,53-53,-53 53,53-53,-26 53,26-80,-27 54,-26-27,53 0,-53 53,53-79,-53 52,53 1,-26 26,26-80,-26 80,26-53,-53 53,53-52,-27 52,27-53,-26 53,26-80,-53 27,53 27,-27-1,27-26,-53 27,53-27,-26 27,26-1,-53-26,53 27,-79-27,79 26,-53 27,53-52,-53-1,0 0,0 53,27-53,-54-27,27 54,0-27,0 53,27 0,26-26,-53 26,27 0,-54-53,27 53,0 0,27 0,-27 0,27 0,-1 0,-26 0,53 26,-53-26,27 0,-1 27,-26-27,27 52,-27-52,53 27,-79-27,26 0,26 0,-26 26,-26-26,26 0,0 0,53 53,-26-53,-27 0,26 27,1-27,-53 53,26-53,53 26,-53-26,26 0,27 27,-79-27,52 0,27 53,-26-53,26 26,-27-26,-25 26,25-26,27 53,-53-53,27 27,-1-27,27 53,-53-53,53 26,-26-26,26 53,-53-53,53 27,-53-27,53 79,-79-79,52 53,-26 0,0-53,53 53,-53-53,53 79,-52-79,52 27,-27-27,27 26,0 0,-53-26,53 53,0-26,0-1,0 54,-26-54,26 1,0 25,0-25,-53-1,53 80,0-79,0-1,0 1,0 26,0-27,0 0,0 27,0-26,0-1,0 27,0 27,0-28,26-52,-26 53,0 0,27-53,-27 53,53 27,-53-27,26-1,-26 1,53 27,-53-27,26-53,-26 53,27-1,-27 1,53 0,-53 0,26-53,-26 53,53 0,-26 0,26 0,-53 0,26-53,-26 53,53-27,-53 27,53-53,-53 79,26-52,-26 26,27-53,-27 79,79-79,-79 53,27-53,-27 53,26-53,-26 53,79 26,-52-52,-1-27,-26 26,53-26,0 53,0-53,-53 27,53-27,26 53,-52-53,-27 26,26-26,54 53,-27-53,-27 0,1 0,25 26,-25-26,26 0,-27 0,27 0,-26 0,52 0,-26 0,-27 0,1 0,26 0,-27 0,27 0,-26 0,26 0,-27 0,0 0,27 0,-26 0,-1 0,27 0,-26 0,-1 0,27 0,-26-53,52 53,-26 0,-27 0,1-26,26 26,0 0,-27-53,27 53,26 0,-52-26,-1 26,27 0,-26-53,26 53,-53-27,79 27,-53-53,1 53,-27-26,53 26,-27-27,1 27,-27-52,53 52,-27-27,27-26,-53 27,26 26,-26-27,27 27,-27-26,53 26,-53-80,26 80,1-53,26 27,-27-27,-26 27,53 26,-53-53,26 0,-26 26,27 27,-27-26,53-27,-53 27,26 26,-26-53,0 26,53 1,-53-27,0 26,27 27,-27-26,0-27,0 26,26 27,-26-26,0 0,0-27,0 26,0 1,0-27,0 26,0 1,0 26,0-53,0 27,-53-1,53-26,-26 53,26-26,0 26,0 53</inkml:trace>
  <inkml:trace contextRef="#ctx0" brushRef="#br0" timeOffset="229274.3982">17171 17780,'0'0,"0"53,0 0,53-27,-53 27,27 26,-27 1,0 25,53-25,-53-1,0 1,0-27,0 26,0-53,0 1,0 26,0-80,0 1,0-1</inkml:trace>
  <inkml:trace contextRef="#ctx0" brushRef="#br0" timeOffset="230805.3982">16378 16298,'-27'26,"27"1,0 26,0 26,0-26,0 0,0-26,0-27,0 52,27-52,26 0,0 0,-27 0,0 0,-26-26,0 0,0-1,0-26,0 0,0 27,0-27,-26 53,26-27,-53 27,27 0,-1 0,-26 0,53 0,0 53</inkml:trace>
  <inkml:trace contextRef="#ctx0" brushRef="#br0" timeOffset="235931.3982">19368 16192,'0'0,"0"0,0 27,0 26,0-1,26 1,-26 0,0 27,0-27,0 0,0-27,0 27,0-27,0-52</inkml:trace>
  <inkml:trace contextRef="#ctx0" brushRef="#br0" timeOffset="240538.3982">1614 14234,'0'-53,"0"27,0-1,0-25,-26 52,-1 0,-26 79,53 0,-53 1,53-1,-79 53,79-52,-27-27,27 0,0-1,-53-52,53 53</inkml:trace>
  <inkml:trace contextRef="#ctx0" brushRef="#br0" timeOffset="240848.3982">1296 14340,'0'-26,"-26"26,26 0,0 26,26 27,1-27,-1 27,27-26,0 26,0 0,-26-27,26 27,-27-26,0-27</inkml:trace>
  <inkml:trace contextRef="#ctx0" brushRef="#br0" timeOffset="241214.3982">1905 14155,'0'0,"0"53,0 26,-26-26,26 0,0 26,0 1,0-1,0 1,0-28,26-25,-26-1,53 27,-27-53</inkml:trace>
  <inkml:trace contextRef="#ctx0" brushRef="#br0" timeOffset="241588.3982">2117 14208,'0'0,"0"-53,53 53,-27 0,-26 53,53-27,-53 1,53 26,-53-27,0 1,0 52,-27-26,27 0,-26 0,26 0,0-27,53-26,0 0,0 0,0 0,0 0</inkml:trace>
  <inkml:trace contextRef="#ctx0" brushRef="#br0" timeOffset="241837.3982">2143 14472,'-53'0,"53"0,27 0,-1 0,27 0,0 0,26 0,-26-26,0 26,0-79</inkml:trace>
  <inkml:trace contextRef="#ctx0" brushRef="#br0" timeOffset="242039.3982">2540 14181,'0'0,"0"0,26 53,27-26,-26 26,26-27,-53 1,26 52,-26-26,0 26,0-26,-53 0,27 26,-27-52</inkml:trace>
  <inkml:trace contextRef="#ctx0" brushRef="#br0" timeOffset="242938.3982">3069 13917,'-26'-27,"26"1,0 52,0 54,0 26,0-1,0 1,0 26,0-26,26 0,-26 26,0-79,0-26,27-27,-27-80,53 1,-53-53,52 26,-52 53,27 0,26 53,26 79,-79-52,53-1,-53 27,80 0,-80-26,26 26,-26-27,26-26,-26 53</inkml:trace>
  <inkml:trace contextRef="#ctx0" brushRef="#br0" timeOffset="243576.3982">3757 14393,'0'-26,"0"26,-53 0,0 0,27 52,26-25,-53-1,53 27,0-26,0-1,53-26,-27 53,1-53,26 0,-53 0,53 0,-53-106,26 80,-26-1,0-26,53 80,-27-1,27-26,0 0,-26 0,-1 0,27-26,-53-1,27-25,-27-1,0 53,-27 0,27 26,0 27,0-27,53 1,-27 26,27-27,0 54,-53-27,-26 0,-27-53,0 79,27-79</inkml:trace>
  <inkml:trace contextRef="#ctx0" brushRef="#br0" timeOffset="244640.3982">4683 14076,'0'-27,"0"-26,53 53,-26 0,-1 0,27 0,-27 0,-26 27,53-27,-53 53,0-27,0 0,0 54,0-27,-26 0,26 0,-27 26,27-53,0 1,0 26,27-53,-1 0,54 0,25 0,-25 0,-1 0,-52 0,26 0</inkml:trace>
  <inkml:trace contextRef="#ctx0" brushRef="#br0" timeOffset="245744.3982">4710 14367,'26'0,"27"0,-27 0,27 0,-26 0,26 0,0 0,26 0,27 0,-27 0,1 0,-27-53,-1 0,28 0,-54 26,27-26,-53 1,-26 25,-1 27,-26 0,27 0,26 0,-53 0,53 53,0 0,0-27,0 1,0 52,0-52,0-1,0 27,26-53,54 0,-1 0,-52 0,26 0,-1 0,1-53,-26 53,26 0,-27 0,-26 27,0 25,0-25,0-27,0 53,-53 0,53-106,0 0,27-26,-27 26,53 26,26-52,-26 79,-27 0,1 0,52 26,-79 27,0-26,27-1,-27 27,0-27,0 1,26 26,54-53,-54 0,27 0,0-27,-27-26,-26 1,-79 52,26 0,0 0,27 0,-27 0,26 0</inkml:trace>
  <inkml:trace contextRef="#ctx0" brushRef="#br0" timeOffset="246568.3982">7223 14181,'0'-26,"-26"26,26-53,-80 53,27 0,0 0,1 0,-1 26,-27 27,80-26,-26-1,26 27,0-53,53 27,0-27,0 0,-1 0,1 0,0-27,-26 27,-27-53,26 53,-26 0,53 53,0 27,0-80,-27 26</inkml:trace>
  <inkml:trace contextRef="#ctx0" brushRef="#br0" timeOffset="246799.3982">7461 13837,'0'-26,"27"105,-27 1,0-1,0 0,0 1,0-1,0 1,53-28,-53 1,0 0,26-53</inkml:trace>
  <inkml:trace contextRef="#ctx0" brushRef="#br0" timeOffset="246974.3982">7355 14234,'27'0,"-1"-53,54 53,-27 0,26 0,0 0</inkml:trace>
  <inkml:trace contextRef="#ctx0" brushRef="#br0" timeOffset="247596.3982">8123 13811,'26'0,"1"-53,26 53,-27 0,0 26,-26 1,80-1,-80 54,0-54,0 27,0-26,0 52,-53-26,53-27,-27 27,27-26,0 26,0-53,53 53,0-53,0 0,0 0,0 0,0 0</inkml:trace>
  <inkml:trace contextRef="#ctx0" brushRef="#br0" timeOffset="247888.3982">8096 14128,'0'0,"27"0,52 0,0-26,27 26,0 0,-26 0,-1 0,0 0</inkml:trace>
  <inkml:trace contextRef="#ctx0" brushRef="#br0" timeOffset="248090.3982">8837 14076,'53'-27,"-27"27,-26-26,53 26,27 0,-27 0,0 0,-27 0,27 0,-53 0</inkml:trace>
  <inkml:trace contextRef="#ctx0" brushRef="#br0" timeOffset="248240.3982">8943 14314,'79'0,"-26"-27,0 27,0 0,0 0,0-26,-27 26,1 0</inkml:trace>
  <inkml:trace contextRef="#ctx0" brushRef="#br0" timeOffset="248509.3982">9657 14049,'0'0,"0"0,0 79,0-26,0-26,0-1,0 27,0-26,53-27,-53-27,0 1,0-54,0 27,0 1,-26 52,26-53,-27 53,-26 0</inkml:trace>
  <inkml:trace contextRef="#ctx0" brushRef="#br0" timeOffset="250027.3982">9790 13970,'0'-27,"-27"27,-26 27,0 26,27 0,-27-1,53 28,-27-27,27-27,0 27,0-53,27 27,52-27,-26 0,0-27,0-52,0 26,-53 0,53 0,-53-26,0 52,-53-26,27 53,-27 0,0 0,53 27,-53-1,53 27,0 0,0 0</inkml:trace>
  <inkml:trace contextRef="#ctx0" brushRef="#br0" timeOffset="251750.3982">953 15134,'-53'0,"26"0,-52 79,52 27,27-53,0 0,0-27,0 27,53-26,-26-27,26 0,-27 0,53-80,-79 27,27 53,-27 27,0-1,0 1,0-1,53-26,0 80,-27-80,27 0,0 0,0 0,-27 0,-26-27,27 27,-27-106,0 80,0-1,0 27,0 27,0 26,0-27,0 27,0 27,0-1,0 0,0 54,0-28,53-25,-53-27,26 26,-26-52,53-27,-53 26,0-26,0-53,0 0,0 27</inkml:trace>
  <inkml:trace contextRef="#ctx0" brushRef="#br0" timeOffset="252398.3982">2408 15504,'-53'-53,"26"0,1 53,-53 0,52 0,27 53,-53 0,53 0,-53 27,53-28,0-25,27 26,-1-53,1 26,26-26,-27 0,27 0,-27 0,-26-79,27 52,-27 1,0-27,0 27,0-1,53 27,0 27,-27-1,27 27,-27-27,-26 27,80-26,-80 26,53-53</inkml:trace>
  <inkml:trace contextRef="#ctx0" brushRef="#br0" timeOffset="253107.3982">3413 15266,'-26'0,"-1"0,-26 27,27 26,-1-27,27 0,-53 27,53 0,53 0,27-53,-27 0,0 27,0-27,-1 0,-52 53,0-1,-26-52,0 27,-27-27,53 26,-27-26</inkml:trace>
  <inkml:trace contextRef="#ctx0" brushRef="#br0" timeOffset="253999.3982">3704 15372,'27'0,"-27"53,0-27,0 27,0 27,0-27,0-27,0 0,0 27,0-26,0-1</inkml:trace>
  <inkml:trace contextRef="#ctx0" brushRef="#br0" timeOffset="254186.3982">3784 15213,'0'-26,"0"79,0 0</inkml:trace>
  <inkml:trace contextRef="#ctx0" brushRef="#br0" timeOffset="254727.3982">3995 15716,'80'0,"-54"0,27 53,0 0,-53-27,0 27,26-26,-26 26,0-133,53 27,-53-26,0 26,27 0,-27 0,53 27,-27 26,-26 0,53 53,-27-1,27-25,-26-27,-27 0,0-27,26 27,-26-52,53-1,-26 53,-27-27,53 27,0 0,-53 53,0 53,0-80,0 1</inkml:trace>
  <inkml:trace contextRef="#ctx0" brushRef="#br0" timeOffset="256056.3982">4948 15187,'-53'-106,"53"53,0 27,0 52,26 53,-26 1,27 52,-27-26,53 53,-53-27,0 27,53-1,-53-78,0-1,0 1,52-28,-52 1,0-79,0-53,0-1,0-26,0-26,0-27,0 27,0-27,0 53,0 27,0 26,0 27,27-1,26 80,-53 0,0 0,0 0,0 26,0-26,0 0,-27 0,1 26,-27 1,27-54</inkml:trace>
  <inkml:trace contextRef="#ctx0" brushRef="#br0" timeOffset="256708.3982">5345 15769,'0'0,"26"0,27 0,-53 53,26-53,27 0,0-53,-26 26,26-52,-27 26,27-26,-53-1,26-25,-26-54,0 53,0 27,0 26,0 26,0 27,-26 0,0 0,-27 53,0 53,0 53,53-27,-53 27,53-53,0 26,0-53,0-26,26 0,1 0,26-53,26 0,27 0,26 0,27-106,-27 53,-26-53,-27 1,-79 25,0 1,0 26,0 26,-52 27,25 0,1 0,-27 27,26 26,27 0,0-27,0 1,27 26,-1-27,27 27,0-27,0-26,53 53,0-53,-1 0</inkml:trace>
  <inkml:trace contextRef="#ctx0" brushRef="#br0" timeOffset="257547.3982">7011 14843,'0'-53,"0"0,0 27,-26-27,26 106,0 52,0 1,0 0,0 26,0 27,26 0,-26-27,0 0,0-52,0-1,53-26,-53-26,0 25,27-52,-1-26,-26-27</inkml:trace>
  <inkml:trace contextRef="#ctx0" brushRef="#br0" timeOffset="257870.3982">7038 15081,'0'0,"53"53,-53-27,79-26,-79 80,27-80,-27 79,0-52,0 25,0-25,-27-1,-26-26,27 80,-27-80,26 0,27 26</inkml:trace>
  <inkml:trace contextRef="#ctx0" brushRef="#br0" timeOffset="258161.3982">7673 15372,'0'0,"-27"26,-25 27,52-26,0 26,-27-53,27 53,27-53,-1 0,27 0,-27 0,-26-27,53-26,-53 0,0 0,-26-26,-1 53,-52 26,79-27,-26 27,26 0,0 27,0 26</inkml:trace>
  <inkml:trace contextRef="#ctx0" brushRef="#br0" timeOffset="258786.3982">7964 15504,'-26'0,"26"0,26 0,27 0,26 0,1-53,-27 0,26-26,-26 0,0-27,0 26,-53-78,0 52,0 53,0 27,0 26,0-53,-80 53,54 0,26 53,-53 26,53 80,-53-27,53 53,0 0,0-26,0-53,26 0,-26-53,80-27,-1-26,1 0,-1 0,27 0,26-106,0 0,1-26,-27-27,-54-26,-52 79,0 27,0 26,-52 53,-1 0,-27 53,27 0,27 0,26 53,-53-27,53-26,0 0,26 0,1-53,52 53,-26-53,27 0,25 0,1 0,26 0,-52 0,-1 0,-52 0</inkml:trace>
  <inkml:trace contextRef="#ctx0" brushRef="#br0" timeOffset="260255.3982">3942 16801,'0'0,"0"-27,0 1,-26-54,-27 54,26 26,-52 0,26 0,0 0,0 0,-26 53,26 0,0 79,53-53,0-26,0 27,0-54,27-26,26 27,-1-27,1 0,0 0,27 0,-27-27,-27 27,-26-79,53 26,-53 26,0 1,0-27,0 80,26-1,-26 27,53-27,0 27,-26-26,26-27,-53 53,53-53,-53 53,52-53</inkml:trace>
  <inkml:trace contextRef="#ctx0" brushRef="#br0" timeOffset="260517.3982">4366 16536,'53'53,"-53"0,0 26,0 1,0 26,0 26,26-79,-26 0,0 0,53 0,-53-27,0 0</inkml:trace>
  <inkml:trace contextRef="#ctx0" brushRef="#br0" timeOffset="260705.3982">4260 17092,'53'0,"-53"-53,53 53,26-27,-53 27,1 0,26 0,-27 0,1 0</inkml:trace>
  <inkml:trace contextRef="#ctx0" brushRef="#br0" timeOffset="261619.3982">5715 16668,'0'-26,"26"26,1-53,26 53,26 0,1 0,-27 27,-1-1,1 27,-53 0,0 0,0 0,0 0,-26 52,-27-52,27-26,26 26,-27-27,27 27,0-53,27 53,52-53,0 0,1 0,-1 0,-26 0,-27 0</inkml:trace>
  <inkml:trace contextRef="#ctx0" brushRef="#br0" timeOffset="261883.3982">5794 16959,'0'0,"27"-52,52 52,1-53,-1 53,0 0,1 0,-1 0,-26 0,26 0,-52 0</inkml:trace>
  <inkml:trace contextRef="#ctx0" brushRef="#br0" timeOffset="262542.3982">6985 16827,'0'-26,"53"26,0 0,0 0,0 0,0 0,0 0,-27 26,-26 27,0 0</inkml:trace>
  <inkml:trace contextRef="#ctx0" brushRef="#br0" timeOffset="262700.3982">7038 17198,'26'0,"27"0,-26 0,26 0,-27 0,1-53,52 53,-53 0</inkml:trace>
  <inkml:trace contextRef="#ctx0" brushRef="#br0" timeOffset="263531.3982">7964 16510,'0'53,"26"-27,-26 1,0 52,53-26,-53 26,27 1,-27-1,0-26,53 26,-53-52,0-1,26-26,-26 0,0-26</inkml:trace>
  <inkml:trace contextRef="#ctx0" brushRef="#br1" timeOffset="275981.3982">16986 16033,'0'-52,"0"25,0 27,0-26,0-27,-53 53,53-27,-26 27,-1 0,1 0,-27 0,27 0,-1 0,-26 0,27 0,26 0,-27 0,-26 0,53 53,-26-53,26 27,-27-1,27 27,0-27,0 1,0 26,0-27,0 1,0 26,0-53,0 26,27-26,26 0,-27 27,1-27,26 0,-27 0,1 0,26 0,-27 0,0 0,-26 0,27 0,-27-27,53 27,-53-53,0 27,0-1,26 27,-26-26,0-27,0 26,0 1,0-27,0 27,27 26,-27 0,0 53,0-27</inkml:trace>
  <inkml:trace contextRef="#ctx0" brushRef="#br1" timeOffset="277296.3982">19156 15716,'0'-53,"0"27,0-1,-27 27,27 27,-53 25,53-25,-79 26,79-27,-53 27,53 27,-53-27,53-27,-79 27,52 0,27-27,-52-26,52 0,26 0</inkml:trace>
  <inkml:trace contextRef="#ctx0" brushRef="#br1" timeOffset="277833.3982">18733 15769,'26'0,"27"0,-27 0,1 0,26 0,-27 0,27 0,0 53,-27-53,27 26,0 54,-26-27,-27-27,53-26,-27 0,1 0,-27 0,-53 0,26 0</inkml:trace>
  <inkml:trace contextRef="#ctx0" brushRef="#br1" timeOffset="279010.3982">19315 12991,'0'-27,"-27"27,-26 80,-53-1,1 27,25 0,-26-27,27 27,26-27,0 27,0-53,53-27,-26-26,26 80</inkml:trace>
  <inkml:trace contextRef="#ctx0" brushRef="#br1" timeOffset="279355.3982">20161 13335,'-26'0,"-1"53,-52-27,0 53,-1-26,-52 27,26 26,0-54,27 28,0-27,-27 0,26-27,1 27,52-26,1 25,26 1,0-26,0-1,26-26</inkml:trace>
  <inkml:trace contextRef="#ctx0" brushRef="#br1" timeOffset="279661.3982">20902 13599,'-53'0,"0"0,-26 27,26 52,-53-26,-26 26,0 1,52-1,-26 1,27-28,-27 28,53-27,-26 0,52-27,1 27,26-27,0-26</inkml:trace>
  <inkml:trace contextRef="#ctx0" brushRef="#br1" timeOffset="279994.3982">21643 13970,'-53'0,"0"0,0 53,-53 0,27-27,0 27,-27 0,26-27,-25 27,-1 0,-27 0,54-27,-27 27,53 0,27-26,26-1,-53 27,53-26,26-27</inkml:trace>
  <inkml:trace contextRef="#ctx0" brushRef="#br1" timeOffset="280284.3982">22146 14234,'-27'0,"-79"53,53-53,1 53,-1-53,-80 106,27-53,-26 0,0-27,26 54,-53-1,-26 27,79-27,0 1,54-28,-1 28,53-54</inkml:trace>
  <inkml:trace contextRef="#ctx0" brushRef="#br1" timeOffset="280840.3982">19817 14711,'-26'26,"-1"-26,-52 79,0-52,-27 26,53 0,0-27,0 27,27-27,-27 27,53 0,53-53</inkml:trace>
  <inkml:trace contextRef="#ctx0" brushRef="#br1" timeOffset="281060.3982">20770 15028,'0'-26,"-27"26,1 0,-53 52,-1 1,-26 0,27 0,-27 27,53-27,0 26,53-53</inkml:trace>
  <inkml:trace contextRef="#ctx0" brushRef="#br1" timeOffset="281619.3982">20902 15875,'-26'0,"-1"0,-26 53,0 0,-26 26,0 0,26 54,-27-28,27-25,53-1,0-26,0 0</inkml:trace>
  <inkml:trace contextRef="#ctx0" brushRef="#br1" timeOffset="281853.3982">21299 16589,'-26'0,"-80"0,-27 53,28 26,-28 1,1-1,26 0,0 27,0-26,54-27,52 26,-27-53</inkml:trace>
  <inkml:trace contextRef="#ctx0" brushRef="#br1" timeOffset="282069.3982">22357 16642,'0'26,"-79"27,-27 27,-53 26,-26-27,0 27,53 0,-1 26,1-26,79-53,27 0</inkml:trace>
  <inkml:trace contextRef="#ctx0" brushRef="#br1" timeOffset="282323.3982">22886 17409,'-79'53,"-27"0,27-53,0 79,-1-79,-26 80,27-27,26-53,-26 79,-1-26,27-26,0 25,53-25</inkml:trace>
  <inkml:trace contextRef="#ctx0" brushRef="#br1" timeOffset="282773.3982">21908 16324,'-53'27,"0"52,26-26,-26 0,27 0,-27-26,26 25,-25-25,25-27,27 26,-26-26,26 53</inkml:trace>
  <inkml:trace contextRef="#ctx0" brushRef="#br1" timeOffset="283026.3982">24395 15928,'-27'0,"1"0,-80 79,26 0,-25-26,25 27,-26-1,27-26,0 26,26-26,0 0,0 27,53-54</inkml:trace>
  <inkml:trace contextRef="#ctx0" brushRef="#br1" timeOffset="283225.3982">24209 16457,'-53'79,"1"-26,-54-26,-79 52,26 0,-26 27,-1-27,1 1,53-27</inkml:trace>
  <inkml:trace contextRef="#ctx0" brushRef="#br1" timeOffset="283532.3982">22648 16377,'-53'0,"53"0,-52 0,-1 53,26 0,-26-26,0 26,0-27,0 27,-26-27,26 27,-26-26,-1-27</inkml:trace>
  <inkml:trace contextRef="#ctx0" brushRef="#br1" timeOffset="283749.3982">22490 16007,'-80'0,"27"0,-53 0,-52 53,-1 26,27 1,-1-1,1 0,53-26,-1 0,54-26</inkml:trace>
  <inkml:trace contextRef="#ctx0" brushRef="#br1" timeOffset="283941.3982">21590 16245,'-53'0,"-26"0,26 53,-27-27,-25 54,-28 26,-25 0,25 26,1-26</inkml:trace>
  <inkml:trace contextRef="#ctx0" brushRef="#br1" timeOffset="284475.3982">19182 17436,'-79'0,"52"-53,-25 53,-28 0,1 0,-27 79,-26 27,-1 26,1 1,26-28,27 1,0 27,52-1,27-79,-53-27</inkml:trace>
  <inkml:trace contextRef="#ctx0" brushRef="#br1" timeOffset="284693.3982">19262 18203,'-53'26,"0"-26,-27 106,-52-26,0-1,26-26,53 26,0-26,0 0,53 0</inkml:trace>
  <inkml:trace contextRef="#ctx0" brushRef="#br1" timeOffset="284943.3982">20585 17542,'0'0,"-27"0,-26 0,-53 0,1 52,-28 54,-25 27,-54 25,53 1,53-80,53 27,0-26,53-27,0 0,0-53</inkml:trace>
  <inkml:trace contextRef="#ctx0" brushRef="#br1" timeOffset="285143.3982">21352 17594,'-27'0,"-25"0,-28 0,1 80,-54-27,1 53,0 26,-27 27,27-54,52-25,1 26,53-27,26-26</inkml:trace>
  <inkml:trace contextRef="#ctx0" brushRef="#br1" timeOffset="285345.3982">22013 17886,'0'0,"-53"0,-26 52,-53 28,-27 26,-53 26,54 27,-1-27,53-53,53 27,-26-53,79 0</inkml:trace>
  <inkml:trace contextRef="#ctx0" brushRef="#br1" timeOffset="285524.3982">22410 18124,'-79'53,"-53"52,-27-25,27 26,-1-1,27-25,27-27,-27 0,53-53</inkml:trace>
  <inkml:trace contextRef="#ctx0" brushRef="#br1" timeOffset="285842.3982">23230 16272,'-52'0,"-1"79,0-53,-27 27,27-26,-26 26,0 0,26-27,0 27,-27 26,54-26,-27 0</inkml:trace>
  <inkml:trace contextRef="#ctx0" brushRef="#br1" timeOffset="286074.3982">22410 16907,'-26'0,"-27"52,-53 28,-26-1,-1 1,-25 52,-28 0,-52 27,0-53,53-27</inkml:trace>
  <inkml:trace contextRef="#ctx0" brushRef="#br1" timeOffset="286771.3982">20241 17065,'-27'0,"1"0,-80 53,-53 53,0 0,1 0,25 26,1 0,26-26,53-53,0 0,53 0</inkml:trace>
  <inkml:trace contextRef="#ctx0" brushRef="#br1" timeOffset="286973.3982">20029 17568,'-79'0,"-1"0,-26 26,1 54,25 26,-26-27,1 27,-1 0,53 26,0-26,53-53</inkml:trace>
  <inkml:trace contextRef="#ctx0" brushRef="#br1" timeOffset="287386.3982">20055 16483,'0'-53,"-52"0,25 53,1 0,-27 0,53-26,-53 26,26 26,27 1,0 26,0 26,0 1,0-1,0 0,0 1,-53 25,53-25,0-1,0 27,0-27</inkml:trace>
  <inkml:trace contextRef="#ctx0" brushRef="#br1" timeOffset="288039.3982">18098 17991,'0'-26,"-80"26,54 0,-1 26,27 27,-79 0,79-26,-27 26,27-27,0 0,-53-26,53 80,0-54,0 1,0 26</inkml:trace>
  <inkml:trace contextRef="#ctx0" brushRef="#br1" timeOffset="288233.3982">18521 18282,'0'0,"-53"27,-53 52,0-26,27 27,-27 25,0-25,53-1</inkml:trace>
  <inkml:trace contextRef="#ctx0" brushRef="#br1" timeOffset="288481.3982">19209 17515,'-27'0,"-52"53,52 26,-52 27,0 0,26 0,-27 0,1-27,53 0,26-26,-53-26,53 26</inkml:trace>
  <inkml:trace contextRef="#ctx0" brushRef="#br1" timeOffset="288671.3982">18865 18044,'-80'27,"28"26,-1 0,-27-27,27 27,0 0,-26 0,26 26,-53-26,53-53</inkml:trace>
  <inkml:trace contextRef="#ctx0" brushRef="#br1" timeOffset="289276.3982">16828 18018,'-27'-53,"27"26,-53 27,27 0,-27 106,0 0,0 26,26-26,-25 27,52-54,-53-26,53 0</inkml:trace>
  <inkml:trace contextRef="#ctx0" brushRef="#br1" timeOffset="289485.3982">17039 18573,'-79'53,"26"-26,26 26,-52-27,53 27,-27-26,26-27,27 79</inkml:trace>
  <inkml:trace contextRef="#ctx0" brushRef="#br1" timeOffset="289654.3982">17674 18521,'-53'0,"27"26,-1-26,-26 53,27-53,-53 79,52-52,-26-27</inkml:trace>
  <inkml:trace contextRef="#ctx0" brushRef="#br1" timeOffset="290319.3982">16325 18097,'0'0,"-106"80,80-28,-27 1,26 27,-26-27,0 0,27 26,-27-53</inkml:trace>
  <inkml:trace contextRef="#ctx0" brushRef="#br1" timeOffset="290535.3982">16034 18256,'-53'0,"-27"0,54 0,-53 79,26-26,-27 0,27 0,1 0,-1-27,26-26</inkml:trace>
  <inkml:trace contextRef="#ctx0" brushRef="#br1" timeOffset="291165.3982">15743 17806,'-27'0,"1"0,-54 53,1-53,0 53,-1-27,-26 27,27 0,-27-26,53 26,0-27,1 27,-1-27</inkml:trace>
  <inkml:trace contextRef="#ctx0" brushRef="#br1" timeOffset="291389.3982">15266 17912,'-26'0,"-27"53,-53-27,0 54,-26-1,-27 0,27 1,53-27,-1-27,54-26,26 53</inkml:trace>
  <inkml:trace contextRef="#ctx0" brushRef="#br1" timeOffset="291640.3982">15028 17409,'-26'27,"-53"-27,26 53,-27-53,27 53,-26-53,-27 52,27 1,26-53,-27 80,54-80,26 26,-53-26</inkml:trace>
  <inkml:trace contextRef="#ctx0" brushRef="#br1" timeOffset="291863.3982">14605 17224,'-26'0,"-27"27,-80 52,1 27,0 0,-27-1,27-25,52-1,-25 1,52-1,0-26,26-53</inkml:trace>
  <inkml:trace contextRef="#ctx0" brushRef="#br1" timeOffset="292949.3982">12912 14181,'0'0,"79"0,0 0,1 0,52 53,0-53,27 0,-53 0,-27 0,27 0,0 0,26 0,-52 0,-27 0</inkml:trace>
  <inkml:trace contextRef="#ctx0" brushRef="#br1" timeOffset="293296.3982">14235 13732,'79'0,"-26"0,26 0,1 0,-1 0,27 0,-27 0,1 0,-1 0,0 0,-26 0,0 0,0 0,0 0,-27 0</inkml:trace>
  <inkml:trace contextRef="#ctx0" brushRef="#br1" timeOffset="293671.3982">15187 13255,'53'0,"0"0,0 0,-27 0,27 53,27-53,-1 0,27 27,-27-27,27 0,26 0,1 0,-28 0,1 0,-26 0,-1 0,-26 0,0 0,0 0,-27 0</inkml:trace>
  <inkml:trace contextRef="#ctx0" brushRef="#br1" timeOffset="293909.3982">16695 13282,'0'-53,"27"53,52 0,-26 0,-27 0,1 0,52 26,1-26,-27 0,26 0,-26 0</inkml:trace>
  <inkml:trace contextRef="#ctx0" brushRef="#br1" timeOffset="294419.3982">18256 12832,'-26'-26,"-27"78,26 28,27-27,-79 0,79 0,-53 26,53-53,-53 1,53 26,0-27</inkml:trace>
  <inkml:trace contextRef="#ctx0" brushRef="#br1" timeOffset="294629.3982">18441 13229,'0'26,"-26"27,-27 0,-26 27,26-28,-27 1,54 27,26-54,-26-26</inkml:trace>
  <inkml:trace contextRef="#ctx0" brushRef="#br1" timeOffset="294809.3982">18256 13493,'-26'0,"-27"27,0-27,27 106,26-80,-80 27,80-26,0-1</inkml:trace>
  <inkml:trace contextRef="#ctx0" brushRef="#br1" timeOffset="295343.3982">18918 14367,'-27'0,"-26"26,-26 27,26 0,0 26,0-26,27-26,26 26</inkml:trace>
  <inkml:trace contextRef="#ctx0" brushRef="#br1" timeOffset="295547.3982">19315 14419,'-27'53,"27"0,-53-26,53 26</inkml:trace>
  <inkml:trace contextRef="#ctx0" brushRef="#br1" timeOffset="295706.3982">19500 14525,'-53'27,"26"-27,-25 53,25 0,-26-27,27 53,-27-52,26-27</inkml:trace>
  <inkml:trace contextRef="#ctx0" brushRef="#br1" timeOffset="296596.3982">15425 13573,'53'26,"0"-26,0 53,0-53,26 0,1 0,-1 0,0 27,-26-27,-26 0</inkml:trace>
  <inkml:trace contextRef="#ctx0" brushRef="#br1" timeOffset="297067.3982">14129 14128,'53'0,"-27"0,27 0,26 0,54-52,-27 52,-1 0,-25 0,-1 0,-26 0,26 0,-52 0</inkml:trace>
  <inkml:trace contextRef="#ctx0" brushRef="#br1" timeOffset="297705.3982">13097 15187,'0'0,"26"0,1-53,26 53,26 0,0 0,54 0,-27 0,26 0,53 0,0 26,-26-26,0 0,-80 0</inkml:trace>
  <inkml:trace contextRef="#ctx0" brushRef="#br1" timeOffset="298042.3982">12965 15875,'53'0,"-27"0,27 0,26 0,1 0,25 0,-25 0,-1 0,54 0,-54 0,0 0,-52 0</inkml:trace>
  <inkml:trace contextRef="#ctx0" brushRef="#br1" timeOffset="298378.3982">12779 16430,'0'0,"53"0,0-26,27 26,25 0,54 0,0-53,-27 53,27 0,53-79,-27 79,-26 0,26-53,0 53,-79 0,-27 0,-26 0</inkml:trace>
  <inkml:trace contextRef="#ctx0" brushRef="#br1" timeOffset="298695.3982">13070 16880,'0'0,"80"0,-1 0,1 0,-28 0,54-53,53 53,26-53,-26 53,-53-26,-27 26,-26 0,0 0</inkml:trace>
  <inkml:trace contextRef="#ctx0" brushRef="#br1" timeOffset="299011.3982">12674 17542,'0'-27,"26"27,-26-53,53 53,0-26,-27 26,54-80,52 27,27 1,26-1,27 0,52 0,-79 0,54 0,-107 53,0-53,-79 53,0 0,-106 26,-26-26</inkml:trace>
  <inkml:trace contextRef="#ctx0" brushRef="#br1" timeOffset="299279.3982">12435 17859,'27'0,"79"-79,0 26,26 0,0 0,27 0,-27 0,27 0,0 0,26 0,-53 0,-26 53,0-26,-53-27</inkml:trace>
  <inkml:trace contextRef="#ctx0" brushRef="#br1" timeOffset="299797.3982">14552 16298,'27'0,"-27"26,52 1,1 26,0-27,0 54,53-54,-27 27,27 0,0 26,0-52,-53 26,-27-27,-26 27,53 0,-53 0,0 0,0-53</inkml:trace>
  <inkml:trace contextRef="#ctx0" brushRef="#br1" timeOffset="300044.3982">15346 17145,'0'0,"79"0,-52 53,-1-53,27 0,26 26,-26-26,0 0,-26 0,26 53,-27-53</inkml:trace>
  <inkml:trace contextRef="#ctx0" brushRef="#br1" timeOffset="300621.3982">14658 14314,'0'79,"-27"53,27-26,-79 26,79-26,0 27,0-1,0-26,0-27,0 0,27-26</inkml:trace>
  <inkml:trace contextRef="#ctx0" brushRef="#br1" timeOffset="300835.3982">14711 15478,'26'53,"-26"0,0 0,0 26,0 0,0 1,-53-1,27 0,-1-79</inkml:trace>
  <inkml:trace contextRef="#ctx0" brushRef="#br1" timeOffset="301035.3982">14182 15795,'-53'0,"53"27,-27 52,-26 53,0-26,-26 27,0-28,52-52</inkml:trace>
  <inkml:trace contextRef="#ctx0" brushRef="#br1" timeOffset="301311.3982">13547 13864,'-80'0,"27"79,53 27,-79 79,79 27,0 0,0 26,0-53,0-26,0-1,0 1,0-27,0-26,0-53,0 0</inkml:trace>
  <inkml:trace contextRef="#ctx0" brushRef="#br1" timeOffset="301517.3982">13335 15160,'0'53,"0"27,0 25,0 28,-53 105,53-53,-53 0,53 0,-79-52</inkml:trace>
  <inkml:trace contextRef="#ctx0" brushRef="#br1" timeOffset="301785.3982">14102 14208,'0'26,"0"54,0 25,0 1,0 0,0-26,0-1,0 0,0 54,0-54,0 0,0-52</inkml:trace>
  <inkml:trace contextRef="#ctx0" brushRef="#br1" timeOffset="301995.3982">14473 14234,'-27'0,"27"0,-26 80,26 52,-80 27,80-27,-79 27,79-1,-53 1,53-26,-53-28</inkml:trace>
  <inkml:trace contextRef="#ctx0" brushRef="#br1" timeOffset="302331.3982">13309 14631,'0'-53,"-27"53,-26 53,27 0,-27 0,0 53,26-27,27 27,0 26,-52-26,52 0,0 79,0 0,-53-26,53-53</inkml:trace>
  <inkml:trace contextRef="#ctx0" brushRef="#br1" timeOffset="302557.3982">12700 15557,'-26'27,"26"52,-80 53,80 54,-79 25,79-79,-80 27,80-53,-52 26,52-52,0-27</inkml:trace>
  <inkml:trace contextRef="#ctx0" brushRef="#br1" timeOffset="302767.3982">12171 17039,'0'26,"-27"27,27-26,0 26,-53 52,53 1,0 0,0 0,-26-27</inkml:trace>
  <inkml:trace contextRef="#ctx0" brushRef="#br1" timeOffset="302960.3982">12171 17198,'0'79,"-53"53,-26 53,-1-52,27 26,0-1,53 1,-79-53,79-27</inkml:trace>
  <inkml:trace contextRef="#ctx0" brushRef="#br1" timeOffset="303260.3982">12250 14234,'0'-53,"0"133,0 52,0 0,0 27,0-53,-53 53,53-27,-79 0,79-52,-79-1,79-53,-53 1</inkml:trace>
  <inkml:trace contextRef="#ctx0" brushRef="#br1" timeOffset="303501.3982">12118 15398,'0'53,"-79"27,26 52,-27 0,1 1,52-54,27 0,-79 1,79-1,0-52</inkml:trace>
  <inkml:trace contextRef="#ctx0" brushRef="#br1" timeOffset="303687.3982">12012 16536,'0'53,"0"0,27-53</inkml:trace>
  <inkml:trace contextRef="#ctx0" brushRef="#br1" timeOffset="303860.3982">12065 17092,'0'79,"0"-52,0-1,0 27,0-27,0 1</inkml:trace>
  <inkml:trace contextRef="#ctx0" brushRef="#br1" timeOffset="304040.3982">12277 17568,'53'53,"0"-53,-1 0,1 0</inkml:trace>
  <inkml:trace contextRef="#ctx0" brushRef="#br1" timeOffset="304310.3982">14552 17912,'79'0,"1"0,-1 26,-52-26,-1 53</inkml:trace>
  <inkml:trace contextRef="#ctx0" brushRef="#br1" timeOffset="304672.3982">15690 18229,'106'0,"-106"27,53-27,-1 53,1-53,-26 0,26 0,0 0,0 0,0 0,26 0,-26 0,0 0,-27 26,27-26,-26 0,-1 53,27-53,-27 0,-26 27,27-27,-27 53</inkml:trace>
  <inkml:trace contextRef="#ctx0" brushRef="#br1" timeOffset="305150.3982">14684 17542,'0'-53,"0"26,53 27,-26 0,-1 0,27 0,27 53,-1 0,53-27,-26 27,53 0,0 0,-1-53,1 80,-27-80</inkml:trace>
  <inkml:trace contextRef="#ctx0" brushRef="#br1" timeOffset="305406.3982">16140 17912,'26'0,"-26"26,53-26,-27 0,27 0,-26 0,-1 0,27 0,-53 53,53-53,-26 27,-27-1,0 27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1024" units="cm"/>
        </inkml:traceFormat>
        <inkml:channelProperties>
          <inkml:channelProperty channel="X" name="resolution" value="28.31858" units="1/cm"/>
          <inkml:channelProperty channel="Y" name="resolution" value="28.36565" units="1/cm"/>
        </inkml:channelProperties>
      </inkml:inkSource>
      <inkml:timestamp xml:id="ts0" timeString="2022-05-26T05:25:04.273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27146 344,'-26'0,"26"-27,0 27,53 0,0 0,0 0,-80 0,-52 0,52 0,1 0,-27 0,0 0,27 0,-1 0,27 27,0 26,0-27,0 27,0 0,0 26,0 27,0-27,0 1,53 26,-53-1,0-25,53-1,-53-26,0-26,0 26,0-27,0 0,0 27,0-26,-27-1,27 27,-26 0,26-26,0-27,53 0,-27 0,27 0,0 0,0 0</inkml:trace>
  <inkml:trace contextRef="#ctx0" brushRef="#br0" timeOffset="2332.1334">27702 741,'0'-27,"53"27,0 0,0 0,-27 0,-26 0,53 0,-53 79,0-26,0 0,0 0,0 27,0-54,0 0,-26 27,26 0,0 0,26-53,53 0,-26 0,0 0,0 0,-26 0,-27-26</inkml:trace>
  <inkml:trace contextRef="#ctx0" brushRef="#br0" timeOffset="2589.1481">27649 979,'26'0,"27"0,-26 0,26 0,26 0,0 0,-26 0,27-27,-1 27,-26 0</inkml:trace>
  <inkml:trace contextRef="#ctx0" brushRef="#br0" timeOffset="3526.2017">28549 397,'-53'0,"26"0,-26 0,53 26,0 0,0 54,0-27,0 0,0 26,0 0,27 1,-27-1,0 1,53-1,-53 0,0-26,0 27,0-27,0-1,26-52,-26 53,0-26,27-27,25 0,-25 0</inkml:trace>
  <inkml:trace contextRef="#ctx0" brushRef="#br0" timeOffset="4328.2475">28919 714,'0'79,"0"-52,0-1,0 27,0-26,0 26,0-27,26-26,-26-26,0-1,27-26,-27 0,79 53,-79 27,27-27,-27 53,26-53,-26 53,80 0,-54-1,0-52</inkml:trace>
  <inkml:trace contextRef="#ctx0" brushRef="#br0" timeOffset="6058.3465">29131 714,'0'27,"-27"25,27-25,-53 26,53-27,-53-26,53 53,0 0,0-26,0-1,-26-26,26 26,-27-26,27 53,0-79</inkml:trace>
  <inkml:trace contextRef="#ctx0" brushRef="#br0" timeOffset="6336.3624">28840 873,'53'0,"-1"79,28 1,-27-80,-27 52,27-52,-26 0,-1 27,27-27,-27 0</inkml:trace>
  <inkml:trace contextRef="#ctx0" brushRef="#br0" timeOffset="6756.3864">29475 608,'0'27,"0"26,0 0,0 26,0-26,-53 26,53-26,0-26,0-1,0 27,26-53,-26 26,80-26,-54 0,0 0,27 0</inkml:trace>
  <inkml:trace contextRef="#ctx0" brushRef="#br0" timeOffset="7365.4213">29660 820,'0'0,"0"0,26 79,-26-52,0-1,0 27,53-26,-53 25,0-25,27-54,-27 1,0-27,53-26,-53 52,26 1,-26 26,53 53,-53 0,0-27,0 1,0-1,26-26,-26 79,53-79</inkml:trace>
  <inkml:trace contextRef="#ctx0" brushRef="#br0" timeOffset="7836.4482">30004 979,'26'0,"1"0,52 0,-52 26,-1-26,27 0,-27 0,1 0</inkml:trace>
  <inkml:trace contextRef="#ctx0" brushRef="#br0" timeOffset="8090.4627">30189 899,'-26'0,"26"53,-53-26,53 26,0-1,0 28,0-54,0 1,26-27</inkml:trace>
  <inkml:trace contextRef="#ctx0" brushRef="#br0" timeOffset="8331.4765">30454 741,'0'0,"0"26,0 53,0-26,0 0,0 0,0 0,0-27,0 1,26-27</inkml:trace>
  <inkml:trace contextRef="#ctx0" brushRef="#br0" timeOffset="8534.4881">30639 767,'26'0,"-26"53,0 0,0 0,0 26,0-26,-26 26,-1-52,27 26,-26-53</inkml:trace>
  <inkml:trace contextRef="#ctx0" brushRef="#br0" timeOffset="9186.5254">30798 397,'0'-27,"26"27,27 0,0 0,-27 0,-26 0,53 27,-53 25,80 1,-80 0,0 0,26 53,-26-27,0 1,0-1,0 1,0 25,0-52,0 0,0 27,0-54,0 27,-26-53,-27 0,26 0,1 0</inkml:trace>
  <inkml:trace contextRef="#ctx0" brushRef="#br0" timeOffset="10195.5831">27358 2196,'26'0,"27"0,27 0,-54 0,-26 26,53-26,-53 53</inkml:trace>
  <inkml:trace contextRef="#ctx0" brushRef="#br0" timeOffset="10357.5924">27437 2593,'53'0,"-26"0,-1 0,-26 53,80-53,-54 0</inkml:trace>
  <inkml:trace contextRef="#ctx0" brushRef="#br0" timeOffset="11459.6554">28231 2169,'0'-26,"53"26,26 0,-52 0,-1 0,27 26,-53 27,27-26,-27-1,0 27,0 0,-27 0,1 0,-27-27,53 1,-53 26,53-27,0 27,26-53,27 0,0 0,27 0,-1-26,0 26,-52 0,26 0</inkml:trace>
  <inkml:trace contextRef="#ctx0" brushRef="#br0" timeOffset="12088.6914">29342 2063,'0'0,"-53"27,27 52,-27-26,27 0,26 26,-80-26,80-26,0 26,-26 0,26-27</inkml:trace>
  <inkml:trace contextRef="#ctx0" brushRef="#br0" timeOffset="12343.706">29025 2090,'0'53,"0"0,53 0,-27 0,27-27,26 27,-26-27,0-26,27 80,-54-80,1 26</inkml:trace>
  <inkml:trace contextRef="#ctx0" brushRef="#br0" timeOffset="12795.7319">29871 1931,'0'53,"-52"0,25 26,-26 54,53-54,-53 0,53 1,0-27,0 26,0-52,80 25,-1-52,0 0,1 0</inkml:trace>
  <inkml:trace contextRef="#ctx0" brushRef="#br0" timeOffset="13326.7622">30083 2090,'27'0,"26"0,26 0,-53 53,1-53,-27 79,0-52,0 26,0-1,0 28,-53-54,26 27,-25 0,52-26,52-27,1 0,0 0,0 0,-26 0,26 0</inkml:trace>
  <inkml:trace contextRef="#ctx0" brushRef="#br0" timeOffset="13557.7754">30083 2354,'0'0,"53"0,0 0,-27 0,1 0,26 0,-27 0,1 0,26 0,-27 0</inkml:trace>
  <inkml:trace contextRef="#ctx0" brushRef="#br0" timeOffset="14178.811">30559 2011,'27'0,"-27"52,53-25,-53 26,53 26,-53 1,53-1,-53 0,0-26,0 0,-27 27,-26-54,27-26,26 53,-53-53,53 0</inkml:trace>
  <inkml:trace contextRef="#ctx0" brushRef="#br0" timeOffset="14405.824">30956 2646,'27'0,"26"0,0 0,-27 0</inkml:trace>
  <inkml:trace contextRef="#ctx0" brushRef="#br0" timeOffset="15365.8789">31168 2116,'0'0,"0"-26,79 26,1 0,-27 0,-27 0,1 0,-27 0,52 0,-52 53,0-27,0 1,0 26,-52 26,25-53,-26 27,53-26,-26-27,26 53,0 0,26-53,27 26,0-26,0 0,0 0,26 0,-52 0</inkml:trace>
  <inkml:trace contextRef="#ctx0" brushRef="#br0" timeOffset="15644.8948">31247 2275,'27'0,"-1"0,1 0,26 0,26 0,-26 0,0 0,0 0,0 0,-53 0</inkml:trace>
  <inkml:trace contextRef="#ctx0" brushRef="#br0" timeOffset="16610.9501">31988 1958,'0'53,"0"26,0 0,0 1,0-1,0 0,0-26,0 0,0 0,0-26,53-27,-53 26,53-26</inkml:trace>
  <inkml:trace contextRef="#ctx0" brushRef="#br0" timeOffset="16849.9637">31962 2249,'-27'0,"54"0,26 0,-27 0,53 0,-52 0,-1 0</inkml:trace>
  <inkml:trace contextRef="#ctx0" brushRef="#br0" timeOffset="17196.9836">32359 2011,'0'-27,"-27"27,1 0,26 0,-27 53,27-27,-53 27,53 0,0 0,0 0,0 0,0 26,0-52,0-1,0 1,27-27,26 53,-27-53,1 0</inkml:trace>
  <inkml:trace contextRef="#ctx0" brushRef="#br0" timeOffset="17526.0024">32650 2275,'0'53,"0"-27,0 27,0-26,0 26,0-27,26-26,27 0,-53-53,0 27,0-27,0 0,0 0,-26 27,-1 26</inkml:trace>
  <inkml:trace contextRef="#ctx0" brushRef="#br0" timeOffset="17910.0244">32888 2037,'0'0,"0"53,53 0,-53 53,0-27,0 27,0-27,0 1,0-27,-27-27,1 27,26-80</inkml:trace>
  <inkml:trace contextRef="#ctx0" brushRef="#br0" timeOffset="18081.0342">33152 2566,'27'0,"-54"0</inkml:trace>
  <inkml:trace contextRef="#ctx0" brushRef="#br0" timeOffset="19356.1071">31856 2275,'0'0,"0"0,53 0,-53 0,53 0,-27 0,27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1024" units="cm"/>
        </inkml:traceFormat>
        <inkml:channelProperties>
          <inkml:channelProperty channel="X" name="resolution" value="28.31858" units="1/cm"/>
          <inkml:channelProperty channel="Y" name="resolution" value="28.36565" units="1/cm"/>
        </inkml:channelProperties>
      </inkml:inkSource>
      <inkml:timestamp xml:id="ts0" timeString="2021-06-03T05:20:59.024"/>
    </inkml:context>
    <inkml:brush xml:id="br0">
      <inkml:brushProperty name="width" value="0.05292" units="cm"/>
      <inkml:brushProperty name="height" value="0.05292" units="cm"/>
      <inkml:brushProperty name="color" value="#00B050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5794 635,'27'0,"-27"-27,0 54,0 52,0-26,0 26,0-26,0 27,0-27,0-1,0-25,0-1,0 27</inkml:trace>
  <inkml:trace contextRef="#ctx0" brushRef="#br0" timeOffset="347.0199">5477 529,'0'0,"26"0,27 0,53 0,0 0,53 0,-27-27,-26 27,-53 0,-27 0,27 27</inkml:trace>
  <inkml:trace contextRef="#ctx0" brushRef="#br0" timeOffset="977.0559">6694 476,'0'53,"-26"26,26 27,-80 26,80-26,-53 26,53-52,0-1,53 1,0-1,53-53,26-26,80 53,-53-53</inkml:trace>
  <inkml:trace contextRef="#ctx0" brushRef="#br0" timeOffset="1928.1103">7488 635,'0'0,"26"0,27 0,26 0,1 0,-1 0,-26 0,-26 0,26 26,-53 27,-27-26,1 25,-27 1,0 53,-27-53,54 0,-27 26,53-52,0-1,0 27,53-53,0 53,26-53,1 0,-1 0,0 0,-26 0,0 0,-53 0</inkml:trace>
  <inkml:trace contextRef="#ctx0" brushRef="#br0" timeOffset="2207.1261">7541 1005,'0'-53,"53"53,-1 0,28 0,-27 0,0 0,0 0,0-26,26 26,27 0</inkml:trace>
  <inkml:trace contextRef="#ctx0" brushRef="#br0" timeOffset="3241.1854">8599 635,'0'0,"0"-27,26 27,54 0,-1 0,-26 27,-26 26,25 0,1-1,-53 54,0 27,0-28,0 1,-53 27,-26-54,0 27,26-53,0 0,0-53,53 26,-26-26,26 0,0-53,26 27,-26-1</inkml:trace>
  <inkml:trace contextRef="#ctx0" brushRef="#br0" timeOffset="3534.2022">9446 1164,'26'0,"-26"-27,27 27,52 0,-26 0,-27 0,27 53</inkml:trace>
  <inkml:trace contextRef="#ctx0" brushRef="#br0" timeOffset="3676.2103">9657 1455,'27'0,"26"0,0 0,-27 0,1 0,25 0</inkml:trace>
  <inkml:trace contextRef="#ctx0" brushRef="#br0" timeOffset="4854.2774">12277 635,'0'-27,"0"27,-106 0,79 0,-26 27,1-27,-28 0,54 0,-1 0,-26 0,53 0,27 0,26 0,-27 0,27 0,26 0,-26 26,-26 27,-27 0,53 0,-53 0,0 26,-27-26,1 0,-27 0,26 0,-25-53,-28 26,54-26,-1 0,27-26,0-27,0 26,0 1,0 26,53 0,0 0,-26 0,-1 0,27 0,0 0,-27 53,27-53,27 0,-27 0,-27 0</inkml:trace>
  <inkml:trace contextRef="#ctx0" brushRef="#br0" timeOffset="5138.2939">12753 1005,'0'27,"0"-1,0 0,0 27,0 0,53-26,0 26,-27-53,27 0,-26 0,26-53,-53 0,0-27,0 28,-27-1,1 53,-1 0,-26 0,0 0</inkml:trace>
  <inkml:trace contextRef="#ctx0" brushRef="#br0" timeOffset="6167.3528">14288 397,'0'-27,"0"27,0-53,79 53,-26 0,0 0,26 0,0 0,-26 0,0 27,-53-1,27 27,-27 0,0 0,-53 0,0 26,-26-26,52 0,1-27,26 1,0 26,0 0,53-53,26 0,27 0,26 0,-79 0,-27 0,-26 0,-26 0</inkml:trace>
  <inkml:trace contextRef="#ctx0" brushRef="#br0" timeOffset="6421.3673">14393 635,'0'-27,"53"27,-26 27,-1-27,54 53,-1-53,27 0,-27 0,1 0,-1 0,0 0</inkml:trace>
  <inkml:trace contextRef="#ctx0" brushRef="#br0" timeOffset="7013.4011">13758 1376,'27'-27,"26"-26,-27 53,1 0,52-26,-26 26,26 0,1 0,26 0,79 0,26 0,1 0,53 0,-1 0,-105 0,-27 0,-26 0,-53 0,-27 0,-26 0,-26 26</inkml:trace>
  <inkml:trace contextRef="#ctx0" brushRef="#br0" timeOffset="7854.4493">13705 1746,'80'0,"-1"0,-26 0,26 0,-26 0,-26 0,-27 26,53 27,-53 0,-27 27,1-1,-54-26,28 26,-1-26,53-26,-27-27,27 53,0-53,53 52,0-52,26 0,1 0,-1 0,1 0,-54 0,-26 0</inkml:trace>
  <inkml:trace contextRef="#ctx0" brushRef="#br0" timeOffset="8122.4646">13785 2037,'53'0,"-27"0,1 0,26 0,-53 26,26-26,0 0,27 0,0 0,27 0,-1 0</inkml:trace>
  <inkml:trace contextRef="#ctx0" brushRef="#br0" timeOffset="8340.4768">14870 2169,'0'-26,"53"26,-27 0,27 0,0-27,0 27,0 0,0 0,-27 0</inkml:trace>
  <inkml:trace contextRef="#ctx0" brushRef="#br0" timeOffset="8545.4887">15505 1852,'0'26,"0"27,0 27,0 25,0-25,0 26,-27-27,27 0,0-52</inkml:trace>
  <inkml:trace contextRef="#ctx0" brushRef="#br0" timeOffset="9929.5677">16960 1455,'0'-27,"26"27,27 0,53 0,-27 0,1-26,-27 26,0 0,0 0</inkml:trace>
  <inkml:trace contextRef="#ctx0" brushRef="#br0" timeOffset="10153.5808">17251 1137,'0'53,"0"0,0 0,0 0,0 0,0 26,0 54,0-80</inkml:trace>
  <inkml:trace contextRef="#ctx0" brushRef="#br0" timeOffset="11002.6293">18309 502,'27'0,"-1"0,27 0,0 0,26 0,1 0,-1 0,-52 0,-27 27,52-27,-52 26,0 54,0-54,-26 1,26 52,-26-53,26 27,-53 0,53 27,0-27,0-1,0-25,0 52,0-52,0-1,0 1</inkml:trace>
  <inkml:trace contextRef="#ctx0" brushRef="#br0" timeOffset="11325.6478">19262 1005,'0'27,"0"25,0 28,0-27,0-27,0 1,26 26,1-53,26 0,-27 0,0 0,-26 0,53-80,-53 1,0-1,0 28,-26 25,-1-26,1 53</inkml:trace>
  <inkml:trace contextRef="#ctx0" brushRef="#br0" timeOffset="12420.7104">20796 397,'0'-27,"27"27,26 0,0 0,-1 0,1 0,0 0,27 0,-80 0,53 0,-27 27,-26 25,0-25,0-1,0 27,-26-26,-27 26,53-27,-27 1,27 26,0-27,27 27,26-53,26 53,27-53,53 0,-27 0,-53 0,1 0,-80 0</inkml:trace>
  <inkml:trace contextRef="#ctx0" brushRef="#br0" timeOffset="12690.7259">21140 608,'-26'0,"-27"0,79 0,54 0,52 0,53 0,-53 0,27 0,-79 0,-54 0</inkml:trace>
  <inkml:trace contextRef="#ctx0" brushRef="#br0" timeOffset="13401.7665">20611 1005,'27'0,"25"27,1-27,53 0,53 52,53-52,52 0,-26 0,53 53,-53-53,-52 0,-54 53,0-53,-105 0,-27 53,26-53</inkml:trace>
  <inkml:trace contextRef="#ctx0" brushRef="#br0" timeOffset="15105.864">20558 1746,'0'-27,"27"27,-1 0,27 0,26 0,1 0,-27 0,0 53,-53-26,0 26,0 0,0 0,-53 26,-53 27,0-27,53 1,0-28,53-25,-26-27,26 79,26-26,27-53,79 0,1 0,-28 0,-25 0,-54 0</inkml:trace>
  <inkml:trace contextRef="#ctx0" brushRef="#br0" timeOffset="15418.8818">20664 2063,'0'0,"79"0,-52 27,26-27,26 0,0 0,1 0,-27 0,0 0,-27 26</inkml:trace>
  <inkml:trace contextRef="#ctx0" brushRef="#br0" timeOffset="15630.894">21352 2328,'0'-26,"26"26,27 0,-26 0,52 0</inkml:trace>
  <inkml:trace contextRef="#ctx0" brushRef="#br0" timeOffset="16072.9193">21934 2037,'-26'26,"-27"27,0-26,0 26,26 0,27-27,-53-26,53 53,53 0,0-53,0 0,0 0,0-53,-27 0,-26 0,53 0,-53 0,0 27,-26 26,-27-53,27 53,26 26,52-26,-25 0</inkml:trace>
  <inkml:trace contextRef="#ctx0" brushRef="#br0" timeOffset="16281.9313">22331 2328,'26'0,"-26"0</inkml:trace>
  <inkml:trace contextRef="#ctx0" brushRef="#br0" timeOffset="16905.967">22860 2037,'26'0,"-26"-53,0 0,-26 53,-27 0,0 0,0 0,0 0,0 53,1-53,52 53,-27-53,27 53,27 0,-1-53,53 0,-26 0,0 0,-26 0,26-53,-27 53,-26 26,0 27,0 0,0 0,0 0,0 26,-26-26,26-26,-53 26,53 0,-80 0,80-1</inkml:trace>
  <inkml:trace contextRef="#ctx0" brushRef="#br0" timeOffset="17986.0287">19368 926,'-27'0,"27"53,-53-53,53 26,-26 27</inkml:trace>
  <inkml:trace contextRef="#ctx0" brushRef="#br0" timeOffset="18562.0617">20399 979,'0'-53,"27"53,-1 0,27 26,27-26,-1 0,-26 0</inkml:trace>
  <inkml:trace contextRef="#ctx0" brushRef="#br0" timeOffset="24598.407">6006 2725,'0'0,"0"26,0 27,0 0,0 27,0-28,-26 28,26-1,0-26,0 0,0-26,0 25</inkml:trace>
  <inkml:trace contextRef="#ctx0" brushRef="#br0" timeOffset="24849.4213">5583 2698,'0'-52,"26"52,1 0,26 0,26 26,53-26,-26 79,53-79,0 80,-1-80</inkml:trace>
  <inkml:trace contextRef="#ctx0" brushRef="#br0" timeOffset="25596.464">7355 3095,'0'-26,"-26"-27,-27 0,27 53,-27-53,26 53,-26 0,0 0,-52 53,25 0,27 0,0 0,53 0,0-27,27 27,52-53,27 0,-27 0,-26 0,0-53,27 27,-54-27,1 53,-27-27,52 27,-25 80,79-27,-80-53,27 53,0-53</inkml:trace>
  <inkml:trace contextRef="#ctx0" brushRef="#br0" timeOffset="25857.479">7885 2910,'0'0,"0"27,0 25,0 1,0 0,0 0,0 27,0-27,0 26,53-26,-53-27</inkml:trace>
  <inkml:trace contextRef="#ctx0" brushRef="#br0" timeOffset="26188.4979">8229 2989,'-53'0,"53"53,-53-26,0 52,26-26,27 0,0-26,0 25,27-52,26 0,0 0,52 0,-25-26,-27 26,0 0</inkml:trace>
  <inkml:trace contextRef="#ctx0" brushRef="#br0" timeOffset="26428.5114">8678 3016,'0'0,"0"26,0 1,-53 26,53 0,0-27,0 27,27-26,-1-27</inkml:trace>
  <inkml:trace contextRef="#ctx0" brushRef="#br0" timeOffset="26600.5215">8705 2884,'0'-27,"53"27,-53 0,0 53</inkml:trace>
  <inkml:trace contextRef="#ctx0" brushRef="#br0" timeOffset="26894.5383">8969 3307,'0'26,"53"27,-26-53,-1 0,1 0,26-26,-27 26,27-53,-27 0,-26 80,53-1,-53 0,27-26,52 0</inkml:trace>
  <inkml:trace contextRef="#ctx0" brushRef="#br0" timeOffset="27440.5695">9975 3069,'0'-27,"0"-26,-27 53,-52 0,53 0,-27 53,53 0,0 0,0 0,53-53,26-26,-53 26,1 0,-27 53,0-27,0 27,0 0,53 26,-53 1,0-1,0 0,0 1,0-1,-27-26,1-26,-1-27,-26 0,27 0,-27 0,0 0,53-27,-53-26,53 27,0-27,0 26,27 1,-1-27,27 0,53 0,0 0,26 27</inkml:trace>
  <inkml:trace contextRef="#ctx0" brushRef="#br0" timeOffset="28207.6134">11668 3228,'0'-27,"0"27,-26 0,-27 0,0 0,26 0,1 0,26-53,-79 53,79-53,0 0,0 27,52 26,-25 0,26 0,26 0,1 0,-1 0,-53 53,27-27,-53 54,53-27,-53 26,0 0,0 1,0-1,0-26,-26 0,-27-27,26-26,-25 0,-1 0,53-79,0-27</inkml:trace>
  <inkml:trace contextRef="#ctx0" brushRef="#br0" timeOffset="28513.6308">12250 3281,'27'26,"-27"53,53-26,-53 0,0 0,0 0,0-27,0 27,26-53,27-53,0 1,26-28,-26 1,0 52,0-26,-27 53,-26-26,27 26,-27 0,53 53,-53-27,26 1,-26 52,0-52,53-27</inkml:trace>
  <inkml:trace contextRef="#ctx0" brushRef="#br0" timeOffset="29247.6729">13150 3148,'0'27,"0"52,0 0,0 1,53 26,-53 26,79-53,-79-26,53-53,-53 53,53-53,-27 0,-26-26,53-27,-53-53,53-26,-53 52,0 27,27 27,-27-27,0 27,53 52,0-26,-27 0</inkml:trace>
  <inkml:trace contextRef="#ctx0" brushRef="#br0" timeOffset="30125.7231">13944 3439,'0'0,"0"0,52 0,1 0,-26-53,-1 53,27-26,-26-27,-27 27,0-1,0-26,-53 53,26 0,1 0,-27 27,53-1,-27-26,27 27,0 25,0-25,27 26,52-27,-52-26,26 53,-27-53,1 27,26-27,-27 0,0 0,27 0,0 0,-26 0,-1 0,27 0,-26 53,25-1,-52 1,0-26,-26-27,-27 79,27-79,-27 0,26-26,27-1,0 1,0-27,53 53,-26-53,26 53,26-53,-26 53,0 0,0 0,0 0,-53 27,0 25</inkml:trace>
  <inkml:trace contextRef="#ctx0" brushRef="#br0" timeOffset="30718.757">15346 3386,'0'-26,"-27"26,-78 0,78 53,-26-27,27 27,26-26,-27-1,27 27,0-27,0 1,0 26,0-27,0 1,53-27,-53 79,0-52,-79 26,26-53,-26 0,52 0,80 0,53 0,53 0,26-27,53-52,-53 26,-79 26,-27-52,-52 26,-27 0,0-26,0 52,0 1,-27 26,-26 0,27 0,-1 0,-25 26,52 27,-53 27,53-1,0-26,26-27,1 27,52-26,27-27,105 53,1-53</inkml:trace>
  <inkml:trace contextRef="#ctx0" brushRef="#br0" timeOffset="31489.8011">17463 3175,'0'-27,"0"1,26 26,27 0,0 0,-27 26,27 1,-26 26,-27-27,0 1,0 25,0-25,0-1,0 54,0-27,-80 0,80-1,-26 1,26-26,0 26,0-53,79 53,27-53,26 0,-26 0,26 0,-79 0</inkml:trace>
  <inkml:trace contextRef="#ctx0" brushRef="#br0" timeOffset="31760.8166">17542 3545,'0'0,"53"0,0 0,0 0,26 0,0 0,54 0,-54 0</inkml:trace>
  <inkml:trace contextRef="#ctx0" brushRef="#br0" timeOffset="31939.8269">18494 3677,'53'-53,"-26"53,52 0,-26 0,-26 0</inkml:trace>
  <inkml:trace contextRef="#ctx0" brushRef="#br0" timeOffset="32487.8582">19182 2857,'0'80,"0"-1,0 0,0 27,0 26,0-26,0-26,53-1,0 27,0-53,0-27,0-26,0 0,0 0,-27 0,-26-26,0-54</inkml:trace>
  <inkml:trace contextRef="#ctx0" brushRef="#br0" timeOffset="32983.8866">19103 3413,'0'-27,"0"27,53 0,0 0,26 0,27 53,53-53,-53 53,26-53,-26 106,0-80,-54 27,-52-26,53 26,-53 26,0-26,-53 0,27 0,-27-27,27-26,-1 0,27-26,0-27,27-26,26 26,-27 0,-26 26,53 1,26-27,-52 53,26 0,0 0,-27 0</inkml:trace>
  <inkml:trace contextRef="#ctx0" brushRef="#br0" timeOffset="33579.9206">20981 3545,'0'-53,"0"0,0 27,-26-27,-53 53,-1 0,27 0,0 0,1 0,-1 53,0 26,53-52,-53 26,53-27,26 27,54 0,-27-53,-1 0,1 0,-26 0,-1 0,27 0,-53-80,53 28,-53 25,0 54,0-1,0 27,0-27,53 1,-27 26,1-27,26 27,-27-53,27 0,-53-26</inkml:trace>
  <inkml:trace contextRef="#ctx0" brushRef="#br0" timeOffset="33854.9364">21193 3757,'0'26,"0"54,27-80,26 53,-27-53,0 0,27 0,-26-27,-1 1,27-27,-26 26,26 27,-53 27,52 26,-25-27,26 27,-27-27,54-26</inkml:trace>
  <inkml:trace contextRef="#ctx0" brushRef="#br0" timeOffset="34581.978">22410 3386,'0'-26,"-53"-27,-26 53,26 0,-26 0,26 0,26 0,-26 26,53 27,0-26,0 26,27-27,52 54,27-28,26 28,-79-1,-26-26,-27-26,53 26,-53-27,-27-26,-26 0,27 0,-1 0,-26 0,53-79,0 52</inkml:trace>
  <inkml:trace contextRef="#ctx0" brushRef="#br0" timeOffset="35098.0075">23178 3148,'0'-53,"0"27,0-1,-27-26,1 53,-1-52,-26 52,27 0,-1 0,-26 0,53 0,-79 52,79 1,0 27,0 26,0-1,0 28,53-27,-53-27,79 27,-79-27,27-26,-27 0,0 0,26-53,-26 53</inkml:trace>
  <inkml:trace contextRef="#ctx0" brushRef="#br0" timeOffset="35325.0205">22807 3624,'0'-26,"27"26,-1 0,53 0,-26 0,0 0,0 0,-26 0,26 0,-27 0,0 0,-26 0,53 0</inkml:trace>
  <inkml:trace contextRef="#ctx0" brushRef="#br0" timeOffset="35849.0505">23521 3572,'0'-53,"-26"53,0 26,-27-26,53 53,-53-53,53 53,0-27,0 27,26-53,27 0,-26 0,-1 0,27-26,-27 26,-26-53,27 53,-27-27,53 27,0 0,-53 0,53 0,-53 80,53-27,-53-27,52 27,-52 0,0-53,0-26,0-27,0 26,0 1,27-27,-1 53,27-27,27 27</inkml:trace>
  <inkml:trace contextRef="#ctx0" brushRef="#br0" timeOffset="36290.0755">24289 3704,'0'26,"0"27,0-26,0 26,0-27,0 27,0-53,53 0,0 0,0 0,-1-53,28-26,-54 52,27-26,-53 53,0 27,0 52,0-26,53-53,0 0,-27 0,54-79,-27 26,26 0,-52 26,-1 27,-26 27,53-1,-53 54,79-27,27 26,0-79</inkml:trace>
  <inkml:trace contextRef="#ctx0" brushRef="#br0" timeOffset="36456.0852">26141 4021,'0'80,"0"-27,0 26,0-26,-53-27,-26 27,26-53</inkml:trace>
  <inkml:trace contextRef="#ctx0" brushRef="#br1" timeOffset="45601.6083">7805 4418,'27'0,"-27"27,0 26,0 26,0 27,0 0,0 26,-27-26,27 53,0-54,0-25,27-27,-27 0,53-53,-27 26,27-26,-27 0,1 0,26 0,-53-53</inkml:trace>
  <inkml:trace contextRef="#ctx0" brushRef="#br1" timeOffset="45870.6234">7514 5080,'0'0,"53"0,-26 0,25 0,1 0,27-27,-27 27,0 0,0 0,26 0,-26 0</inkml:trace>
  <inkml:trace contextRef="#ctx0" brushRef="#br1" timeOffset="46281.6472">8731 4656,'-26'53,"26"0,-80 27,80-1,-52 53,52-26,0 26,0 27,0-80,0 1,52-1,1-52,53-27,53 53,0-53</inkml:trace>
  <inkml:trace contextRef="#ctx0" brushRef="#br1" timeOffset="47145.6965">9419 5027,'80'0,"-54"53,27 26,-27-26,-26 26,80 27,-80-26,26-1,-26-53,0 1,0-107,0 1,0 0,0 26,53 26,-26-26,26 53,-1 0,28 0,-80 27,53 26,-53-27,53 27,-53 27,0-28,0 1,0-26,0 26</inkml:trace>
  <inkml:trace contextRef="#ctx0" brushRef="#br1" timeOffset="48188.7562">10530 5053,'53'0,"-26"0,-1 27,27 26,-53-27,53 53,-53 1,53-27,-53 26,0 0,0 27,0-26,-53 26,0-54,0-25,-26-27,52 53,-25-53,-1 0,79-27</inkml:trace>
  <inkml:trace contextRef="#ctx0" brushRef="#br1" timeOffset="48539.7763">11139 5662,'53'0,"-53"-53,26 53,1 0,26 0,0 0,-27 0,1 26,-27 1,0 26</inkml:trace>
  <inkml:trace contextRef="#ctx0" brushRef="#br1" timeOffset="48676.7842">11324 6006,'27'0,"26"0,-1-27,-25 27,26 0,-27 0</inkml:trace>
  <inkml:trace contextRef="#ctx0" brushRef="#br1" timeOffset="50341.8794">12991 5133,'-26'0,"26"-27,0 27,53 0,-1 27,-25-27,-1 26,27 27,-53 0,0-27,0 1,0 26,0-53,-53 53,27-27,-27-26,27 79,-27-52,53-1,0 27,26-53,27 0,26 0,27 0,53-26,0-27,-53 0,26 0,-79 53,0-26,-80 52,27 1,0 25,0-25,0-1,0 1,53-27,0 53,26-53,-52 0,-1 0,27-53,-53-27,27 28,-27-1,-27 53,1 0,-27-53,0 53,26 0,1 0,26 0,-53 0</inkml:trace>
  <inkml:trace contextRef="#ctx0" brushRef="#br1" timeOffset="51384.939">14790 5133,'0'53,"0"26,0 0,0 1,0-27,0-1,0 1,0 0,0 0,53-53,0 0,26 0,-52 0,26-79,26-1,-26-25,0 25,-53 1,26 26,-26 0,0 27,0 52,0 53,0-26,0 0,0 0,0-26,0 52,0-26,0 0,0-27,0 27,0-26,53-27,-26 0</inkml:trace>
  <inkml:trace contextRef="#ctx0" brushRef="#br1" timeOffset="52592.0081">16007 4815,'0'-26,"0"26,-53 53,0 52,27-25,26-1,-79 53,79-26,0 0,0-27,0 1,0-1,53 1,-1-54,-25-26,26 53,-27-53,1 0,26 0,0-26,-53-27</inkml:trace>
  <inkml:trace contextRef="#ctx0" brushRef="#br1" timeOffset="52960.0289">16378 5212,'0'0,"0"53,0 0,0 0,53 0,-53 26,0-26,26-27,-26 27,27-53,-27-26,0-54,52 1,-52 26,0 0,0 27,27 26,-27-27,53 54,-27 26,-26-27,80 1,-80 52,26-26,-26 0,0 0,0 0</inkml:trace>
  <inkml:trace contextRef="#ctx0" brushRef="#br1" timeOffset="53926.0844">16960 5000,'26'0,"27"0,0 53,-26 0,25 0,-52 26,53 27,-53-26,53-1,-53 0,0 27,0 0,-53 26,0-52,27-1,-27-52,27-27,-27 52,0-52,26 0,-26-26,53 0,53 26,0-53</inkml:trace>
  <inkml:trace contextRef="#ctx0" brushRef="#br1" timeOffset="54338.108">17859 5768,'0'-53,"53"53,-53-27,80 27,-1 0,0 0,27 0,-26 0,-27 0,-1 0</inkml:trace>
  <inkml:trace contextRef="#ctx0" brushRef="#br1" timeOffset="54564.1209">18203 5503,'0'-26,"0"26,0 26,0 27,0 0,0 0,0 0,0 0,0 0,0 52,0-52,0-26</inkml:trace>
  <inkml:trace contextRef="#ctx0" brushRef="#br1" timeOffset="55562.178">18918 5212,'26'0,"1"0,52 0,27 0,0 0,0 26,-54-26,-25 0,-1 0,-26 53,0 0,0-26,-26 26,-1-27,27 1,-79 25,79-25,-26 26,26-27,0 27,0 0,0 0,0-26,0-1,26 27</inkml:trace>
  <inkml:trace contextRef="#ctx0" brushRef="#br1" timeOffset="55892.1969">19817 5662,'-26'0,"52"0,1 0</inkml:trace>
  <inkml:trace contextRef="#ctx0" brushRef="#br1" timeOffset="57392.2827">20003 5477,'0'0,"-27"0,1 0,26 0,-53 0,53 52,-27-52,27 27,-53-1,53 27,0-26,0-1,0 27,27-53,-27 27,26-1,27-26,0 0,-26 0,-1 0,27 0,-27 0,-26 0,27 0,-27-26,53-27,-53 0,0 26,0-26,0 0,0 27,-27 0,1 26,26-53,-27 53,-26 0,27 0,26 26,-26-26,26 53,-53-53</inkml:trace>
  <inkml:trace contextRef="#ctx0" brushRef="#br1" timeOffset="60924.4847">21246 5477,'-53'0,"53"26,0 0,-26 27,26-26,0-1,26 27,27 0,0-53,0-26,-53-27,0 26,26 1,-26-27,0 26,0 1,0 26,-53 0,1 0,25 0,27 0,0 26,53-26,-27 80,1-80</inkml:trace>
  <inkml:trace contextRef="#ctx0" brushRef="#br1" timeOffset="61164.4984">21669 5741,'27'0,"-1"0</inkml:trace>
  <inkml:trace contextRef="#ctx0" brushRef="#br1" timeOffset="61825.5362">22013 5556,'0'-53,"0"27,53-27,-53 26,0 1,-26 26,-54 0,28 0,-1 0,-27 0,54 53,-27 26,53-53,26-26,1 53,26-53,-27 0,1 0,26-26,-1-1,-52 27,0 53,53 27,-53-27,0-27,0 1,0 26,0-27,0 0,0 27,27-53,-27 27,53-27,0-27</inkml:trace>
  <inkml:trace contextRef="#ctx0" brushRef="#br1" timeOffset="62080.5508">22437 5159,'53'0,"-53"0,53 27,-53 25,52 1,-52 0,0 27,0-1,-26 53,-53 27,-27 0,-27 0,28-54,25-52</inkml:trace>
  <inkml:trace contextRef="#ctx0" brushRef="#br1" timeOffset="62566.5786">21114 5212,'-27'0,"27"26,0 27,-53 27,53-1,-26 27,26-27,0 1,0-1,0 0,0-26,106 27,53-27,52-53</inkml:trace>
  <inkml:trace contextRef="#ctx0" brushRef="#br1" timeOffset="63354.6235">22754 4762,'0'0,"27"53,-27 0,0 0,0 0,0 26,0-26,0-26,0-1,53-26,-27-26,-26-27,53 0,-53-27,53 54,-53-1,26 27,-26 0,53 27,-53 26,27-27,-27 1,0 52,53-26,-53 0,0-27</inkml:trace>
  <inkml:trace contextRef="#ctx0" brushRef="#br1" timeOffset="65611.7527">23839 5291,'0'-53,"0"80,0 26,0 0,-53 26,53 0,0 1,0-54,0 1,27 52,25-79,-25 0,-1 0,1 0,26 0,-27-53,27 27,-53-27,53 26,-53-26,0 1,0 25,0 54,0 25,0-25,-53 26,53-27,0 1,0-1,0 27,0-26,0-1,0 27,27-27,52-26,-26 0,0 0,0 0,0 0,0 0</inkml:trace>
  <inkml:trace contextRef="#ctx0" brushRef="#br1" timeOffset="66406.7983">24897 5133,'0'-27,"0"54,-53-1,0 53,27-26,26 0,-79 53,79-27,-27-26,27 0,0-26,0 26,27-27,26 27,52-26,-25-27,-1 52,1-52</inkml:trace>
  <inkml:trace contextRef="#ctx0" brushRef="#br1" timeOffset="66849.8236">25241 5397,'0'0,"0"53,0 0,0 26,0 1,0-1,0 1,53-1,-53-53,0 27,27-53,-27-53,53-52,-53-1,52 26,-52 1,53 0,-53 52,53 27,-53 27,53 25,-53-25,0-1,27 27,-27-26,0-1,0 27,53-26</inkml:trace>
  <inkml:trace contextRef="#ctx0" brushRef="#br1" timeOffset="67591.866">26035 5159,'26'27,"-26"25,80 28,-80-27,26 26,-26 0,0 1,0-27,53 26,-53-26,-26 0,26-27,-27 27,1-53,26 27,-53-27,26 0,27 53,27-106</inkml:trace>
  <inkml:trace contextRef="#ctx0" brushRef="#br1" timeOffset="67853.881">26908 5794</inkml:trace>
  <inkml:trace contextRef="#ctx0" brushRef="#br1" timeOffset="79145.5269">1852 6879,'0'-27,"-26"27,26 0,-80 53,80 0,-26 0,26 27,-53-28,53 1,0-26,26-27,1 26,26-26,26 0,27-53,-27-26,1 26,-80-26,26-1,-26 1,0 52,0 1,-53-27,0 53,27 0,-27 0,0 0,27 27,-1-27,27 26,0 0,53-26</inkml:trace>
  <inkml:trace contextRef="#ctx0" brushRef="#br1" timeOffset="79633.5548">2223 6482,'26'0,"-26"0,53 79,-53 27,0 26,0-26,0 0,0-26,0-1,0-26,0 0,26-53,54-27,-80-26,53-26,-53 0,0 52,26 27,-26-26,53 26,-53 53,53-27,-53 1,0 25,53-25,-53-1,0 54,-53-80,26 26,1-26,-53 0,26 0,26 0,1 0,26 0</inkml:trace>
  <inkml:trace contextRef="#ctx0" brushRef="#br1" timeOffset="80730.6174">3069 6773,'0'-53,"0"53,-79 0,26 0,0 0,53 27,-53 25,53-25,0 26,0 0,27-27,52 54,-26-80,-27 53,27-1,-53-25,27-1,-27 27,0-26,-53 26,0-27,-27-26,28 0,-1 0,26 0,-26 0,53 0,0-26,80-27,-1 53,0-80,27 80,26-79,-52 79,-27-26,0 26,-53-27,0-26,-27 27,1 26,-27 0,53 79,0-26,0 0,0 0,79-53,-52 0,-1 0,27 0,0 0,0-53,26 53,-26 0,27 0,-54 0,-26 53,26 0,-26 0,0 0,0-27,0 27,0-27,0-52,0-1,0-25,0 25,0-26,0 0,0 0,0 53,0-26,53-27,27 27,-54 26</inkml:trace>
  <inkml:trace contextRef="#ctx0" brushRef="#br1" timeOffset="81043.6354">4101 7091,'0'26,"0"27,53 0,0 26,-27-79,27 27,-26-27,26 0,-27 53,-26-80,0-26,0 27,0-27,0-27,0 28,0-1,0 26,0-26,0 106,0-26</inkml:trace>
  <inkml:trace contextRef="#ctx0" brushRef="#br1" timeOffset="81713.6738">4895 7064,'-27'-79,"-52"79,26 0,-26 0,26 26,-27 1,54 26,26-27,0 0,0 27,26-26,54-27,-1 0,1-27,-28-26,1 27,-26-27,-1 53,-26 27,53 52,-53-53,53-26,0 27,-27-27,27 0</inkml:trace>
  <inkml:trace contextRef="#ctx0" brushRef="#br1" timeOffset="81989.6895">5292 6588,'-27'0,"27"-27,0-26,-26 53,26 53,26 27,27-1,-53 53,53-26,-53 0,53 26,-53-26,79 26,-79-52,27-27</inkml:trace>
  <inkml:trace contextRef="#ctx0" brushRef="#br1" timeOffset="82341.7097">5318 7196,'-53'0,"53"-53,80 53,25-26,-52 26,0-53,0 53,-53 0,0 53,0-27,-26 1,26 26,0-27,0 27,26 0,-26-26,53-27,-53 26,53-26,-27 0,-26 0,0-53</inkml:trace>
  <inkml:trace contextRef="#ctx0" brushRef="#br1" timeOffset="82514.7196">5741 6879,'0'-53,"-52"79,52 27,-80 27,80-54</inkml:trace>
  <inkml:trace contextRef="#ctx0" brushRef="#br1" timeOffset="83429.7719">6138 7249,'-53'-53,"53"27,-26-27,-53 27,52 26,1 0,-54 0,80 52,-79-25,79 26,0 0,26-53,27 0,-26 0,26-53,26 53,-26-53,-27 53,27 0,-26 53,-27 0,0-27,0 1,0 26,53-53,-53-27,53-26,-53 0,53 0,-53 27,26 26,-26 0,53 0,-53 26,26-26,-26 53,27-53,26 0,-27-26,27-1,-26 27,-27 27</inkml:trace>
  <inkml:trace contextRef="#ctx0" brushRef="#br1" timeOffset="83850.7959">7038 6350,'0'-27,"-27"80,27 53,-52 53,52 26,0 27,0-27,0 0,0 0,0 0,0 27,0-106,0 0,0-53,0-27,0-52,0-1,0-26,0 27,0-1,0-26,52 27</inkml:trace>
  <inkml:trace contextRef="#ctx0" brushRef="#br1" timeOffset="84793.8499">7382 7038,'0'26,"0"27,-53 26,53 1,-53-1,53-26,0-27,0 1,-26-27,26 79,0-105,0-27,0 0,0 0,53-53,-53 53,0 0,26 1,-26-1,0 0,0 26,53-26,-53 27,26 26,-26-27,27 27,26 0,-53 27,0-1,0 27,0 0,0 0,26 0,-26 0,0 26,0-26,53 0,-53-26,27 25,-27-25,52-27,-52 53,53-53,-53 53,27-53,-27-27</inkml:trace>
  <inkml:trace contextRef="#ctx0" brushRef="#br1" timeOffset="85333.8808">7276 7223,'0'0,"79"0,-26 0,-26 0,52 53,-26-53,0 79,0-79,0 0,0 0,0 0,-53 27,0 25,0 28,26-80,27 0,-53-80,53 28,-53-1,26 26,-26-26,53 53,-53 27,27 26,26 0,-27-1,27-52,-53 27</inkml:trace>
  <inkml:trace contextRef="#ctx0" brushRef="#br1" timeOffset="86224.9317">8467 7382,'0'-27,"0"27,-80-26,54 26,-1 0,27 26,0-26,0 53,27-53,-27 26,53-26,-53 27,79-27,-52 0,-1 0,27 0,26 0,-52-53,26 0,-53-26,79-80,-79-26,27 26,-27 106,0 27,0-27,-53 53,0 0,-27 0,80 53,0-27,0 53,0 1,0-1,27 1,26 25,-53-25,79-27,-79 26,53-52,26 25,-26-52,-53-26,27 0,-27-1,0-26,53 53,-53 27,26-27,-26 53,53-53,0 0,-27-27,-26-26,53 0,-53 0,27 0,-27 27,0 26,0 53,0 26,0 1,0-1,0 0,0 1,0-27,-27 0,27 0,-79-27,53 27,-27-27</inkml:trace>
  <inkml:trace contextRef="#ctx0" brushRef="#br1" timeOffset="86630.955">9843 7117,'-80'26,"27"-26,0 27,0-27,27 53,26-27,0 27,53-53,0 80,53-54,-27-26,-26 79,-27-79,-26 53,0 0,0-53,-26 27,-27-27,0 0,27 0,-27 0</inkml:trace>
  <inkml:trace contextRef="#ctx0" brushRef="#br1" timeOffset="87021.9774">10239 7355,'0'53,"0"-27,0 1,53-27,-53 53,27-53,-1 0,27 0,0 0,-26 0,25-27,-52-26,27 27,-27-27,0 53,-53 0,53 27,-79-1,79 27,0 0,0 0,26 0,-26 0,27 0,-27-1,52 1,-52-26,-26-1,-27-26,-26 0,-1 0,1 0,26-53</inkml:trace>
  <inkml:trace contextRef="#ctx0" brushRef="#br1" timeOffset="87275.9917">10054 7064,'0'0,"0"53,0-27</inkml:trace>
  <inkml:trace contextRef="#ctx0" brushRef="#br1" timeOffset="87478.0034">11060 7170,'26'26,"-26"1,0-1,0 27</inkml:trace>
  <inkml:trace contextRef="#ctx0" brushRef="#br1" timeOffset="87627.0119">11086 7620,'0'53,"-26"0</inkml:trace>
  <inkml:trace contextRef="#ctx0" brushRef="#br1" timeOffset="88514.0627">1773 8308,'79'0,"0"0,54 0,-27 0,-1 0,54 0,0 0,0 0,-1 0,-25 0,-27 0,26 0,0 0,-26 0,53 0,-27 0,27 26,-27-26</inkml:trace>
  <inkml:trace contextRef="#ctx0" brushRef="#br1" timeOffset="89332.1095">4551 8413,'26'0,"1"0,26 0,0 0,52 0,-25 0,-27 0,0 0,26 0,0 0,27 0,0-26,0 26,0 0,26-53,0 53,27-53,0 53,-53 0,-1 0,1 0,-26 0,-1 0,27 0,-27 0,27 0,0 0,-27 0,1 0,-1 0,0 0,27 0,0 0,53 0,0 0,-27 0,27 0,-54 0,1 0,0 0,26 0,-26 0,-26 0,-1 0,0 0,-26 0,0 0,27 0,-1 0,0 0,1 0,-27 27,0-27,-1 0,-25 0,-1 0,1 0,-27 26,53-26,-27 0,1 0,26 0,-27 0,1 0,-27 27,52-27,-78 0</inkml:trace>
  <inkml:trace contextRef="#ctx0" brushRef="#br1" timeOffset="91205.2163">12700 7461,'53'79,"0"1,-53 78,53-52,-53 0,0 26,0-52,0-1,0-26,0-79,0-54,0 1,0-27,53-26,-53 52,53 1,-53 26,53 53,-53-26,52 26,-25 0,26 53,-27-1,27 1,-53 0,27 0,-27-26,0-1,0 27,0-27,0 1</inkml:trace>
  <inkml:trace contextRef="#ctx0" brushRef="#br1" timeOffset="91506.2337">13679 7646,'53'0,"-27"0,1 0,26 0,-27 0,-26 53,0 0</inkml:trace>
  <inkml:trace contextRef="#ctx0" brushRef="#br1" timeOffset="91663.2425">13705 8017,'27'0,"-1"-27,27 27,-26-79,-1 79,27-27,-26 27,25 0</inkml:trace>
  <inkml:trace contextRef="#ctx0" brushRef="#br1" timeOffset="92377.2837">14499 7673,'-26'53,"26"26,0-53,0 1,0 26,26-53,-26 53,53-53,-26 26,25-26,-25 0,-1 0,27 0,-53-26,27-27,-27 0,0 26,0-26,0 27,-80 26,80-26,-26 26,-1 0,27 0,0 26,-52-26</inkml:trace>
  <inkml:trace contextRef="#ctx0" brushRef="#br1" timeOffset="92556.2937">15584 7911,'0'79,"0"-26,-53 0,0 26</inkml:trace>
  <inkml:trace contextRef="#ctx0" brushRef="#br1" timeOffset="93314.3373">16695 7223,'27'26,"-27"27,0 53,0-27,0 1,26-1,-26 1,0-1,0 0,80-26,-54 0,0-53,54 27,-27-27,-27 0,27-27</inkml:trace>
  <inkml:trace contextRef="#ctx0" brushRef="#br1" timeOffset="93532.3498">16642 7699,'0'-26,"0"-27,0 79,27-26,52 27,1-27,-1 0,0 0</inkml:trace>
  <inkml:trace contextRef="#ctx0" brushRef="#br1" timeOffset="93846.3677">17621 7143,'0'0,"-53"53,27-26,26 26,-53 26,53 0,-53 1,53-1,0-26,0 0,0 0,27 0,25-27,-25-26,26 53,0-53,26-26</inkml:trace>
  <inkml:trace contextRef="#ctx0" brushRef="#br1" timeOffset="94131.384">18071 7567,'0'0,"0"26,0 27,0 0,0-26,53-1,-27-26,-26 53,53-53,-53-27,0-25,0-1,0 0,0 0,-79 0,26 53,27 0</inkml:trace>
  <inkml:trace contextRef="#ctx0" brushRef="#br1" timeOffset="94875.4264">18415 7329,'26'0,"1"0,26 26,-27 1,27-1,-26 53,-27-26,53 0,-53 0,0 27,0 52,-53-53,0-26,0 26,0-52,26-27,-25 0,78 0,27 0,-53-27,53 27</inkml:trace>
  <inkml:trace contextRef="#ctx0" brushRef="#br1" timeOffset="95127.4407">19024 7673,'26'-27,"27"27,0 0,0 0,0 0,-27 0,-26 53</inkml:trace>
  <inkml:trace contextRef="#ctx0" brushRef="#br1" timeOffset="95263.4485">19156 7990,'53'0,"0"0,26-53,-52 53</inkml:trace>
  <inkml:trace contextRef="#ctx0" brushRef="#br1" timeOffset="96724.5321">19764 7355,'0'-26,"27"-27,-1 53,27 0,-26 0,26 0,0 26,-53 54,0-54,0 0,-27 27,27-26,-26-1,26 27,-53-26,53 26,0 0,0-27,26-26,1 26,-1-26,27 0,26 0,-26 0,0 0,0-26,26 0</inkml:trace>
  <inkml:trace contextRef="#ctx0" brushRef="#br1" timeOffset="96992.5477">20479 7567,'0'0,"-80"53,80 0,-26 0,26-1,0 1,0 0,53-53,26 0,1 0,-27 0,-1-53,-52 0,0 1,0-1,0 26,-26 27,0-53,-27 53,0 0,26 0,1 0,26 27,-80 26,80-27</inkml:trace>
  <inkml:trace contextRef="#ctx0" brushRef="#br1" timeOffset="97925.601">21087 7752,'53'-26,"0"26,27 0,-1-27,0 27,1 0,-27 0,-27 0</inkml:trace>
  <inkml:trace contextRef="#ctx0" brushRef="#br1" timeOffset="98157.6143">21325 7487,'0'-53,"27"106,-27-26,0 26,0 0,0 0,0 26,0-26,0 0,0-27,53-26</inkml:trace>
  <inkml:trace contextRef="#ctx0" brushRef="#br1" timeOffset="98615.6405">21722 7249,'0'-26,"53"26,27 0,-1 0,0 0,1 0,-1 0,-52 0,-27 26,0 27,0-26,0-1,-27 53,1-26,-27-26,26 26,27-27,-26 27,26-26,0-1,0 1,0 52</inkml:trace>
  <inkml:trace contextRef="#ctx0" brushRef="#br1" timeOffset="98945.6594">22543 7461,'0'53,"0"0,0-27,0 27,0-26,0-1,52-26,-25 0,26 0,-27 0,27-53,-53 0,0 0,-26-26,-1 52,-26 27,27-52,-1 52,-52 0,53 0</inkml:trace>
  <inkml:trace contextRef="#ctx0" brushRef="#br1" timeOffset="99973.7181">23336 7461,'27'-27,"26"-25,-27 52,27 0,0 0,-27 0,27 0,-53 26,0 27</inkml:trace>
  <inkml:trace contextRef="#ctx0" brushRef="#br1" timeOffset="100129.7271">23495 7752,'79'0,"-52"0,-1 0,27 0,-26 0,-1 0</inkml:trace>
  <inkml:trace contextRef="#ctx0" brushRef="#br1" timeOffset="101113.7834">24871 7196,'26'-53,"-26"1,0 25,0-26,-26 0,-27 27,26 26,1-80,-27 80,27 0,-54 27,27 26,53 26,-26-52,26-1,0 27,0-27,0 1,79 26,1-53,-54 0,1 0,25 0,-25-80,-1 80,-26 27,0 52,0-26,0 27,0-28,0 1,0 27,0-54,-26 1,26 26,53-53,0 0</inkml:trace>
  <inkml:trace contextRef="#ctx0" brushRef="#br1" timeOffset="101435.8018">25559 7276,'0'0,"0"53,0 0,0-1,0 28,0-27,0-27,53-26,0 53,-27-53,1 0,25-53,-52 0,0 0,0 27,0-27,-26 27,-27-27,27 53,-27 0</inkml:trace>
  <inkml:trace contextRef="#ctx0" brushRef="#br1" timeOffset="102485.8619">24871 7091,'0'26,"0"0,-53 1</inkml:trace>
  <inkml:trace contextRef="#ctx0" brushRef="#br1" timeOffset="104481.976">26114 7408,'0'0,"0"26,80-26,-80 27,26-1,-26 54,0-80,-53 79,0-52,0-27</inkml:trace>
  <inkml:trace contextRef="#ctx0" brushRef="#br1" timeOffset="105600.0399">26300 6773,'26'26,"53"1,-26 26,0 0,27 0,-54 26,27-26,-53-27,53-26,-53 53,0-79,0-1,0 1,0-27,0 27,0-1,0-26,0 27,0-1,0-26,0 0,0 27,53 52,-53 27,53 27,-53-54</inkml:trace>
  <inkml:trace contextRef="#ctx0" brushRef="#br1" timeOffset="106440.088">27040 7117,'53'0,"-53"53,27-53,-1 0,27 0,27 0,-28-27,1 27,0-26,0 26,-53-79,27 79,-27-27,0 1,0 26,-53-53,26 53,1 0,-27 0,26 0,27 26,0 27,-52-26,52 26,0-27,26 0,-26 27,53-26,0-27,0 53,0-53,-27 0,54 0,-54 0,0-27,27 27,-53-26,27 26,-1 0,27 0,-53 53,27-27,-27 54,0-28,0-104,0-1,0 0,0 0,0 26,53-26,-53 1,26 52,27-53,0 53,-27 0</inkml:trace>
  <inkml:trace contextRef="#ctx0" brushRef="#br1" timeOffset="106686.1021">28337 7011,'0'27,"0"26,0 26,0-26,0 0,0-27,0 27,0 0,53-53,-27 0</inkml:trace>
  <inkml:trace contextRef="#ctx0" brushRef="#br1" timeOffset="106859.1119">28390 6879,'0'-27,"26"1,1 26,-27 26</inkml:trace>
  <inkml:trace contextRef="#ctx0" brushRef="#br1" timeOffset="107234.1334">29210 6561,'0'-53,"26"1,-26-1,0 26,0 27,-26 0,-27 0,27 0,-27 0,0 0,0 0,26 53,-25 0,52 26,-53 54,53-28,0 1,0 0,0 0,26 26,-26 27,0-53,79 26,-79-52,0-1,53-26,-53-27,0-105</inkml:trace>
  <inkml:trace contextRef="#ctx0" brushRef="#br1" timeOffset="107639.1566">28760 7223,'0'-53,"0"26,27 27,-1 0,1 0,52-52,0 52,1 0,-1 0,-26-27,0 27,0 0,-53-26,0 26,0 26,0 27,0 26,0-52,0-1,0 1,26 26,-26-27,27-26</inkml:trace>
  <inkml:trace contextRef="#ctx0" brushRef="#br1" timeOffset="107812.1665">29501 6799,'0'-52,"0"-1,0 26,0 27,53 0,-53 27,26 26</inkml:trace>
  <inkml:trace contextRef="#ctx0" brushRef="#br1" timeOffset="108150.1858">29819 7249,'52'0,"-25"0,26 0,0 0,0-26,-27 26,-26-53,27 26,-27-25,0 25,-27 27,-26 0,0 0,-26 0,26 0,0 27,27-1,26 27,0 0,0 26,0-26,53-26,-1 25,28-52,26 80,-27-80</inkml:trace>
  <inkml:trace contextRef="#ctx0" brushRef="#br1" timeOffset="108712.218">30824 7117,'0'-53,"0"53,0-26,-79 26,52 0,-52 0,26 26,-27 1,1 25,53 1,26-26,0 26,0-27,0 1,79-27,-26 0,0 0,0 0,0 0,0-53,0-53,-53 27,52-27,-52 0,0-26,53 26,-53 26,0 27,0 27,0 52,0 27,-26 53,26 0,0-27,0 1,0-1,0 1,0-1,0 0,0 1,0-1</inkml:trace>
  <inkml:trace contextRef="#ctx0" brushRef="#br1" timeOffset="111831.3964">13282 8043,'0'0,"0"26,0 54,0-27,0-27,0 1,0-27</inkml:trace>
  <inkml:trace contextRef="#ctx0" brushRef="#br1" timeOffset="112865.4555">14658 7778,'-27'0,"1"0,26-52,-26 52,-27 0</inkml:trace>
  <inkml:trace contextRef="#ctx0" brushRef="#br1" timeOffset="115895.6289">2778 9154,'0'-53,"0"0,0 27,-26 26,-27 0,-27 0,54 0,-1 0,27 53,-79 0,79 0,-26 0,26 26,0-26,0 26,0 1,0-1,0 27,26 26,1-26,25 26,1-52,-26-1,-27-52,53-1,-53-26</inkml:trace>
  <inkml:trace contextRef="#ctx0" brushRef="#br1" timeOffset="116151.6435">2275 9948,'0'-26,"-52"26,52-27,79 27,0 0,27-53,0 53,53 0,-53-53,-1 53,-25 0,-1 0</inkml:trace>
  <inkml:trace contextRef="#ctx0" brushRef="#br1" timeOffset="116712.6756">3254 9710,'0'-27,"0"27,-53 0,53 0,-26 0,26 53,-26-26,26-1,26-26,0 0,27 0,0 0,27 0,-27 0,0 0,-1 53,-25-53,-27 27,26 26,-26-27,0 0,0 27,0-26,0-1,0-26,0-53,53 0,-26 27,26 26,-53-53,53 53,-27 0</inkml:trace>
  <inkml:trace contextRef="#ctx0" brushRef="#br1" timeOffset="117502.7208">4313 9578,'0'26,"53"27,-27 26,27-26,-27 0,27 27,-53-54,53-26,-53 26,27-26,26 0,-53-52,0-54,0 26,26 27,-26 1,0 25,0-26,0 0,0 80,53-27,0 53</inkml:trace>
  <inkml:trace contextRef="#ctx0" brushRef="#br1" timeOffset="118505.7781">5027 9710,'-53'0,"27"0,26 26,53-26,0 0,26 0,-53 0,1 0,26-26,-27 26,-26-53,53 53,-53-53,0 0,0 27,0-27,0 26,-53 27,27 0,-1 0,27 0,-53 53,53-26,-26 26,26 0,0-1,0 1,0 0,0 0,0-53,0 53,53-53,0 0,0 0,0 0,0 0,-1 0,28-26,-54 26,-26-27,53 27,0 0,-26 0,-27 0,26 0,-26 53,26-53,-26 53,0-27,0-26,0-52,0 25,0 1,0-27,0 26,0 1,27 26,52-80,1 80,-27 0</inkml:trace>
  <inkml:trace contextRef="#ctx0" brushRef="#br1" timeOffset="118966.8045">6112 9657,'53'0,"-53"53,79-53,-52 26,26-26,-1 0,-25 0,-27-26,0-27,53-26,-53 52,0 1,0-27,0 106,26 26,-26 0,0 27,0 0,0 53,53-53,-53 26,0-26,-26-27,-1-26,-26 0,27-53,-27 0,27-26,-27-27,53 0,0 0,0 0,0 26,26-25</inkml:trace>
  <inkml:trace contextRef="#ctx0" brushRef="#br1" timeOffset="119787.8515">7355 9922,'0'52,"53"-78,0-27,0-26,27-1,-1-52,-26-27,-53-26,53 0,-53 79,0 27,-27 26,-26 53,0 26,-26 27,0 53,26-27,53 54,0-1,-53 0,53-26,0-27,0 1,26-1,-26 1,53-54,0-26,0 53,26-53,27 0,-26 0</inkml:trace>
  <inkml:trace contextRef="#ctx0" brushRef="#br1" timeOffset="120425.888">8176 9604,'0'-53,"0"27,-27 26,-26 0,27 0,-1 0,-52 26,26 27,53-26,-26-27,26 52,0 28,0-27,26-27,1-26,25 0,-25 0,-1 0,27 0,-53 0,53 0,-53-79,27 52,-27-26,53 27,-53 26,0 26,0 54,52-54,-25 27,26-53,-27 0</inkml:trace>
  <inkml:trace contextRef="#ctx0" brushRef="#br1" timeOffset="121234.9342">8493 9816,'0'53,"0"-27,0 27,0-27,0 1,0 26,0-80,0-78,0 25,53 1,-53 26,27 0,-27 0,52 53,-52-26,27 26,26 0,0-27,0 27,0 0,52-53,1 53,27-79,-28 26,-52 26,-53-25,27 52,-27-53,0 26,-27 27,1-53,-27 53,0 0,27 0,-80 27,106-1,-27 80,27 26,27 1,26-28,0 28,26-27,-26-27,-53 0,53 27,-53-53,0 0,0 0,-53 0,0-27,-53-26,-26 53,52-53,27 0,1-26,52-1,-27-26,27 27,27-53,78 52,81-52,105-27,0 26,-27 1,-105 0,-53 26,-80 0,-26 26,0 1,0-27,-26-26,-27 52,0 27,27-53,-27 53,26 0,27 53,-53-26,53-1,0 54,0-28,80 1,-1 0,0 0,27-53,27 27,-54-27,-26 53,-53-53</inkml:trace>
  <inkml:trace contextRef="#ctx0" brushRef="#br1" timeOffset="121992.9776">8493 9551,'0'0,"-53"-26,27 26,26 79,0-26,0-53,0 79,26-79,-26 53,53-53,-53 53,0 0</inkml:trace>
  <inkml:trace contextRef="#ctx0" brushRef="#br1" timeOffset="123840.0833">11192 9313,'26'0,"-26"53,80 53,-54-27,27 27,0-27,-27 1,27-1,-26-52,26 25,0-157,-53 25,26-26,-26 1,53-28,-53 54,0 26,0 0,0 27,27 26,-27 26,0 27,0 0,0-27</inkml:trace>
  <inkml:trace contextRef="#ctx0" brushRef="#br1" timeOffset="125018.1506">12091 9472,'0'0,"0"0,-26 0,-27 0,0 0,27 0,26 26,0 54,26-54,1-26,26 0,-27 0,0 0,27 0,-26 0,-27 0,26 0,-26 53,80-53,-54 0,1 0,26 0,26 0,-26 0,-27-53,27 0,-53-26,53-54,-53 28,53 25,-53 27,0 0,0 27,0 26,-26 0,-54 0,80 26,-26 54,26 52,0-26,0 0,0-27,0 1,0-1,0-26,53-53,-53 26,79-26,-26 0,-27-26,54-54,-54 28,27-1,-53 0,0 132,0-26,27 0,-27 0,53 0,-27-27,0-26,-26-26,80-27,-80 26,0 1,0-27,0 27,0 52,26 53,54-26,-1 0,0-53,-26 27,27-27,-54 0,1-27,26-26,-1-53,-52 27,0 26,0 27,-26 26,0-80,-27 80,0 0,53 27,-53 26,53 0,0 26,0 0,0-26,26-26,-26 26,80-27,-1 27,-26-53,0 53,0-53,26 0,-52-27</inkml:trace>
  <inkml:trace contextRef="#ctx0" brushRef="#br1" timeOffset="125370.1708">14155 9551,'0'-53,"-26"53,-1 0,-26 0,27 0,26 27,-27-27,27 26,0 27,0-26,53 25,0 1,27-26,-27 26,-27-27,-26 27,0 0,0-53,-53 0,-26 26,-27-26,79 0</inkml:trace>
  <inkml:trace contextRef="#ctx0" brushRef="#br1" timeOffset="126613.2419">15134 9339,'-26'27,"26"26,0 0,0 0,53-53,0 0,-53-27,26 1,-26-27,0 0,0 0,0 53,-26 0,-27 26,53 1,0-1,26-26,53 80,1-80,-1 0,1-27,52-26,-53-26,1 26,-80 0,26 0,-26 0,0 27,-26 26,-27 0,26 0,-26 0,53 26,-26 27,26 27,0-1,0 27,53 26,-53-52,26 25,-26 1,53 26,-53-26,0-26,0-27,0 0,0-1,0-25,0-27</inkml:trace>
  <inkml:trace contextRef="#ctx0" brushRef="#br1" timeOffset="126824.2539">15584 9922,'26'0,"27"0,53 0,0 0,26 0,-26 0,0 0,-27 0,-52 0</inkml:trace>
  <inkml:trace contextRef="#ctx0" brushRef="#br1" timeOffset="127879.3143">16801 9445,'27'0,"25"80,-52-27,0 0,53-1,-53 28,0-54,0 1,0-1,27-26,-27 0,53-26,-53-54,53 27,-53 27,26-27,-26 27,27 26,52 0,-53 0,1 26,26 27,-27 0,-26-27,53 27,-53-26,0 26,0 0,-26-1</inkml:trace>
  <inkml:trace contextRef="#ctx0" brushRef="#br1" timeOffset="128084.326">17992 9763,'53'0,"-53"26,26-26,-26 80,0-54,0 1,0 25,-53-52</inkml:trace>
  <inkml:trace contextRef="#ctx0" brushRef="#br1" timeOffset="128766.365">19129 9366,'0'26,"53"1,-53 26,27-27,-27 1,0 26,0-27,53 1,26-27,-26 52,26-52,1 0</inkml:trace>
  <inkml:trace contextRef="#ctx0" brushRef="#br1" timeOffset="128945.3753">19738 9339,'0'-52,"53"104,-53-25</inkml:trace>
  <inkml:trace contextRef="#ctx0" brushRef="#br1" timeOffset="129231.3916">20426 9736,'0'-26,"26"26,-26-79,0 52,27 1,-27-27,0 0,0 53,-27 0,-26 0,53 0,0 106,0-80,0 1,0-1,0 27,0-27,53-26,-26 53,26-53,26 0</inkml:trace>
  <inkml:trace contextRef="#ctx0" brushRef="#br1" timeOffset="129395.401">21061 9736,'0'27,"53"-27,-53 53,0-27,0 27,0-26,-53 25,26-52,1 0</inkml:trace>
  <inkml:trace contextRef="#ctx0" brushRef="#br1" timeOffset="130205.4471">22384 9234,'0'79,"0"0,0 1,0-27,79 0,-79 26,53-53,-53 1,27-27,-27-53,0 0,52 27,-52-27,27 0,26 26,0 27,-27 0,27 0,-26 27,25-1,-25 27,-27-26,53 26,-53-27,0 0,0 27,0 0</inkml:trace>
  <inkml:trace contextRef="#ctx0" brushRef="#br1" timeOffset="130699.4756">23574 9472,'-26'0,"79"0,0 0,26 0,80 0,0 0,26 0,53 0,-79 0,-1 0,-52 0,0 0,0 0,-53 0,-53 0,53 0,-53 0,0 0</inkml:trace>
  <inkml:trace contextRef="#ctx0" brushRef="#br1" timeOffset="130917.4881">25109 9339,'0'0,"26"0,54 27,-80-1,26 1,-26 26,0-27,0 1,0 26,0-27,-53 27,27-53,-27 53,-26-53,52 53,27 0</inkml:trace>
  <inkml:trace contextRef="#ctx0" brushRef="#br1" timeOffset="131513.5221">26538 9287,'0'26,"0"0,-27 1,27 26,-53-27,27-26,-27 53,27-53,-27 0,53-53,0 0,0 0,26 27,27-27,-27 53,-26 53,53 0,0 26,-26-26,52 0,-26-53,0 27,0-27,0 0,0 0,-53 0,0-27,0-52,0 26,0-27,-106 28,53 25,0 27,27 0,-27 0,53 53,0 0,53-53</inkml:trace>
  <inkml:trace contextRef="#ctx0" brushRef="#br1" timeOffset="136097.7843">27437 9789,'53'0,"-26"0,52 53,-26-53,-53 27,26-27,-26 26,0 1,0-27,-79 79,0-79,52 0</inkml:trace>
  <inkml:trace contextRef="#ctx0" brushRef="#br1" timeOffset="137027.8376">28178 8996,'0'0,"0"26,53 53,-53 1,0 26,27-27,-27-26,0 26,0-26,52 0,-52-26,0 25,27-52,-27 53,53-53</inkml:trace>
  <inkml:trace contextRef="#ctx0" brushRef="#br1" timeOffset="137296.8529">28099 9445,'0'-53,"26"53,1 0,-1 0,54 0,-28 0,-25 0,-1 0,27 0,-26 0</inkml:trace>
  <inkml:trace contextRef="#ctx0" brushRef="#br1" timeOffset="137739.8783">28840 9048,'0'0,"0"27,0-1,-53 54,53-27,0 26,0 0,0-26,0 27,0-1,0-26,0 26,26-26,-26-26,80 26,-54-53</inkml:trace>
  <inkml:trace contextRef="#ctx0" brushRef="#br1" timeOffset="138120.9001">29157 9657,'0'26,"0"1,0-1,27 27,-27-26,52 26,-52 0,0-80,0 1,0-27,0 0,27 0,-27 0,26 53,27 0,27 26,-80 1,53 26,-53-27,53 1,-53 26,0-27</inkml:trace>
  <inkml:trace contextRef="#ctx0" brushRef="#br1" timeOffset="138377.9148">29686 9313,'0'53,"27"26,-27 1,79-1,-79-26,27 0,-27 26,0-52,0-1,0 27,0-53,-53 53,0-53,26 0</inkml:trace>
  <inkml:trace contextRef="#ctx0" brushRef="#br1" timeOffset="139059.9538">30110 9631,'-53'0,"79"0,1 0,26 0,26 0,0 0,1 0,25 0,-52 0,0-53,-26 53,26 0,-27 0,1 0,-27 0</inkml:trace>
  <inkml:trace contextRef="#ctx0" brushRef="#br1" timeOffset="139321.9688">30639 9392,'0'27,"26"-27,-26 53,53-27,-53 27,53-26,-53-1,0 27,0-27,0 1,-79 26,26 0,-27-27</inkml:trace>
  <inkml:trace contextRef="#ctx0" brushRef="#br1" timeOffset="140011.0082">31300 9154,'0'-53,"27"53,-1 0,27 27,0-27,0 53,-27 0,-26-27,0 27,0 0,0 0,-53 26,1-26,-1-26,-27-27,54 53,26-1,79-52,1 0,-1 0,27 0,-27 0,-26 0,-27 0,1 0</inkml:trace>
  <inkml:trace contextRef="#ctx0" brushRef="#br1" timeOffset="140357.028">32332 9366,'0'26,"0"1,0 26,0 0,0 0,0-27,0 1,53-27,-53 79,53-79,0 0,-53-53,0 0,0 0,0 27,-53 26,53-80,-27 80,1 0,-27 27</inkml:trace>
  <inkml:trace contextRef="#ctx0" brushRef="#br2" timeOffset="158849.0857">2646 11086,'26'0,"1"53,26 0,-53-27,79 27,-79 0,27 0,-27 0,0 0,0-27,0 27,0-106,0 0,0 0,0 0,0 0,52 27,28-27,-54 53,27 0,0 0,0 53,0-53,-27 53,27 0,-53 0,0-106,0 26,0 1,0-1,27 27,-27-79,26 79,27 0,0 0,-53 26,27 1,-27-1,0 27,0-26,52-1,-52 27,0 0,27-26</inkml:trace>
  <inkml:trace contextRef="#ctx0" brushRef="#br2" timeOffset="159419.1183">3916 11244,'0'27,"0"26,0-27,0 1,79-27,-52 0,26-27,-53 1,26-27,-26-26,0 52,0 1,-26 26,-1 0,-26 0,27 26,-27 1,53 25,-27 1,27 0,0 0,0 27,0-54,0 1,0 25,0-25,27-27,52 0,1 0,-1 0,27 0,-27-53</inkml:trace>
  <inkml:trace contextRef="#ctx0" brushRef="#br2" timeOffset="160180.1618">4683 11244,'-26'-26,"-27"26,0 0,0 0,0 26,53 27,-53-26,53-1,0 27,-26-53,26 53,26-26,27-27,-27 0,1 0,26 0,-27-53,1 53,-27-53,79 53,-79 26,27 1,-27 26,53 0,-53-27,26-26,-26 26,26-26,27 0,-53 0,0-26,53-27,-53 0,0 27,53 26,-53 0,27 0,52 53,-53-53,1 0,26 0,-27 0,27 53,27-53,-27 0</inkml:trace>
  <inkml:trace contextRef="#ctx0" brushRef="#br2" timeOffset="160537.1822">5715 11218,'0'-26,"-53"26,0 26,0 27,53-27,-53 27,53-26,0-1,0 27,0-53,53 53,-26-53,26 0,-27 27,1-27,-27 52,0-52,-53 27,-27-27,27 0,0 53,27-53</inkml:trace>
  <inkml:trace contextRef="#ctx0" brushRef="#br2" timeOffset="161437.2337">7091 10848,'0'-53,"0"26,-80-26,54 27,0 26,-54-53,27 53,0 0,0 0,-26 26,26 27,27-26,26 26,-53 0,53 52,0-25,0-1,0 1,26-1,-26 0,27 1,-27-1,53 27,-53-27,0-26,0-26,0-1</inkml:trace>
  <inkml:trace contextRef="#ctx0" brushRef="#br2" timeOffset="161699.2487">6297 11536,'0'-27,"0"-26,53 53,0-26,-27 26,1 0,26 0,0-53,0 53,0 0,26 0,0 0,1 0,-27 0</inkml:trace>
  <inkml:trace contextRef="#ctx0" brushRef="#br2" timeOffset="162141.274">7223 11271,'-26'0,"-1"0,-26 26,27 1,-1 26,27-27,-53-26,53 27,27-27,-1 0,27 0,0 0,53 0,26 0,-52 0,-54 0,-26 79,0-52,0-1,-26 27,-1-53,27 26,-26-26,26 0,0-79,53 53,-27-27,27 53,-26-53,-1 53,53-27,-26 27,0 0</inkml:trace>
  <inkml:trace contextRef="#ctx0" brushRef="#br2" timeOffset="163589.3565">8864 11218,'0'-26,"-53"-27,26 53,27-27,-53 27,0 0,27 27,-1-1,-25 27,52-27,-27 27,27-26,0-1,27-26,52 0,-26 0,0 0,-27-26,27-1,-53-26,27 27,-27 26,52 53,-25 0,52 0,-52-53,-1 53,27-53,-26 0</inkml:trace>
  <inkml:trace contextRef="#ctx0" brushRef="#br2" timeOffset="164279.3963">9737 11350,'0'27,"26"-27,54 0,-28-80,28 1,-1-27,-52 0,-27-52,105-28,-105 28,0 78,0 27,0 27,-52 26,25-53,1 53,-27 0,26 0,1 53,26 0,-80 26,80 1,0 25,0-25,0-1,27 1,-27-28,79 1,-79 0,80-26,-54-27,27 53,-27-53,27 0,0 0,0 0</inkml:trace>
  <inkml:trace contextRef="#ctx0" brushRef="#br2" timeOffset="165351.4576">10478 11006,'0'-26,"0"-1,-27 27,1 0,-1 0,-26 0,27 53,26-26,0-1,0-26,26 0,27 0,-26 0,26-26,-27 26,-26-27,26 27,-26 0,53 0,-53 27,27-27,-1 0,-26-53,0 26,53-25,-53 78,53-26,-53 26,53-26,-27 0,54 53,-27-53,-27 0,27-26,-26-1,26-52,-53 26,0 27,0-1,-27 27,1 0,26 53,0 0,0 26,0 1,0 52,26-26,-26 53,53-1,-53 28,53-54,-53-53,0 1,0-54,-53-26,27 0,-27-26,-27-1,27-26,27-26,26 0,-53 26,53 0,0 0,26 26,54-26,-1 53,1-52,25 52,28-53,-54 53,0 0,-26-53</inkml:trace>
  <inkml:trace contextRef="#ctx0" brushRef="#br2" timeOffset="166116.5013">11509 10583,'0'-53,"53"80,-53 25,53 28,-53 52,0-26,0 0,27-27,-27 1,0-1,0-26,53-27,-53 27</inkml:trace>
  <inkml:trace contextRef="#ctx0" brushRef="#br2" timeOffset="166343.5143">11509 11192,'27'-53,"-1"53,54 0,-27-27,0 27,-1 0,1 0,-26 0,-1 0,-26-26,53 26</inkml:trace>
  <inkml:trace contextRef="#ctx0" brushRef="#br2" timeOffset="166551.5262">12039 10927,'0'0,"0"53,0-27,0 1,0 26,0-27,0 1,0 52,26-79</inkml:trace>
  <inkml:trace contextRef="#ctx0" brushRef="#br2" timeOffset="166700.5347">12144 10927,'0'-26,"53"-1,-26 27</inkml:trace>
  <inkml:trace contextRef="#ctx0" brushRef="#br2" timeOffset="167361.5725">12303 11271,'53'0,"-26"-53,-1 53,-26-26,53 26,-27 0,1 0,26 0,-27 0,-26 0,27 0,26 52,-1-52,1 0,0-26,-26 0,-1 26,27 0,-53 26,53-26,0 0,-27 0,27 0,-26 0,26-53,-53 0,53 27,-53-27,53 26,-53 1,0-27,-27 53,-26 0,0 53,-26 26,79-26,0-26,0-1,0 27,53 0,0-53,53 0,-1 53,1-53,-26 0,-27 0</inkml:trace>
  <inkml:trace contextRef="#ctx0" brushRef="#br2" timeOffset="167923.6047">13944 11244,'0'0,"0"80,0-27,0 0,0-53</inkml:trace>
  <inkml:trace contextRef="#ctx0" brushRef="#br2" timeOffset="168290.6257">14631 10477,'0'0,"0"27,0 52,0-26,0 0,0 0,0 26,0-26,0 26,0-26,0 0,0 0,0 0,0 0</inkml:trace>
  <inkml:trace contextRef="#ctx0" brushRef="#br2" timeOffset="168810.6554">15081 10557,'0'79,"0"0,0 1,0 26,0-1,0-25,0-1,0-26,0-27,53-26,27-79,-80 26,26 27,-26-27,0 79,0 1,53 26,0-27,0-26,26 53,-26-53,0 0,0-53,-53 27,79-27,-79 26,-53 27,0 0,1 0,-1 27,0-27,26 26,27 1,0 26,80-53,25 0,54 0,26 0,1 0,-54 0,-79-27</inkml:trace>
  <inkml:trace contextRef="#ctx0" brushRef="#br2" timeOffset="169101.6721">14473 10795,'26'0,"1"0,26 0,-1 0,1 0,27 0,-1 0,1 0,78 0,1 0,26 0,-26 0</inkml:trace>
  <inkml:trace contextRef="#ctx0" brushRef="#br2" timeOffset="170219.736">16986 10398,'0'106,"0"-1,0 81,0-1,-53-26,53-54,0-25,0-27,0 0,0-80,0-26,53 0,-53 0,80 1,-54 25,27 27,-53 27,53-1,-53 27,26-27,-26 1,0 52,0-79,-53 53,-26-53,0 27,-1-27,27 0,27 0,158 0</inkml:trace>
  <inkml:trace contextRef="#ctx0" brushRef="#br2" timeOffset="170482.7511">17939 11244,'-27'0,"1"0,-27 53,26 0,27-26,27-27,26 0,0 0,26 0,-52 0,-27-27,53-52,-53 26,-27 27,1 26,-27-53,26 53,1 0,-27 26,53 1,-27 25</inkml:trace>
  <inkml:trace contextRef="#ctx0" brushRef="#br2" timeOffset="171433.8053">18759 11244,'0'-26,"0"-27,-53 0,-26 0,52 53,-26 0,27 0,-27 53,0-26,0 52,53-53,-53 1,53 52,0-79,53 0,26 0,1 0,-1-53,27-26,-53 0,26-27,1-26,-27 26,-53 26,26 27,-26 0,0 27,0 26,-53 0,53 79,0-26,0 0,0 0,0 0,0 0,0 26,27-26,-27 0,0 0,26 0,53-27</inkml:trace>
  <inkml:trace contextRef="#ctx0" brushRef="#br2" timeOffset="171839.8284">19209 11112,'0'27,"26"-27,27 26,-26-26,-1 0,27 0,-27 0,27 0,-53-53,80 0,-80 0,26-26,-26 26,0 80,53 25,-53-25,0-1,0 54,0-27,0 26,-53 0,-26 27,26-26,-26-1,52-26,-26 0,27 26,26-132</inkml:trace>
  <inkml:trace contextRef="#ctx0" brushRef="#br2" timeOffset="172896.8889">20188 10530,'0'0,"0"53,-53 26,53 54,-27 25,27-25,-79-1,79-26,-53 53,53-54,0-25,0 26,79-53,27-53,27 0</inkml:trace>
  <inkml:trace contextRef="#ctx0" brushRef="#br2" timeOffset="173392.9175">20849 11086,'0'26,"0"1,0-1,0 53,27-26,-27-26,0 26,0-27,0 1,53-54,-53-26,52-26,-52 26,53 27,-26 26,-27 26,53 27,-53-27,53-26,-27 53,54-53,-28-53,-52 0,53-26,-53 0,0-1,0 54,0-1,0 1,-26 26,-1 0,1 0,-27 0,27 0</inkml:trace>
  <inkml:trace contextRef="#ctx0" brushRef="#br2" timeOffset="173916.9475">21590 10742,'0'53,"0"26,-26 0,26 1,0-1,0 1,0-28,0 1,79-26,0-27,-79 0,53-53,0-26,-53 52,27 27,-27-26,0 52,0 1,0-1,0 27,0-27,53 27,-1-53,-25 0,-1 0,27 0,-26-53,26 0,-27 1,-26-1,-26 53,26 26,0 1,0-1,53-26,-1 53,-25-53,52 0,-52 0,-1 0,27 0,-53-27</inkml:trace>
  <inkml:trace contextRef="#ctx0" brushRef="#br2" timeOffset="174118.9589">22331 10901,'0'-27,"0"-26,0 27,0-1,0-26,0 106,0-26</inkml:trace>
  <inkml:trace contextRef="#ctx0" brushRef="#br2" timeOffset="174748.9951">23098 11192,'0'0,"0"-53,-26 53,26-27,-53 27,26 0,1 0,-27 0,0 27,27 26,-27-27,53 27,-27-27,27 1,0 26,27-53,26 26,52-26,1 0,27-26,-1-1,-53-79,27-26,-27-27,1 1,-80 78,53 27,-53 53,-53 0,0 80,-27-1,28 53,52-26,0 0,0-27,0 1,26-54,27-26,0 53,0-53,53-53,-1-26,28-27,-27 53,-80 0,-26 80,0 26,0 0,53-27,-53 53,0-26,26-53</inkml:trace>
  <inkml:trace contextRef="#ctx0" brushRef="#br2" timeOffset="175657.047">24606 10927,'0'26,"0"54,0-54,0 1,53-27,-26 79,26-79,26 0,0 0,-26 0,-26-26,26-1,-53-26,26 53,-26-26,0 26,-106 0,53 26,27 27,26 0,0-26,0 52,0-26,53-27,0 27,0-53,0 53,-27-53,-132 53,-53-53,54 0,25 0</inkml:trace>
  <inkml:trace contextRef="#ctx0" brushRef="#br2" timeOffset="175845.0578">24818 10689,'0'-53,"0"0,-27 53,27 26,0 27</inkml:trace>
  <inkml:trace contextRef="#ctx0" brushRef="#br2" timeOffset="176503.0954">25691 10848,'0'-53,"0"79,0 27,0 0,0 0,0 26,0-26,0 0,0-26,0 25,27 1</inkml:trace>
  <inkml:trace contextRef="#ctx0" brushRef="#br2" timeOffset="176713.1074">25876 10662,'0'-53,"0"27,27 26,-27 0,26 79,-26 27,0 0,0 26,0 27,0-53</inkml:trace>
  <inkml:trace contextRef="#ctx0" brushRef="#br2" timeOffset="176999.1238">26035 11456,'0'53,"53"-53,-27 0,27 0,0-26,0-1,-26-26,-27 0,79 0,-79 27,26 26,1 26,26 27,0 0,-27 0,1-53,-27 27</inkml:trace>
  <inkml:trace contextRef="#ctx0" brushRef="#br2" timeOffset="177217.1362">26829 11139,'0'0,"0"53,0-27,0 0,0 27,0-26,53-1,-53 54,53-80</inkml:trace>
  <inkml:trace contextRef="#ctx0" brushRef="#br2" timeOffset="177403.1469">27067 10557,'0'-53,"0"79,0 1</inkml:trace>
  <inkml:trace contextRef="#ctx0" brushRef="#br2" timeOffset="177643.1606">27279 10345,'52'53,"-52"26,0 53,0 54,-52-28,52-52,0-26,-53-1,53 27,0-53,0-27,0-26,0 27,79-27</inkml:trace>
  <inkml:trace contextRef="#ctx0" brushRef="#br2" timeOffset="177921.1765">27067 11112,'0'-53,"0"53,79 0,-52 0,26 0,26 0,0 0,1 0,-1 0,-26 0,0 0</inkml:trace>
  <inkml:trace contextRef="#ctx0" brushRef="#br2" timeOffset="178153.1898">27755 11033,'0'0,"0"26,0 27,0 0,0 0,0 0,0 0,0-27,0 1,0 26,26-53,27-27</inkml:trace>
  <inkml:trace contextRef="#ctx0" brushRef="#br2" timeOffset="178312.1989">27940 10768,'0'-53,"26"53,27 0,-53 53,-26-53</inkml:trace>
  <inkml:trace contextRef="#ctx0" brushRef="#br2" timeOffset="180361.3161">28496 11033,'0'-27,"0"-26,-27 53,27-26,-53 26,0 0,27 0,-27 26,0 27,27 0,-27 27,53-1,0-26,0-27,0 1,0-27,53 0,-27 0,27 0,0 0,26-27,-52-26,-27 1,53-28,-53 54,0 52,0 27,0 26,79-26,-53-26,54 26,-27-53,26 53,1-53,-28 0,28-27,-27-26,26-79,0-27,1-52,-27 78,-53 54,0 26,0 27,0-1,-53 54,0 52,0 53,0 1,53-28,-53 28,53-54,0-26,0-27,27 27,-1-53,27 0,26 0,27 0,27-79,-1-27,0-26,-26 0,-53 26,-53 53,0 26,0 1,0-54,-27 80,-26 0,53 27,-79 26,79 0,-53 26,53-26,0 0,0 0,0 0,0 0,0-27,0 1,106 26,-53-53,0 0,0 0,26-80,-26 27,26-53,-52 54,-27 25,0-26,0 80,0 52,0-53,53 27,-27-53,27 0,-26 0,26 0,-27 0,27-26,-27-53,27-27,-53 53,27 26,-27-26,0 53,0 27,-27 26,27 26,-53 27,53 53,0-1,-53-25,53-1,-52-26,52-27,-80 1,1-54,-1-26,1 53,26-53,0 0,53-53,0 0,0 0</inkml:trace>
  <inkml:trace contextRef="#ctx0" brushRef="#br2" timeOffset="181927.4057">3254 12488,'0'-53,"0"27,-26 26,-27-27,27 27,-1 0,-26 0,53 0,-53 0,53 0,0 27,80-27,-1 79,-26-53,0 27,-27 27,27-27,0 0,0-27,26-26,-26 53,0-53,0 0,0-53,-53 27</inkml:trace>
  <inkml:trace contextRef="#ctx0" brushRef="#br2" timeOffset="182204.4212">3863 12276,'0'-26,"26"26,-26 0,0 53,53 0,-53 26,0 0,0 54,0-27,0-1,0 1,0-53,0 0,0-26</inkml:trace>
  <inkml:trace contextRef="#ctx0" brushRef="#br2" timeOffset="182401.4328">3757 12620,'0'0,"53"0,26 0,1 0,26 0,52-53,-52 53</inkml:trace>
  <inkml:trace contextRef="#ctx0" brushRef="#br2" timeOffset="183113.4735">5689 12514,'-53'-105,"53"78,-53 1,-27-27,54 53,-27 26,-26 80,-27 26,26 1,27-27,53 26,0-53,0-26,0-26,80-27,-54 0,27 0,0 0,27-53,-28-27,1 54,-53-1,27 27,-27 27,0 26,0 0,0 0,0 26,0-26,0 0,0 0,0 0,0 0</inkml:trace>
  <inkml:trace contextRef="#ctx0" brushRef="#br2" timeOffset="183443.4924">6244 13070,'0'79,"0"-26,0 0,0 0,0-26,0 26,27-53,26 26,26-26,-26 0,-27-26,-26-1,0-26,0 0,0 0,0 27,-26 26,-1-53,-26 53,27 0,-27 0,53-53</inkml:trace>
  <inkml:trace contextRef="#ctx0" brushRef="#br2" timeOffset="183751.51">6588 12673,'0'0,"0"27,53 26,-26-53,-1 0,53 0,-26-53,-53 26,0-26,0 0,0 0,-26 1,-27 52,26 0,27 26</inkml:trace>
  <inkml:trace contextRef="#ctx0" brushRef="#br2" timeOffset="184283.5404">7567 12673,'0'-26,"0"-1,-26 27,-1 0,-26 27,-26-1,52 54,-25-27,52 26,0 0,0-26,0 27,79-54,0-26,27 0,0 0,-27 0,-26 0,0 0,-53 0</inkml:trace>
  <inkml:trace contextRef="#ctx0" brushRef="#br2" timeOffset="184897.5755">6588 12541,'-53'26,"53"54,0-54,0 54,-26-1</inkml:trace>
  <inkml:trace contextRef="#ctx0" brushRef="#br2" timeOffset="185662.6193">8176 12091,'0'53,"26"-26,-26 25,53 28,-53 52,53-26,-53 79,79-53,-26 1,-53-27,53 26,-53-53,0-26,0-26,0 26,-53-53,0 52,0-52,0 27,1-27,52 53</inkml:trace>
  <inkml:trace contextRef="#ctx0" brushRef="#br2" timeOffset="187657.7334">9234 12806,'0'26,"0"0,0 27,26-26,-26-1,53 27,-53-26,27-27,-27 26,53-26,0 0,-27 0,-26-53,79-26,-79 26,27 26,-27 107,0-54,53 54,-27-27,1-53,26 26,-27-26,1 0,-27-26,79-27,-79-27,0 1,0 0,0-54,0 54,0 52,-26 1,-54 52,80 27,-26 0</inkml:trace>
  <inkml:trace contextRef="#ctx0" brushRef="#br2" timeOffset="187921.7485">10398 12700,'0'26,"0"1,0 52,0-26,-53 0,53 0,0 0,0-27,53-26,0 0,26 0,27 0,-26-26,25-27,-52-27,-53 27</inkml:trace>
  <inkml:trace contextRef="#ctx0" brushRef="#br2" timeOffset="188107.7592">10716 12435,'26'-53,"1"0,-27 53,0 53,0 27,0-28</inkml:trace>
  <inkml:trace contextRef="#ctx0" brushRef="#br2" timeOffset="188654.7904">11165 13097,'53'0,"27"0,-27-27,52-52,-25-27,26 27,-27-54,-26-26,-53 1,53 52,-53 53,-53 53,-26 0,26 53,-27 26,27 27,0 26,53-26,-52-26,52-1,26 27,-26-53,106-27,-27-26,1 0,-1 0,53-53,1-26,-54-27,0 27,-79-1,53-26,-53 27,0 53,0-1,-26 27,26-53,-27 53,27 53,-53 27,53-28,0 1,0 0,0 0,0 27,0-27,27-1,-27 1,53 27,-27-54,54-26</inkml:trace>
  <inkml:trace contextRef="#ctx0" brushRef="#br2" timeOffset="189442.8353">13626 12514,'0'-52,"27"52,-27-80,0 27,0 53,0-53,-80 53,54 0,-54 0,1 80,26-27,-26 52,26-25,53 26,0 0,0-27,0 0,53-26,26 0,27-53,53 0,26 0,-53 0,-26 0,26-53,-79 53</inkml:trace>
  <inkml:trace contextRef="#ctx0" brushRef="#br2" timeOffset="190268.8828">14446 12700,'0'-27,"0"27,-53 0,27 0,-27 0,53 0,-53 0,53 80,-53-54,53 1,0 25,0-25,0-1,0 27,27-26,-1-27,1 0,25 0,-52-53,53 26,-53-26,0-26,0 26,0 0,0 27,0 79,53 0,-53 0,80 26,-80-26,53 0,-53-27,52 27,-25-53,-1 0,54-53,-80-26,53 26,-53 0,53-26,-53 52,0-26,0 27,-80-27,27 53,27 0,-1 0,-26 0,53 0,-26 0,26 53,0 0,0-27,0 27,-53 26,0-26</inkml:trace>
  <inkml:trace contextRef="#ctx0" brushRef="#br2" timeOffset="190710.908">15425 12964,'-53'0,"106"-53,-26 0,26-52,-27 25,27-52,0 0,0-27,-53 27,53 52,-53 54,-27 26,-52 106,0-1,-1 28,27 25,0 1,53-53,0 0,0 0,27-53,-1-27,54-26,-1 0,27 0,26 0,-53 0,-26 0</inkml:trace>
  <inkml:trace contextRef="#ctx0" brushRef="#br2" timeOffset="191836.9725">15346 12991,'0'-27,"0"27,0 53,0-26,0 52,0-53</inkml:trace>
  <inkml:trace contextRef="#ctx0" brushRef="#br2" timeOffset="193531.0693">17039 12144,'0'-26,"-53"26,0 79,-52 0,-1 27,53-53,0 26,53-52,0-1,53-26,-27 0,27 0,0-53,26 53,-52-52,26 52,-53 0,0 52,0-25,0-1,26 27,-26-26,80-27,-27 0,-1 0,1 0,-26 0,26-27,-27-52,27 26,-53 0,27 53,-27-26,0 26,-53 0,53 0,0 26,0 27,0 26,0-52,0 26,0 0,0 26,0 0,0 54,0-1,0-53,0 1,0-27,0 26,0-52,0-27,0-53,0 26,26 27,-26-53,0 0</inkml:trace>
  <inkml:trace contextRef="#ctx0" brushRef="#br2" timeOffset="198352.3451">18256 12223,'0'-52,"0"-1,0 106,0 105,0 1,-26 0,26 0,0-54,0-25,0-27,0 0,26-53,27 0,-53-53,27-27,-27 27,53 0,-53 27,26-27,80 80,-80-1,27 27,27-27,-54 27,27-26,-27-27,1 53,26-53</inkml:trace>
  <inkml:trace contextRef="#ctx0" brushRef="#br2" timeOffset="198839.373">19129 12779,'0'-26,"0"-27,-26 53,26-53,-27 53,1-53,-53 53,52 53,-26-27,53 1,-26 26,26-27,0 1,26 52,27-79,-26 0,-1 0,1 0,25-27,-25 1,26-27,-27 53,-26 27,27-27,-27 52,53-52,-27 53,27-53,-26 0</inkml:trace>
  <inkml:trace contextRef="#ctx0" brushRef="#br2" timeOffset="199343.4018">19473 12858,'0'0,"27"0,-27 53,26-53,-26 53,80-53,-80 53,53-53,-27 0,-26-26,53-1,-53-26,53 0,-53 27,0 0,26 26,-26-53,53 53,-26 0,-1 26,27-26,-26 53,25-53,28 53,-27-53,0 0,0-27,26 1,-53-27,-26 0,53-26,-53-1,0 54,-26 26,-1-27,1 27,-27 0,27 0,26 27,-53 26,53 0,0 0,0 0,79 26,-53-26,80 0,-26 0,-1-53,0 53,1-53,-27 0</inkml:trace>
  <inkml:trace contextRef="#ctx0" brushRef="#br2" timeOffset="200363.4601">21511 12118,'0'53,"0"26,0 0,0 27,0 26,0-26,0 0,0-27,26 1,-26-1,0-52,53-27,-53 26,79-26,-26 0,27-53</inkml:trace>
  <inkml:trace contextRef="#ctx0" brushRef="#br2" timeOffset="200851.4879">22119 12329,'53'27,"-53"-1,0 27,0 0,0 26,0-26,0 0,0-26,27 26,25-53,-25 0,-1 0,-26 26,80-26,-1 53,1-53,-1 0,0 0,27 0,-27 0,-26-79,0 52,-53-26,-79 53,0 0,-1 0,1 53,52-26,27 26,0-27,0 0,27 27,52-53,53 53,-26-53,0 0,0 0,-27 0,-26 0,-26-53,-27 27</inkml:trace>
  <inkml:trace contextRef="#ctx0" brushRef="#br2" timeOffset="201323.5151">21299 12514,'53'0,"26"0,1 0,25 0,1 0,53 0,53 0,-1 0,-25 0,-81 0,1 0,-26 0,-27 0</inkml:trace>
  <inkml:trace contextRef="#ctx0" brushRef="#br2" timeOffset="201841.5447">22093 12223,'0'-52,"53"52,-53-27,0 27,0 79,0-52,0 52,0-52,0 26,53-27,-27-26</inkml:trace>
  <inkml:trace contextRef="#ctx0" brushRef="#br2" timeOffset="203172.6208">23892 12382,'26'0,"1"27,26 52,0 27,-27 0,27 52,-53-52,79 27,-79-54,0-26,0 0,-26-53,-1-27,27-26,-52 0,52-26,0 0,0-1,0 54,0-1,26-25,27 52,0 0,26 0,1 0,-1 0,-26 0,0 0,26 26,-52-26</inkml:trace>
  <inkml:trace contextRef="#ctx0" brushRef="#br2" timeOffset="204330.6871">24897 12753,'0'0,"0"0,-53 79,53-53,0 27,0-26,0 26,27-53,26 0,0-53,-53 0,53-26,-53 26,0 0,0 79,0 27,26-26,-26-1,106 27,-53-27,26-26,1 53,-1-53,-26 0,0 0,-27 0,-26-79,0 79,-53-53,0 53,-26-26,0 26,-1 0,1-53,52 53,27-27,53-79,0 80,0 26,0-53,-26 53,25 0,1 0,0 0,-26 53,-1-53,27 53,0-27,0 27,-27-26,27 26,0-1,-53-25,0-27,-26-53,26 0,26 53,1-106,26 80,0 26,-1-53,28 53,-54 0,1 0,26 26,-53 1,0 26,0 0,0 0,0-1,0 1,-53-26,106-80,26-53,-26 27,26-27,-26 53,-26 0,26 53,0 0,-53 26,52 1,-52 26,27 0,-27-27,0 1,53-27,-53 53,0 0,26-53</inkml:trace>
  <inkml:trace contextRef="#ctx0" brushRef="#br2" timeOffset="205571.758">27226 11959,'0'-27,"0"1,0 79,-27 79,-26 53,0 27,0 0,53-1,-79 27,79-52,0-1,0 0,0-79,0-27,0-52,0-27,0 26,27-26,25 0,-52-26,53-54,-53 1</inkml:trace>
  <inkml:trace contextRef="#ctx0" brushRef="#br2" timeOffset="206138.7905">27675 12303,'0'-27,"-26"27,0 0,-1 0,-26 27,27 26,26-27,-80 1,80 26,0-1,0-25,53 52,-26-79,26 53,-27-53,-26 53,27-53,-27 53,0-26,-27 52,-26-79,27 26,-1-26,-26 0,27 0</inkml:trace>
  <inkml:trace contextRef="#ctx0" brushRef="#br2" timeOffset="206498.8111">27808 12700,'0'53,"0"0,0-27,0 0,53 27,-27-53,-26 53,53-53,26-26,-79-1,27-26,-27-26,0 0,0 52,0 27,0 80,53-27,-53-1,53 1,-53 27,79-54,-79 27,53-26</inkml:trace>
  <inkml:trace contextRef="#ctx0" brushRef="#br2" timeOffset="206874.8326">28390 12726,'53'27,"-53"26,53 52,-53-25,53-1,-53 0,0-26,0 27,0-54,0-26,-53-26,53-1,0-52,0 0,0-1,0 27,0 0,26 0,1 27,-1 26,27-53,-27 53,27 0,0 0,-26 0</inkml:trace>
  <inkml:trace contextRef="#ctx0" brushRef="#br2" timeOffset="207212.8516">28840 12647,'26'106,"-26"-27,27 0,-27 1,0-27,0 0,52-1,-52-25,0-54,27-25,-27-1,53-27,-53 54,26-27,-26 26,53 27,-53-26,27 26</inkml:trace>
  <inkml:trace contextRef="#ctx0" brushRef="#br2" timeOffset="208006.8973">29395 12806,'0'0,"-53"26,0 0,27 27,26-26,-27 26,27-27,27 27,-1-53,27 0,27 0,-27 0,-27-53,-26 0,53 0,-53 0,0 1,0 25,-26 27,-27 0,26 0,27 53,27 0</inkml:trace>
  <inkml:trace contextRef="#ctx0" brushRef="#br2" timeOffset="208696.9368">29713 12832,'26'0,"-26"0,0 26,0 27,0 27,0-54,-53 27,53-26,0 25,0-25,27-27,26 0,-27 0,1 0,25-53,-25 27,26-27,-27 0,-26 26,0 1,0 26,0 26,0 27,0-26,0 26,27-53,26 0,0 0,-27 0,-26 0,0 26,27-26,25 0,-25-26,26 26,-53-53,26 53,-26 0,53 53,-53 26,53-79</inkml:trace>
  <inkml:trace contextRef="#ctx0" brushRef="#br2" timeOffset="209319.9724">30930 12779,'0'-26,"-27"26,1 0,-27 0,0 0,-53 53,53-1,0-25,0 26,53-27,0 27,27-53,-1 0,27 0,0 0,27 0,-1-26,-26-27,-27 0,-26-26,53-1,-53-26,0 27,53 26,-53 0,0 27,0-27,0 26,0 80,0 27,0-1,-26 0,26 1,-80 26,80-27,-26 0,26-26,0 27,0-28,0-25,0-27,53 53,0-53,0-27</inkml:trace>
  <inkml:trace contextRef="#ctx0" brushRef="#br2" timeOffset="209528.9841">31247 12832,'0'0,"-53"0,53 53,-26 0,26 26,0-26,-53-26,53 25,0 1,26-53,27 0,-26 0,26 0,-53-26</inkml:trace>
  <inkml:trace contextRef="#ctx0" brushRef="#br2" timeOffset="209703.9943">31380 12673,'0'-53,"0"27,0 26,-53 53,26-27</inkml:trace>
  <inkml:trace contextRef="#ctx0" brushRef="#br2" timeOffset="210453.0372">31327 13044,'53'26,"-53"27,26-27,27-26,-27 0,27 0,-53-79,80 26,-80 27,26 26,-26-53,0 79,0 27,27-26,26 26,-27-53,27 0,0-27,53 1,0-54,-54-26,28 54,-54 25,-26-52,0 52,-26 27,-1 0,-26 0,53 0,-52 80,52-54,0 27,26 0,-26 26,0 1,26-1,-26 27,0 0,0 52,0 1,0-27,0-26,0-53,-52-53,25 0,-26-53,53-53,-53 1,53-1,0 0,0 27,0-1,0 54,0-1,80 27,-27-53,-1 53,-25 0,26 0,0 0,-27 0,27 0</inkml:trace>
  <inkml:trace contextRef="#ctx0" brushRef="#br2" timeOffset="212439.1508">32729 12806,'-26'0,"-1"0,-26 0,27 0,26 52,-53-52,53 53,0 27,0-54,26 1,1-27,-27 53,53-27,-53 27,-27 0,1-27,-27 27,0-26,0-27,0 53</inkml:trace>
  <inkml:trace contextRef="#ctx0" brushRef="#br2" timeOffset="215157.3063">5609 12488,'0'53,"0"-27,0 27,0 0,0 27,0-27,0-27,0 0,0 27,0-26,0-1,0 54,0-54,0 1,0 25,0-25,0 26,0 0,0 0,0 26,0-26,0 0,0-27,0 27,0-26,0-1,0 27,0-53,0-26,0-1</inkml:trace>
  <inkml:trace contextRef="#ctx0" brushRef="#br2" timeOffset="216267.3698">4207 14234,'0'0,"0"27,0 52,0 27,0 0,26 53,-26-27,53-26,0-27,27 0,-28-52,28-27,-1 0,1 0,-1-27,0-52,-26 0,0-27,-53 26,53 1,-53 26,0 27,-26 26,-27 53,53 26,-80 0,80 1,0-27,0 0,27-27,-1-26,27 53,53-53,-27 0,1 0,-27-27</inkml:trace>
  <inkml:trace contextRef="#ctx0" brushRef="#br2" timeOffset="216807.4007">4180 14869,'0'-53,"0"27,106-27,-53 53,27-53,-1 53,27-53,-27 53,1 0,-1-26</inkml:trace>
  <inkml:trace contextRef="#ctx0" brushRef="#br2" timeOffset="217340.4312">5556 14869,'53'0,"0"27,-26-27,-27 26,52-26,-52 53,53 0,-79-53,26-26,0-27,0 26,0 1,26 26,-26 26,53 27,-53-26,53-27,-53 52,27-52,-27 53,53-53,-53 0,0-53,0-26,0 0,0-1,26 27,-26 27,53 26,26 26,-52-26,26 80,0-54,-27 27,-26-26</inkml:trace>
  <inkml:trace contextRef="#ctx0" brushRef="#br2" timeOffset="217970.4672">6535 14181,'-53'27,"53"26,0 26,0 27,0 53,0 26,53 27,-53-27,80-26,-54-27,-26-53,79-26,-52 0,26-53,-53-53,0 0,-53-26,53 26,-27 0,27-26,-52-1,52 1,0-27,0 27,0-1,0 27,0 0,0 1,0 52,0-27,52 27,-25 0,-1 0,-26 27,0 25,0 28,0-1,0 53,-79 1,-27-27,0 26,27-26,52-106</inkml:trace>
  <inkml:trace contextRef="#ctx0" brushRef="#br2" timeOffset="218952.5234">7250 14658,'0'-27,"0"1,0-27,-27 53,1-27,-27 27,-27 0,27 0,53 0,-26 0,26 27,-53 52,53 1,0-54,0 27,0 0,27-53,-1 26,0-26,54 0,-27 0,0 0,0-106,-27 80,-26 0,53 26,-53-53,0 79,0 1,0 25</inkml:trace>
  <inkml:trace contextRef="#ctx0" brushRef="#br2" timeOffset="219261.541">7461 14763,'27'0,"52"27,-79-1,53 54,-53-27,53 0,-53-1,0 1,0-106,0-26,0 0,0-27,0 53,0 27,26 26,54 26,-27-26,26 0</inkml:trace>
  <inkml:trace contextRef="#ctx0" brushRef="#br2" timeOffset="219633.5623">8334 14605,'0'-27,"-53"27,27 0,-53 0,26 0,26 0,-26 0,53 80,-26-80,26 53,0-1,0-52,0 27,79-27,-26 0,0-27,-26 27,25 0,-25 0,-27 0,79 0,-26 53,-26-53,-1 0,1 0</inkml:trace>
  <inkml:trace contextRef="#ctx0" brushRef="#br2" timeOffset="220122.5903">8678 13996,'0'27,"0"105,0-26,0 0,0-1,0-25,53-1,-53-52,27-1,26-26,-27 0,27-53,-53 0,0 27,0 26,0 79,0 1,0-1,0-26,26 26,-26-52,53-27,0 0,-26-27,26-26,-53-26,26-27,-26 27,0-1,0 133,0 27,0-27,0-1,80 1,-80-26,26-27,53 0,-52 0</inkml:trace>
  <inkml:trace contextRef="#ctx0" brushRef="#br2" timeOffset="220416.6071">8334 14261,'27'0,"52"0,-26 0,0 0,0 0,0 0,0 0,26 0,-52 0</inkml:trace>
  <inkml:trace contextRef="#ctx0" brushRef="#br2" timeOffset="221186.6512">9366 14419,'0'0,"53"0,27 80,-28-27,-25 0,26 0,-53-27,53 27,-53-27,26-26,-26-26,0-27,0 0,0 0,-53 0,53 0,0 0,53 53,-26 0,26 0,-27 0</inkml:trace>
  <inkml:trace contextRef="#ctx0" brushRef="#br2" timeOffset="221516.67">10028 14737,'26'0,"27"0,26 0,1-26,-1 26,-26-53,0 0,0 26,-53-26,0 27,0-1,-26 27,-27 0,0 0,0 0,0 27,26 26,27-27,0 1,0 26,0 26,53-26,0 0,0-53,0 79,26-79</inkml:trace>
  <inkml:trace contextRef="#ctx0" brushRef="#br2" timeOffset="222762.7413">11536 14234,'0'-26,"0"-27,0 53,53 0,-27 0,-26 26,0 1,27-27,26 26,-27-26,1 53,25-53,-25 80,-27-54,53 27,-53 0,0 0,-53 26,-26-26,-1 26,-52 1,26-27,53 0,27-53,26 26,-53-26,79 0,1 0,-1 0,27 0,26 0,-26 0,0 0,0 0,0 0,-26 0,-1-53,53 53,-26 0,27-53,-1 53,27-106,-53 80,-27 26,27-79</inkml:trace>
  <inkml:trace contextRef="#ctx0" brushRef="#br2" timeOffset="223063.7585">12409 14552,'0'53,"26"26,-26-52,53-1,-53 27,80-53,-54 26,54-26,-80 0,26-53,-26-52,0 25,-26 27,-27 27,0-27,0 53,0 0</inkml:trace>
  <inkml:trace contextRef="#ctx0" brushRef="#br2" timeOffset="223406.7781">12568 13917,'0'53,"0"-27,0 1,26-27,-26 79,53-79,0 0,-27 0,1 0,26 0,-53-53,0 0,0 0,0 0,0 0,-80 0,54 53,-27-26,0 26,27 26,26 1</inkml:trace>
  <inkml:trace contextRef="#ctx0" brushRef="#br2" timeOffset="223872.8048">13653 14340,'0'-53,"0"27,-27 26,-26 0,-26 26,26 54,0-28,53 1,-27 0,27 0,0-26,27 26,26-53,53 26,-27-26,0 0,-26 0,-26 0</inkml:trace>
  <inkml:trace contextRef="#ctx0" brushRef="#br2" timeOffset="230238.1689">19685 13573,'26'0,"-26"0,0 79,0-26,0 0,0 0,53 26,-53 1,0 52,0-53,53 1,-53-1,0 27,0 0,0 0,27-1,-27-25,0-1,53 1,-53-1,0 0,53 27,-53-53,0 0,26 0,-26 0,0 26,53-26,-53-26,0 25,26 1,-26-26,0 26,0 0,53 0,-53 0,0-1,0 28,0-27,0 0,27-27,-27 53,0-52,0-1,53 27,-53-26,0-1,26 27,-26-26,0-1,0 27,53-27,-53 1,0 26,0-27,0 1,0 26,27-53,-27 53,0-27,0 53,0-26,26-26,-26-1,0 27,0-26,0-1,53 27,-53-27,0 1,26 79,-26-80,0 54,53-54,-53 27,0-27,0 1,27 26,-27-27,0 1,0 26,0-27,53 27,-53 26,26-26,-26 0,0 0,53-53,-53 53,0-27,0 1,0-1,27-26,-27 80,0-27,0-27,26-26,-26 53,0 0,53 0,-53-27,26 27,-26-26,53-27,-53 26,0-26,0-26,0-27,27 26,-1-26</inkml:trace>
  <inkml:trace contextRef="#ctx0" brushRef="#br2" timeOffset="232000.2697">19526 18229,'0'-52,"53"52,0 0,0 0,0 26,-27-26,1 0,52 0,-26 0,0 26,0-26,26 0,54 0,-28 0,1 0,0 0,53 0,-27 0,0 0,-26 0,27 0,25 0,-52 0,0 0,26 0,-26 0,0 0,26 0,-26 0,0 0,0 0,0 0,-1 0,-25 0,-1 0,27 0,-27 0,1 0,-1 0,1 0,-1 0,0 0,1 0,52 0,-53 0,27 0,0 0,53 0,-27 0,-26 0,26 0,0 0,27 0,0 53,-27-53,27 0,-27 0,27 0,-27 0,54 0,-1 0,-27 53,1-53,0 0,26 0,0 0,-26 0,-27 0,27 0,-27 0,27 0,0 0,-27 0,-26 0,26 0,1 0,-27 0,26 0,-26 0,-1 0,1 0,-26 0,-1 0,0 0,1 0,26 0,-27 0,0 0,1 0,-27 0,0 0,0 0,26 0,27 0,-27 0,0-53,1 53,-1 0,1 0,-1 0,0-53,1 53,-1 0,-26 0,0 0,0 0,26 0,1 0,-1 0,0 0,-26 0,0 0,0 0,0 0,26 0,-26-26,0 26,0 0,0 0,26 0,27-53,-26 53,-1 0,0 0,-26-26,27 26,-1 0,0 0,-26 0,0 0,-26 0,26 0,0 0,-27 0,27 0,-27 0,27 0,-26 0,-1 0,27 0,-26-53,26 53,-27 0,0 0,1 0,-27-27,79 27,-52 0,-1 0,27 0,-53 0,-26 0,-1 0</inkml:trace>
  <inkml:trace contextRef="#ctx0" brushRef="#br2" timeOffset="232315.2877">32835 17859,'0'0,"0"0,0 53,53-27,-53 27,26-26,-26-1,53 27,-53-26,0-1,0 27,0-27,-26 1,-1-27,-26 79,0-79,-26 27</inkml:trace>
  <inkml:trace contextRef="#ctx0" brushRef="#br2" timeOffset="232939.3233">32994 18547,'0'0,"0"53,0 0,0-27,0 1,0 26,26-53,-26 26,26-26,54 0,-80 0,26-53,-26 0,53 0,-53 0,27 53,-27-52,26 52,-26 0,53 0,-53 79,27-53,-27 1,0 26,26-27,-26 27,0 0,0-53,0 26,-53-26</inkml:trace>
  <inkml:trace contextRef="#ctx0" brushRef="#br2" timeOffset="234349.404">19659 13467,'0'26,"0"1,0-1,-80 27,54 0,-27 0,53-26,-27-27,27 52,0-52,27-52</inkml:trace>
  <inkml:trace contextRef="#ctx0" brushRef="#br2" timeOffset="234550.4155">19685 13573,'53'0,"-27"0,1 0,26 0,-27 0,27 0,27 53</inkml:trace>
  <inkml:trace contextRef="#ctx0" brushRef="#br2" timeOffset="235698.4812">16933 13573,'0'-27,"0"27,0-53,0 80,53 52,-53 27,0 26,0 1,27-1,-27-26,0-27,0-26,53 26,-53-52,0-1</inkml:trace>
  <inkml:trace contextRef="#ctx0" brushRef="#br2" timeOffset="235945.4953">16748 14076,'27'-53,"-1"53,1 0,25 0,1 0,0 0,0 0,0 0,26 0,-26 0,0 0,-26 0</inkml:trace>
  <inkml:trace contextRef="#ctx0" brushRef="#br2" timeOffset="236343.5181">17595 13546,'0'-53,"0"27,-53 26,53 0,0 53,-27 26,27 1,0-1,-52 0,52 1,0-1,0 1,0-1,0-26,0-27,0 27,79-26,-53-27,1 0,26 0</inkml:trace>
  <inkml:trace contextRef="#ctx0" brushRef="#br2" timeOffset="236680.5374">17701 14155,'0'53,"0"0,0-53,0 26,53-26,-1 0,1 0,-53-53,27 0,-27 0,0 1,53-1,-53 26,26 54,27 26,-26-1,26-25,-27-27</inkml:trace>
  <inkml:trace contextRef="#ctx0" brushRef="#br2" timeOffset="236904.5502">18494 13467,'0'53,"27"26,-27 106,0-52,53 26,-53-1,0-52,0 0,-27 0,-26-53,0 0,1-53,-28 53,27-53</inkml:trace>
  <inkml:trace contextRef="#ctx0" brushRef="#br1" timeOffset="246973.1261">19817 14816,'0'0,"-53"0,27 0,26 0,-27 0,27-26,-52 26,78 0,0 0,27 0,0 0,27 0,-54 0,1 0,-27 0,53 0,-53 0,0-53</inkml:trace>
  <inkml:trace contextRef="#ctx0" brushRef="#br1" timeOffset="248075.1891">18997 14658,'0'-53,"0"26,0 1,0 26,-53-53,27 53,-54 0,54 0,-1 26,-25 27,52-26,-27 26,27 0,0-1,27-52,25 0,-25 0,26 0,-53 0,53 0,-27 27,-26-1,0 27,0-26,0-1,0 1,0 26,0-1,0-25,0 26,0-53,27 0</inkml:trace>
  <inkml:trace contextRef="#ctx0" brushRef="#br1" timeOffset="248376.2063">19209 14896,'0'53,"0"0,0-27,0 0,53 54,0-80,0-27,-53 1,52-27,-52 27,0-1,-26-52,0 79,-1 0,27-27</inkml:trace>
  <inkml:trace contextRef="#ctx0" brushRef="#br1" timeOffset="248734.2268">19315 14499,'0'0,"26"0,-26 26,53-26,-27 0,27 0,-53-26,0-1,0-26,0 1,-26 52,-1 0,1 0,26 26,0 0</inkml:trace>
  <inkml:trace contextRef="#ctx0" brushRef="#br1" timeOffset="250054.3023">20161 18547,'-26'0,"26"26,-106 27,80 0,26-26,-27-1,27 27,0-53,27 0,25-26,-25-1,26-26,-53 0,26 27,-26-27,0 53,-53 0,0 26,27 27</inkml:trace>
  <inkml:trace contextRef="#ctx0" brushRef="#br1" timeOffset="252626.4494">21484 18124,'0'-27,"0"-26,0 0,0 27,0-1,0 107,0-27,0 0,0-27,0 27,53-27,-53 1,0 26</inkml:trace>
  <inkml:trace contextRef="#ctx0" brushRef="#br1" timeOffset="254224.5408">21220 15293,'26'-27,"-26"27,0 27,0 26,-53-27,53 27,-26-27,26 27,-53-53,53 53,-27-26</inkml:trace>
  <inkml:trace contextRef="#ctx0" brushRef="#br1" timeOffset="254426.5524">21087 15372,'0'0,"0"26,53-26,-53 53,53-53,-53 53,53-53,-53 27,53-27</inkml:trace>
  <inkml:trace contextRef="#ctx0" brushRef="#br1" timeOffset="254623.5636">21061 15531,'0'-53,"26"0,54 53,-54 0,1 0,-27 53,53-53</inkml:trace>
  <inkml:trace contextRef="#ctx0" brushRef="#br1" timeOffset="262034.9876">19897 15637,'26'0,"27"0,-26 0,25 0,1 0,-26 0</inkml:trace>
  <inkml:trace contextRef="#ctx0" brushRef="#br1" timeOffset="263172.0526">18812 15742,'0'-53,"0"27,0 0,-27 26,27-53,-52 53,52-27,0-26,0 27,26-54,27 80,0-26,0 26,-27 0,1 0,-27 53,0 26,0 1,-53 25,0 28,-27-27,28-53,52-27,0 27,52-53,28-53,-27 27,0-54,-53 54,53-27,-53 26,0 1,0 26,-80 0,27 0,53 0,0 26,0-26</inkml:trace>
  <inkml:trace contextRef="#ctx0" brushRef="#br1" timeOffset="263570.0754">19156 15478,'53'0,"26"0,-52 0,-1 0,-26 53,53-53,-53 79,0-26,0-27,-26-26,52 0,27 0,-53 27,53-27,-53 53,0-27,0-26,-53 53,26-53,-25 80,-1-54,26-26</inkml:trace>
  <inkml:trace contextRef="#ctx0" brushRef="#br1" timeOffset="265302.1744">21775 18626,'0'-79,"0"132,0-27,0 1,0 26,0-27,0 1,0 26,53-27</inkml:trace>
  <inkml:trace contextRef="#ctx0" brushRef="#br1" timeOffset="265984.2134">22728 18124,'0'-27,"0"-26,53 27,-53-27,26 26,-26 80,0 0,0 27,-53-1,53-26,0 0,0 0,0 0,27-27</inkml:trace>
  <inkml:trace contextRef="#ctx0" brushRef="#br1" timeOffset="266384.2363">23125 18626,'26'0,"27"0,0 0,-53 53,0 27,0-54,0 1,0 25,-53-52,53 53,26-53,54 0,-27 0,26 0,0-26,1-1,-1-25</inkml:trace>
  <inkml:trace contextRef="#ctx0" brushRef="#br1" timeOffset="268534.3593">22834 18309,'0'-27,"0"-26,0 27,-53 26,53-26,0-27,0 26,0-26,0 0,-27 53,27-79,0 26,0 0,0 0,0 0,0 0,0 0,0 27,0 0,0-27,0 26,0-26,0 0,0-26,0 53,0-27,0 0,0 0,0 26,0 1,0-27,0 26,0 1,0 0,0-27,-26 53,26-27,0 1,-27 26,27-53,0 26,0 1,-53 26,53-53,0 27,0-1,0-26,-26 53,26-26,0-1,0 1,0 26,26 0,27 0,-53 0,53 0,-53-80,27 54,-27-1,0 27,0 0,-53 0,0 27,0 26,0-27,0-26,53 0,0-26,0-1,27 27,25 27,-25-27,26 26,-27-26,1 0,26 53,-27-53,27 0</inkml:trace>
  <inkml:trace contextRef="#ctx0" brushRef="#br1" timeOffset="271174.5103">24289 18229,'0'-26,"0"0,0-1,0-26,0 0,0 0,0 0,0 1,0 52,0-27,0 1,0-27,0 26,0 1,0-27,0 26,-53 27,53-26,0-27,0-26,0 52,0 1,0-1,0-26,0 27,0-27,0 0,-27 53,27-53,0 27,0-1,0-26,0 27,0-1,0-26,-26 53,26-26,0 0,0-27,0 26,-27 27,27-26,0-1,0 27,0-53,53 53,-53-26,27 26,-27-27,0-25,-53 25,26 27,1 0,0 0,-27 0,26 53,-52 0,52-53,27 0,-26 0,26 26,26-26,54 53,-1-53,0 53,-26-53,27 27,-54-27,1 53</inkml:trace>
  <inkml:trace contextRef="#ctx0" brushRef="#br1" timeOffset="276143.7945">20320 17198,'53'0,"-27"0,1 0</inkml:trace>
  <inkml:trace contextRef="#ctx0" brushRef="#br1" timeOffset="276408.8097">20743 17224,'0'27,"27"-27,-1 0</inkml:trace>
  <inkml:trace contextRef="#ctx0" brushRef="#br1" timeOffset="276760.8298">21378 17251,'53'0,"-26"0,-1 0,1 0,26 0,-27 0,27-53,26 53,-26 0</inkml:trace>
  <inkml:trace contextRef="#ctx0" brushRef="#br1" timeOffset="276999.8435">22013 17171,'27'0,"26"0,-27 0,27 0,-26 0,78 0,-52 0</inkml:trace>
  <inkml:trace contextRef="#ctx0" brushRef="#br1" timeOffset="277607.8783">25083 17198,'26'0,"0"0,27 0,-26 0,-1 0</inkml:trace>
  <inkml:trace contextRef="#ctx0" brushRef="#br1" timeOffset="277908.8955">25876 17224,'53'0,"0"0,-26 0,52 0,-53 0,27 0,-26 0,26 0,-27 0,27 0,26 0,-26 0,-26 0</inkml:trace>
  <inkml:trace contextRef="#ctx0" brushRef="#br1" timeOffset="278230.9139">27226 17251,'53'0,"-27"0,27 0,-27 0,54-27,-27 27,0 0,0 0,26 0,-26 0,26 0,27-26,-27 26,1 0,-1 0,1 0,-28 0,1 0,0 0,-26 0</inkml:trace>
  <inkml:trace contextRef="#ctx0" brushRef="#br1" timeOffset="278484.9284">28601 17198,'53'0,"-26"0,26 0,0 0,-27 0,27 0,0 0,26 0,1 0,-1 0,0 0,1 0,-1 0,1 0,-1 0</inkml:trace>
  <inkml:trace contextRef="#ctx0" brushRef="#br1" timeOffset="278702.9409">30030 17145,'53'0,"0"0,-26 0,-1 0,0 0,27 0</inkml:trace>
  <inkml:trace contextRef="#ctx0" brushRef="#br1" timeOffset="278967.9561">30639 17145,'53'0,"-53"-27,53 27,0 0,-1 0,1 0,0 0,0 0,0 0,26 0</inkml:trace>
  <inkml:trace contextRef="#ctx0" brushRef="#br1" timeOffset="279108.9641">31247 17118,'53'0</inkml:trace>
  <inkml:trace contextRef="#ctx0" brushRef="#br1" timeOffset="279339.9773">31459 17118,'0'0,"53"0,-27 0,-26 0,27 0,-1 0</inkml:trace>
  <inkml:trace contextRef="#ctx0" brushRef="#br1" timeOffset="285520.3308">18494 16986,'-26'0,"26"0,0 0,53 0,-27 0,1 0,26 0,-53 0,0 79,0-26,0-26,0-27,0 26,-53-26,53 53,0-53,53 0,-27 0,1 0,26 0,26 0,-26-26,0 26,0-27,0 27,-1-53,-78 53,-27 27,27-27,-27 79,26-26,27-27,0-26,53 0,0 0,0 0,-27 0,27 0,-53-26,27-27,-27 27,0-1,0 27,-53 0,26 0,1 0,26 0</inkml:trace>
  <inkml:trace contextRef="#ctx0" brushRef="#br1" timeOffset="285940.3549">19182 16721,'0'0,"0"27,0-1,0 27,0 0,0-53,27 0,-27 0,0-53,0 0,0 0,0 27,0-27,0 53,0 26,-53 27,53 0,0 0</inkml:trace>
  <inkml:trace contextRef="#ctx0" brushRef="#br1" timeOffset="286444.3837">19764 17065,'0'-26,"-26"26,-27 0,27 53,-27 0,26-27,27 27,-53-26,53-1,27 27,26-27,26-26,0 0,27 0,27 0,-54 0,-53 0</inkml:trace>
  <inkml:trace contextRef="#ctx0" brushRef="#br1" timeOffset="287380.4372">19315 16801,'-27'-53,"-26"53,53 26,0 1,27-1,-1-26,1 0,-27 0,0-53,0 0,0 53,0-53,-27 53,27 27,0-1</inkml:trace>
  <inkml:trace contextRef="#ctx0" brushRef="#br0" timeOffset="297780.032">20161 14843,'0'53,"0"-53,0 26,53-26,-53 27,27-27</inkml:trace>
  <inkml:trace contextRef="#ctx0" brushRef="#br0" timeOffset="298094.05">20346 15028,'0'26,"0"27,27-53,26 0,-27 27</inkml:trace>
  <inkml:trace contextRef="#ctx0" brushRef="#br0" timeOffset="298282.0608">20664 15213</inkml:trace>
  <inkml:trace contextRef="#ctx0" brushRef="#br0" timeOffset="298544.0758">20664 15240,'53'0,"-27"0,-26 26,27-26,26 0,-53 53,26-53,1 0,26 0,-27 0</inkml:trace>
  <inkml:trace contextRef="#ctx0" brushRef="#br0" timeOffset="299228.1149">21590 15610,'26'0,"27"0,-26 0,26 27</inkml:trace>
  <inkml:trace contextRef="#ctx0" brushRef="#br0" timeOffset="299632.138">21934 15795,'26'0,"1"0,26 0,-53 53,53-53,-27 0,1 0,26 0,-27 27,0-27,54 53,-54-53,1 0,26 0,-27 26,1-26</inkml:trace>
  <inkml:trace contextRef="#ctx0" brushRef="#br0" timeOffset="299850.1505">22675 16033</inkml:trace>
  <inkml:trace contextRef="#ctx0" brushRef="#br0" timeOffset="299990.1582">22701 16060,'0'26,"27"-26,-1 0,-26 53,53-53,-26 0,-27 27,26-27</inkml:trace>
  <inkml:trace contextRef="#ctx0" brushRef="#br0" timeOffset="300202.1706">23230 16272,'0'52,"27"-52</inkml:trace>
  <inkml:trace contextRef="#ctx0" brushRef="#br0" timeOffset="300442.1843">23548 16377</inkml:trace>
  <inkml:trace contextRef="#ctx0" brushRef="#br0" timeOffset="300712.1998">23707 16404,'0'53,"26"-53,27 0,0 0,-53 26,79-26,-52 0,-1 0,27 0,-53 27,53-27,-53 53</inkml:trace>
  <inkml:trace contextRef="#ctx0" brushRef="#br0" timeOffset="301840.2643">24633 16668,'0'0,"26"0</inkml:trace>
  <inkml:trace contextRef="#ctx0" brushRef="#br0" timeOffset="302115.28">24818 16668,'53'0</inkml:trace>
  <inkml:trace contextRef="#ctx0" brushRef="#br0" timeOffset="302408.2968">25030 16748,'53'0,"-27"0,-26 26,26-26,27 0,0 0</inkml:trace>
  <inkml:trace contextRef="#ctx0" brushRef="#br0" timeOffset="302692.313">25400 16774,'26'0,"1"0,26 0,-27 0</inkml:trace>
  <inkml:trace contextRef="#ctx0" brushRef="#br0" timeOffset="303344.3503">26220 16854,'27'0</inkml:trace>
  <inkml:trace contextRef="#ctx0" brushRef="#br0" timeOffset="303621.3662">26405 16854,'53'0,"-26"0,-1 0</inkml:trace>
  <inkml:trace contextRef="#ctx0" brushRef="#br0" timeOffset="303862.3799">26670 16880,'26'0,"1"0,26 0,-27 0</inkml:trace>
  <inkml:trace contextRef="#ctx0" brushRef="#br0" timeOffset="304183.3983">27040 16880,'27'0,"26"0,-27 0</inkml:trace>
  <inkml:trace contextRef="#ctx0" brushRef="#br0" timeOffset="304333.4069">27226 16880,'26'0,"-26"0,27 0</inkml:trace>
  <inkml:trace contextRef="#ctx0" brushRef="#br0" timeOffset="305369.4661">27543 16959,'27'0,"26"0,-1 0</inkml:trace>
  <inkml:trace contextRef="#ctx0" brushRef="#br0" timeOffset="305676.4837">27781 16959,'27'0,"26"0,-53 0,26 0,1 0,25 0</inkml:trace>
  <inkml:trace contextRef="#ctx0" brushRef="#br0" timeOffset="305849.4936">28019 16959</inkml:trace>
  <inkml:trace contextRef="#ctx0" brushRef="#br0" timeOffset="305997.5021">28072 16986,'27'0,"-1"0</inkml:trace>
  <inkml:trace contextRef="#ctx0" brushRef="#br0" timeOffset="306141.5103">28205 17039,'26'0,"1"0</inkml:trace>
  <inkml:trace contextRef="#ctx0" brushRef="#br0" timeOffset="307033.5613">28443 16933,'0'0,"26"0,-26 0,53 0,-26 0</inkml:trace>
  <inkml:trace contextRef="#ctx0" brushRef="#br0" timeOffset="307401.5824">28707 16933,'53'0,"-26"0,-1 0,27 0,-26 0,-1 0</inkml:trace>
  <inkml:trace contextRef="#ctx0" brushRef="#br0" timeOffset="307723.6006">29051 16933,'0'26,"53"-26,-26 0</inkml:trace>
  <inkml:trace contextRef="#ctx0" brushRef="#br0" timeOffset="308015.6175">29395 16959,'27'0,"-27"53,53-53</inkml:trace>
  <inkml:trace contextRef="#ctx0" brushRef="#br0" timeOffset="308279.6326">29607 17012,'26'0,"1"0</inkml:trace>
  <inkml:trace contextRef="#ctx0" brushRef="#br0" timeOffset="308571.6493">29739 16986,'27'0,"-1"0</inkml:trace>
  <inkml:trace contextRef="#ctx0" brushRef="#br0" timeOffset="308842.6646">29898 17012,'53'0,"-27"0,-26 27</inkml:trace>
  <inkml:trace contextRef="#ctx0" brushRef="#br0" timeOffset="309059.6772">30083 17039,'27'0</inkml:trace>
  <inkml:trace contextRef="#ctx0" brushRef="#br0" timeOffset="309989.7304">30189 16986,'26'0,"1"0,26 0,-27 0,1 0</inkml:trace>
  <inkml:trace contextRef="#ctx0" brushRef="#br0" timeOffset="310265.7462">30480 16986,'53'0,"-27"0,1 0</inkml:trace>
  <inkml:trace contextRef="#ctx0" brushRef="#br0" timeOffset="310565.7634">30692 16986,'53'0,"-27"0</inkml:trace>
  <inkml:trace contextRef="#ctx0" brushRef="#br0" timeOffset="310836.7786">30877 16986,'26'0,"27"0</inkml:trace>
  <inkml:trace contextRef="#ctx0" brushRef="#br0" timeOffset="311075.7925">30956 16986,'27'0,"-1"0</inkml:trace>
  <inkml:trace contextRef="#ctx0" brushRef="#br0" timeOffset="311331.8072">31115 16986,'26'0,"27"0</inkml:trace>
  <inkml:trace contextRef="#ctx0" brushRef="#br0" timeOffset="311713.829">31300 16986,'27'0,"-1"0,-26 0</inkml:trace>
  <inkml:trace contextRef="#ctx0" brushRef="#br0" timeOffset="313131.9101">24342 16536,'0'0,"0"53,26-53,-26-26,27 26,-27 26</inkml:trace>
  <inkml:trace contextRef="#ctx0" brushRef="#br0" timeOffset="313483.9303">24527 16642,'53'0,"-53"53,26-53,1 0,26 0</inkml:trace>
  <inkml:trace contextRef="#ctx0" brushRef="#br0" timeOffset="313925.9555">24897 16801,'53'0,"-26"0,-1 0,54 0,-28 0,-25 0,-1 0,27 0,-26 0,-1 0</inkml:trace>
  <inkml:trace contextRef="#ctx0" brushRef="#br0" timeOffset="314090.965">25294 16801,'53'0,"-26"0,-1 0,27 0,26 0,-26 0</inkml:trace>
  <inkml:trace contextRef="#ctx0" brushRef="#br0" timeOffset="314520.9896">25823 16774,'27'0,"26"0,-27 0,-26 27,53-27,-26 0,-1 0,27 26</inkml:trace>
  <inkml:trace contextRef="#ctx0" brushRef="#br0" timeOffset="314745.0024">26194 16827,'26'0,"1"0</inkml:trace>
  <inkml:trace contextRef="#ctx0" brushRef="#br0" timeOffset="314904.0115">26326 16907</inkml:trace>
  <inkml:trace contextRef="#ctx0" brushRef="#br0" timeOffset="316146.0825">22992 16219,'0'0,"53"0,0 26,0-26</inkml:trace>
  <inkml:trace contextRef="#ctx0" brushRef="#br0" timeOffset="316410.0976">23178 16272,'0'26,"0"27,52-53,-25 0,-1 0,-26 26</inkml:trace>
  <inkml:trace contextRef="#ctx0" brushRef="#br0" timeOffset="316866.1237">23469 16457,'52'0,"-25"0,-27 26,53-26,-27 0,1 0,-27 27,0 26</inkml:trace>
  <inkml:trace contextRef="#ctx0" brushRef="#br0" timeOffset="317834.1791">21775 15637,'53'0,"-53"26,27-26,-1 0,-26 53,53-53,-27 0,1 26</inkml:trace>
  <inkml:trace contextRef="#ctx0" brushRef="#br0" timeOffset="318126.1958">22146 15769,'26'0,"1"0,-27 53,0-27,52-26,-52 27,27-27,-1 0,27 53</inkml:trace>
  <inkml:trace contextRef="#ctx0" brushRef="#br0" timeOffset="318293.2053">22569 16007,'0'26,"26"-26,-26 27</inkml:trace>
  <inkml:trace contextRef="#ctx0" brushRef="#br0" timeOffset="318659.2263">22754 16113,'27'0,"-27"26,26-26,27 0,-27 0,1 0,26 27,-27-27,27 53,-26-53,-27 26,26-26,1 0,-27 27,53-27</inkml:trace>
  <inkml:trace contextRef="#ctx0" brushRef="#br0" timeOffset="319626.2816">21378 15504,'0'27,"0"-27,53 0,-26 0,-27 53,26-53</inkml:trace>
  <inkml:trace contextRef="#ctx0" brushRef="#br0" timeOffset="319925.2987">21616 15610,'53'0,"-26"0,-1 0,-26 27,53-27,-26 52</inkml:trace>
  <inkml:trace contextRef="#ctx0" brushRef="#br0" timeOffset="321516.3897">28284 16933,'26'0,"1"0,52 0,-52 0,-1 0</inkml:trace>
  <inkml:trace contextRef="#ctx0" brushRef="#br0" timeOffset="321838.4081">28681 16933,'26'0,"27"0,-26 0,-1 0,27 0,-26 0,-1 0,27 0,0 0,-27 0</inkml:trace>
  <inkml:trace contextRef="#ctx0" brushRef="#br0" timeOffset="322047.4201">29157 16986,'79'0,"-79"26,53-26,0 0,-26 0,-1 0,27 53,-26-53,-1 0,27 0,-53 27,26-27</inkml:trace>
  <inkml:trace contextRef="#ctx0" brushRef="#br0" timeOffset="322197.4286">29739 17092,'27'0</inkml:trace>
  <inkml:trace contextRef="#ctx0" brushRef="#br0" timeOffset="323075.4789">27384 16880</inkml:trace>
  <inkml:trace contextRef="#ctx0" brushRef="#br0" timeOffset="323345.4943">27755 16959,'53'0</inkml:trace>
  <inkml:trace contextRef="#ctx0" brushRef="#br0" timeOffset="323508.5036">27834 17012,'27'0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1024" units="cm"/>
        </inkml:traceFormat>
        <inkml:channelProperties>
          <inkml:channelProperty channel="X" name="resolution" value="28.31858" units="1/cm"/>
          <inkml:channelProperty channel="Y" name="resolution" value="28.36565" units="1/cm"/>
        </inkml:channelProperties>
      </inkml:inkSource>
      <inkml:timestamp xml:id="ts0" timeString="2021-06-03T06:22:35.01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27358 291,'0'0,"53"0,-53 53,0-27,0 27,26 0,-26 0,0 26,53 1,-53-27,0 26,27 0,-27 27,0 26,53-26,-53 0,0 26,79-26,-79 0,53-27,-53 1,26-1,-26 1,80 25,-80 1,53-26,-53-1,53 27,-53-27,52 27,-52-27,27 1,-27-1,0 53,53-52,-53-1,0-26,53 0,-53 26,0-26,26 0,-26-26,0 26,53-27,-53 27,0-27,27 1,-27 26</inkml:trace>
  <inkml:trace contextRef="#ctx0" brushRef="#br0" timeOffset="1162.0664">27226 2831,'26'0,"1"0,25 0,-25 0,26 0,0 0,26 0,-52 0,26 0,-27 0,53 0,-26 0,0 0,0 0,0 0,26 0,1 0,26 0,-53 0,-1 0,1 0,0 0,0 0,27 0,-1 0,0 0,1 0,26 0,-27 0,0 0,1 0,25 0,1 0,27 0,-28 0,1 0,0 0,26 0,1 0,-27 0,52 0,-25 0,25 0,1 0,-27 26,27-26,0 0,-27 0,27 0,-53 53,26-53,-26 0,-27 53,27-53,26 0,-26 0,0 0,-27 26,1-26,-1 0,-26 0,0 0,0 0,0 0,-27 0,1 0,26 0,26 0,-53 0,1 0</inkml:trace>
  <inkml:trace contextRef="#ctx0" brushRef="#br0" timeOffset="6016.3441">27940 2407,'0'-53,"0"27,0 0,0-27,0 26</inkml:trace>
  <inkml:trace contextRef="#ctx0" brushRef="#br0" timeOffset="6248.3573">27940 2222,'0'-26,"26"26,-26-53,0 26,53 27,-53-26</inkml:trace>
  <inkml:trace contextRef="#ctx0" brushRef="#br0" timeOffset="6471.3701">28072 2011,'0'-27,"53"-26</inkml:trace>
  <inkml:trace contextRef="#ctx0" brushRef="#br0" timeOffset="6643.3799">28231 1772,'0'-53</inkml:trace>
  <inkml:trace contextRef="#ctx0" brushRef="#br0" timeOffset="6907.395">28310 1587,'27'0,"-27"-26,26 26</inkml:trace>
  <inkml:trace contextRef="#ctx0" brushRef="#br0" timeOffset="7145.4086">28443 1428,'0'-52,"26"52</inkml:trace>
  <inkml:trace contextRef="#ctx0" brushRef="#br0" timeOffset="7317.4185">28681 1270,'0'-27,"0"-26,26 53</inkml:trace>
  <inkml:trace contextRef="#ctx0" brushRef="#br0" timeOffset="7565.4327">28919 1058,'26'0,"1"0</inkml:trace>
  <inkml:trace contextRef="#ctx0" brushRef="#br0" timeOffset="7733.4423">29078 1032,'0'-53,"53"53,-53-27,26 27</inkml:trace>
  <inkml:trace contextRef="#ctx0" brushRef="#br0" timeOffset="7977.4562">29289 926,'27'0,"26"0</inkml:trace>
  <inkml:trace contextRef="#ctx0" brushRef="#br0" timeOffset="8151.4662">29766 926</inkml:trace>
  <inkml:trace contextRef="#ctx0" brushRef="#br0" timeOffset="8407.4808">30083 846,'27'0</inkml:trace>
  <inkml:trace contextRef="#ctx0" brushRef="#br0" timeOffset="8623.4932">30401 820,'0'-53,"26"53</inkml:trace>
  <inkml:trace contextRef="#ctx0" brushRef="#br0" timeOffset="8893.5085">30850 741</inkml:trace>
  <inkml:trace contextRef="#ctx0" brushRef="#br0" timeOffset="9155.5236">31168 741</inkml:trace>
  <inkml:trace contextRef="#ctx0" brushRef="#br0" timeOffset="9381.5365">31485 741,'27'0</inkml:trace>
  <inkml:trace contextRef="#ctx0" brushRef="#br0" timeOffset="9621.5502">31829 741,'27'0</inkml:trace>
  <inkml:trace contextRef="#ctx0" brushRef="#br0" timeOffset="9837.5626">32068 793</inkml:trace>
  <inkml:trace contextRef="#ctx0" brushRef="#br0" timeOffset="10063.5754">32306 767</inkml:trace>
  <inkml:trace contextRef="#ctx0" brushRef="#br0" timeOffset="10221.5846">32517 793</inkml:trace>
  <inkml:trace contextRef="#ctx0" brushRef="#br0" timeOffset="11514.6585">27490 793,'27'0,"26"0,0 0</inkml:trace>
  <inkml:trace contextRef="#ctx0" brushRef="#br0" timeOffset="11787.6742">27940 741,'53'0,"-27"0,1 0</inkml:trace>
  <inkml:trace contextRef="#ctx0" brushRef="#br0" timeOffset="12147.6948">28443 741,'26'0,"1"-53,26 53,-27 0,27-27,-27 27</inkml:trace>
  <inkml:trace contextRef="#ctx0" brushRef="#br0" timeOffset="12284.7026">28919 661,'53'0,"-27"0,1 0,26 0</inkml:trace>
  <inkml:trace contextRef="#ctx0" brushRef="#br0" timeOffset="12387.7085">29131 661,'26'0,"27"0,-27 0</inkml:trace>
  <inkml:trace contextRef="#ctx0" brushRef="#br0" timeOffset="12897.7377">29819 661,'52'0</inkml:trace>
  <inkml:trace contextRef="#ctx0" brushRef="#br0" timeOffset="13033.7454">30004 661,'26'0,"27"0</inkml:trace>
  <inkml:trace contextRef="#ctx0" brushRef="#br0" timeOffset="13183.754">30295 661,'26'0</inkml:trace>
  <inkml:trace contextRef="#ctx0" brushRef="#br0" timeOffset="13535.7742">30639 555,'26'0,"1"0,26 0,-27 0</inkml:trace>
  <inkml:trace contextRef="#ctx0" brushRef="#br0" timeOffset="13776.7879">30983 502</inkml:trace>
  <inkml:trace contextRef="#ctx0" brushRef="#br0" timeOffset="14015.8016">31141 529</inkml:trace>
  <inkml:trace contextRef="#ctx0" brushRef="#br0" timeOffset="14315.8188">31538 555,'53'0,"-26"0</inkml:trace>
  <inkml:trace contextRef="#ctx0" brushRef="#br0" timeOffset="14533.8312">31803 555,'53'0,"-27"0</inkml:trace>
  <inkml:trace contextRef="#ctx0" brushRef="#br0" timeOffset="14683.8398">32094 555</inkml:trace>
  <inkml:trace contextRef="#ctx0" brushRef="#br0" timeOffset="14812.8472">32173 555,'27'0,"-1"0</inkml:trace>
  <inkml:trace contextRef="#ctx0" brushRef="#br0" timeOffset="14937.8543">32411 555,'27'0</inkml:trace>
  <inkml:trace contextRef="#ctx0" brushRef="#br0" timeOffset="15088.863">32544 555,'26'0</inkml:trace>
  <inkml:trace contextRef="#ctx0" brushRef="#br0" timeOffset="15223.8707">32703 555,'79'0,"-53"0,1 0</inkml:trace>
  <inkml:trace contextRef="#ctx0" brushRef="#br0" timeOffset="15657.8955">33285 555,'26'0</inkml:trace>
  <inkml:trace contextRef="#ctx0" brushRef="#br0" timeOffset="15919.9105">33364 555,'26'0,"1"0,26 0,-27 0,1 0</inkml:trace>
  <inkml:trace contextRef="#ctx0" brushRef="#br0" timeOffset="16935.9686">28707 4021,'0'-53,"0"106,0 27,0-1,0 0,0-26,0 0,27 0,-27 0,0-26,26-1,1-26</inkml:trace>
  <inkml:trace contextRef="#ctx0" brushRef="#br0" timeOffset="17218.9848">28998 4127,'0'-26,"53"-1,-53-26,0 0,0 27,0 52,0 54,0 26,0-1,0 28,0-27,0-27,27-26,-27 0,0 0,53-27,-53 27,26-53</inkml:trace>
  <inkml:trace contextRef="#ctx0" brushRef="#br0" timeOffset="17735.0143">28813 4259,'27'0,"26"0,-1 80,-25-80,26 26,-27-26,27 0,0 0,26 0,1 0,-1-53,1 0,-54 27,-26 0,0 26,-79 0,26 26,26 0,-26 27,53-26,-53 26,53-27,0 1,0 52,53-79,0 27,27-27,-1 0,-26 52,0-52,-27 0,27 27</inkml:trace>
  <inkml:trace contextRef="#ctx0" brushRef="#br0" timeOffset="18287.0459">30110 4392,'0'-53,"-27"53,27-53,-26 53,-27-27,0 27,26 0,1 27,-27 26,27-27,26 1,0 26,0 0,26-53,0 0,1 0,26 0,-53 0,53 0,-53-80,26 80,27 27,-53-1,53 27,-53-26,53-27,0 0</inkml:trace>
  <inkml:trace contextRef="#ctx0" brushRef="#br0" timeOffset="18563.0617">30533 3810,'0'-27,"0"27,0 80,0 25,0 1,-53 27,53-28,0 1,0 0,0-53,0-27,0-26,0 27,26-27</inkml:trace>
  <inkml:trace contextRef="#ctx0" brushRef="#br0" timeOffset="18957.0842">30374 4418,'0'-26,"53"26,0-80,0 80,53-53,-27 53,-26-79,0 79,0-26,-27 26,-26 0,0 53,0 26,0-53,0 1,0-1,0 27,0-26,0-1,27-26</inkml:trace>
  <inkml:trace contextRef="#ctx0" brushRef="#br0" timeOffset="19107.0928">31089 4021,'0'-26,"0"-1</inkml:trace>
  <inkml:trace contextRef="#ctx0" brushRef="#br0" timeOffset="19455.1124">31327 4312,'0'27,"0"52,0-26,0-53,53 0,-53-26,53-27,-53 26,26 27,-26-26,26 26,54 0,-54 53,1-53,26 26,0-26,-1 0</inkml:trace>
  <inkml:trace contextRef="#ctx0" brushRef="#br0" timeOffset="20217.1563">32226 4154,'0'-53,"-26"53,-27 0,26 0,-25 26,25-26,-26 80,27-54,26 27,-53-27,53 27,26-53,1 0,-1 0,27 0,26 0,-52 0,-1-26,54 26,-80-27,26 27,1-53,26 53,-27 27,-26 26,0-27,0 27,0 27,0-1,-26 0,26 133,-106-80,106-52,-80-1,80-26,-53-27,1 27,-1-53,26 0,1-26,-27-1,26-25,27 25,-53 1,53-27,0 26,0-26,0 0,27 0,-27 27,106-27,-80 53,27-26,0 26,-27 0,1 0,26 0</inkml:trace>
  <inkml:trace contextRef="#ctx0" brushRef="#br0" timeOffset="21540.232">28707 3889,'0'53,"27"0,-27 0,0 26,0 27,53-27,-53 1,0-1,0 1,0-1,0 0,0-26,0 0,0-26,0-1,0-52</inkml:trace>
  <inkml:trace contextRef="#ctx0" brushRef="#br0" timeOffset="24082.3774">11906 16695,'-53'-53,"0"0,-26 27,26-27,27 26,-54 27,54 0,-27 27,53 26,-79 26,79 0,-27 1,27-1,0 0,0 1,0-27,0 0,0 0,53-27,-27-26,54 0,26 0,26 0,0 0,27-26,-53 26</inkml:trace>
  <inkml:trace contextRef="#ctx0" brushRef="#br0" timeOffset="24735.4147">12515 16774,'0'0,"-53"27,53-1,-53 27,53-26,-53 25,53 1,-26 27,26-54,0 1,0 26,0-53,53-53,-53 0,26 26,-26-26,0 27,0-1,0 27,26 27,-26 26,53-27,-53 27,80-26,-27 26,26-53,-26-27,-53 1,26-27,-26 0,0 26,0 1,-26-27,-27 53,27 0,-27-26,0 26,0 0,53 0,26-27,27 27,0 27</inkml:trace>
  <inkml:trace contextRef="#ctx0" brushRef="#br0" timeOffset="25252.4443">13018 17303,'26'0,"0"-52,27-28,0-52,-26 26,26-26,-53 26,53-53,-53 0,0 54,0 52,0 0,-53 26,26 27,27 0,-53 80,0 25,53 1,-79 27,79-28,0 28,0-54,0 0,26 1,-26-27,53 26,-26-52,26-27,0 53,26-53,-26-27</inkml:trace>
  <inkml:trace contextRef="#ctx0" brushRef="#br0" timeOffset="25543.461">13679 16801,'0'0,"-53"79,53 0,0-26,0 0,0-26,0 26,27 0,52-53</inkml:trace>
  <inkml:trace contextRef="#ctx0" brushRef="#br0" timeOffset="25995.4868">14340 17198,'0'0,"0"-53,0 0,0 0,0 0,0 0,0 27,0-1,53 27,27 0,-54 0,-26 53,53-53,-53 26,27-26,25 0,-25 0</inkml:trace>
  <inkml:trace contextRef="#ctx0" brushRef="#br0" timeOffset="26487.5148">13996 16589,'0'-26,"0"26,0 0</inkml:trace>
  <inkml:trace contextRef="#ctx0" brushRef="#br0" timeOffset="27036.5464">14182 16907,'26'26,"-26"27,53-27,-53 27,53-26,-53 26,0 0,0 26,0-53</inkml:trace>
  <inkml:trace contextRef="#ctx0" brushRef="#br0" timeOffset="27807.5905">14975 16616,'-26'-53,"0"53,-27 0,0 0,26 26,-26 53,53-26,-26-26,26 26,0 0,79-53,-26 0,-26 0,26-27,-27-26,27 0,-53 80,0-1,53 27,-53-26,0 26,26-1,-26 1,0 27,0-1,0 1,0-1,0 0,0 1,-26 25,-27-52,26 0,-25-26,25-27,1 0,-27 0,26 0,-26-53,53 0,-26-26,26 26,0 0,0 0,0-27,0 54,79 0,-52-27,26 53,-27 0,1-27,25 27,-25 0</inkml:trace>
  <inkml:trace contextRef="#ctx0" brushRef="#br0" timeOffset="28160.6104">15425 16563,'53'26,"-53"1,0 52,27 53,-27-26,53 0,-53 26,0-26,52 53,-52-53,0-1,-26 28,-27-27,0-1,-26-52,52-53</inkml:trace>
  <inkml:trace contextRef="#ctx0" brushRef="#br0" timeOffset="29132.6662">14526 16986,'0'0,"26"26,-26 27,0-26,0-1,0 54,0-27,0-1,0 1,0 0,0 0</inkml:trace>
  <inkml:trace contextRef="#ctx0" brushRef="#br0" timeOffset="29803.7046">13970 16536,'0'27,"26"-1,-26 1,27-27,-27 0</inkml:trace>
  <inkml:trace contextRef="#ctx0" brushRef="#br0" timeOffset="30553.7475">10663 16642,'0'26,"-27"27,27 27,-53-1,53 53,0-26,0 0,0 0,0-27,27 27,-27-27,53-79</inkml:trace>
  <inkml:trace contextRef="#ctx0" brushRef="#br0" timeOffset="36333.0781">27173 635,'0'-27,"0"-26,-27 53,1 0,-1 0,-26 0,1 27,52-1,-27 27,27 0,0-26,0-1,0 27,27-27,-27 27,26-26,-26-1,79-26,-26 106,-53-80,53-26,-53 53,0-26,-26 26,-1-53,-26 0,27 0,-1 0,-25 0,25-27</inkml:trace>
  <inkml:trace contextRef="#ctx0" brushRef="#br0" timeOffset="39223.2432">18098 17171,'0'-26,"52"26,-25 0,-27-53,79 53,-79 53</inkml:trace>
  <inkml:trace contextRef="#ctx0" brushRef="#br0" timeOffset="39421.2547">18177 17303,'0'53,"26"-53,1 0,26 0</inkml:trace>
  <inkml:trace contextRef="#ctx0" brushRef="#br0" timeOffset="40649.325">17410 16880,'0'-26,"0"-1,-27 27,-26 0,0 27,0 26,0 26,53-26,0 0,53 26,-26-79,-1 106,27-106,-26 53,52 0,-79 0,0 0,-53-27,27-26,-27 0,53 53,-53-53,0 0,53-26,-27 26,27-27,-26 27,-27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1024" units="cm"/>
        </inkml:traceFormat>
        <inkml:channelProperties>
          <inkml:channelProperty channel="X" name="resolution" value="28.31858" units="1/cm"/>
          <inkml:channelProperty channel="Y" name="resolution" value="28.36565" units="1/cm"/>
        </inkml:channelProperties>
      </inkml:inkSource>
      <inkml:timestamp xml:id="ts0" timeString="2022-05-26T04:35:12.510"/>
    </inkml:context>
    <inkml:brush xml:id="br0">
      <inkml:brushProperty name="width" value="0.08819" units="cm"/>
      <inkml:brushProperty name="height" value="0.35278" units="cm"/>
      <inkml:brushProperty name="color" value="#00B050"/>
      <inkml:brushProperty name="tip" value="rectangle"/>
      <inkml:brushProperty name="rasterOp" value="maskPen"/>
    </inkml:brush>
  </inkml:definitions>
  <inkml:trace contextRef="#ctx0" brushRef="#br0">7726 19023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1024" units="cm"/>
        </inkml:traceFormat>
        <inkml:channelProperties>
          <inkml:channelProperty channel="X" name="resolution" value="28.31858" units="1/cm"/>
          <inkml:channelProperty channel="Y" name="resolution" value="28.36565" units="1/cm"/>
        </inkml:channelProperties>
      </inkml:inkSource>
      <inkml:timestamp xml:id="ts0" timeString="2022-05-26T04:35:12.548"/>
    </inkml:context>
    <inkml:brush xml:id="br0">
      <inkml:brushProperty name="width" value="0.08819" units="cm"/>
      <inkml:brushProperty name="height" value="0.35278" units="cm"/>
      <inkml:brushProperty name="color" value="#00B050"/>
      <inkml:brushProperty name="tip" value="rectangle"/>
      <inkml:brushProperty name="rasterOp" value="maskPen"/>
    </inkml:brush>
  </inkml:definitions>
  <inkml:trace contextRef="#ctx0" brushRef="#br0">7726 19023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1024" units="cm"/>
        </inkml:traceFormat>
        <inkml:channelProperties>
          <inkml:channelProperty channel="X" name="resolution" value="28.31858" units="1/cm"/>
          <inkml:channelProperty channel="Y" name="resolution" value="28.36565" units="1/cm"/>
        </inkml:channelProperties>
      </inkml:inkSource>
      <inkml:timestamp xml:id="ts0" timeString="2022-05-26T05:27:27.901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7594 4312,'26'0,"0"0,1 0,-1 0,27 0,-53 27,27-27,-1 0,27 53,0-53,0 0,0 0,0 26,26-26,-52 0,26 0,-27 0,0 0,1 0,26 0,-27 0,1 0,26 0,0 0,0 0,-27 0,27 0,26 0,-52 0,-1 0,54 0,-28 0,1 0,0 0,0 0,27 53,-1-53,0 0,1 0,-27 0,0 0,-1 0,28 27,-27-27,0 0,0 0,0 0,-1 0,-25 0,-1 0,27 53,-26-53,-1 0,27 0,0 0,-53 26,53-26,0 0,0 0,-27 0,1 0,26 0,-27 0,27 0,0 0,0 0,26 0,-26 0,26 0,1 0,26 0,0 0,-1 0,28 0,-54 0,27 0,0 0,0 0,-27 0,0 0,27-26,-27 26,1 0,-1 0,-26 0,0 0,0 0,26-27,-26 27,0 0,0 0,0 0,26 0,-26 0,0 0,0 0,0 0,26-53,-26 53,0 0,0 0,0 0,53 0,-27-26,27 26,0 0,-27 0,27-53,-26 53,-1 0,0-53,1 53,-1 0,0 0,-26 0,27 0,-1 0,0 0,-26 0,0 0,0 0,0 0,0 0,-26 0,-1 26,27-26,-27 0,1 0,26 0,-27 27,1-27,52 0,-26 0,0 0,0 0,0 0,26 0,-26 0,0 0,0 0,0 0,26 0,-26 53,0-53,0 0,0 0,26 26,-26-26,26 0,1 0,-1 0,1 0,-28 0,54 53,-26-53,-1 0,0 0,1 0,-1 0,1 0,-1 0,0 53,1-53,-1 0,0 0,54 26,-27-26,-1 0,1 0,27 0,-28 0,1 0,0 0,26 53,-26-53,0 0,26 0,-26 53,-27-53,1 0,-1 0,27 53,-27-53,-26 0,0 0,0 0,27 27,-54-27,27 0,0 0,0 0,0 0,0 0,0 0,-1 0,1 0,-26 0,-1 0,27 0,-26 0,-1 0,27 0,-27 0,1 0,26 0,-27 0,1 0,-1 0,54 0,-27 0,-1 0,1 0,0 0,27 0,-54 0,27 0,0 0,26 0,-26 0,0-53,0 53,0 0,26 0,-26-27,0 27,0 0,0 0,-27 0,1 0,26 0,-27 0,1 0,-27-53,79 53,-26 0,0 0,0-26,-27 26,27 0,-26 0,-1-53,27 53,-26 0,-1 0,27 0,-27 0,1 0,26 0,-27 0,27 0,-26 0,52 0,-53 0,1 0,26 0,-27 0,1-26,26 26,-27 0,27 0,-27 0,27 0,-26 0,-1 0,27 0,-26 0,-1 0,27 0,-26 0,-1 0,27 0,0 0,0 0,0 0,26 0,0 0,1 0,-1 0,1 0,-1 0,27 0,-27 0,0 0,1 0,-1 0,1 0,-1 0,0 0,1 0,-1 0,-26 0,26 0,-26 0,0 0,0 0,0 0,26 0,1 0,-1 52,1-52,-1 0,0 0,-26 0,0 0,27 53,-54-53,0 0,27 0,-26 27,-1-27,27 0,0 53,-26-53,25 0,-25 0,-27 26,26-26,27 0,-26 0,-1 27,27-27,-53 53,0-27,0 0,0 27,0-26,0 26,27 0,-27 0,26-53,-26 26,53 1,-53 25,0-25,26 26,-26-27,53 27,-53 0,27 26,-27-26,0 0,53 0,-53 0,0 0,26-53,-26 27,0-1,0 53,0-26,0-26,0-1,0 27,0-26,0-1,0-26</inkml:trace>
  <inkml:trace contextRef="#ctx0" brushRef="#br0" timeOffset="1806.1034">22278 6667,'0'27,"26"-27,1 0,26 0,-27 0,1 0,26 26,0-26,-27 0,0 0,54 0,-27 53,0-53,0 0,26 0,0 0,-26 0,0 0,0 0,26 0,-26 53,27-53,-27 0,-27 0,1 0,25 0,-25 0,-1 0,27 0,-26 0,-1 0,27 0,-26 0,-1 0,27 0,26 0,-52 0,-1 0,27 0,-26 0,-1 0,1 0,25 0,-25 0,-1 0,27 0,0 0,-26 0,26 0,0 0,-1 0,1 0,-26 0,26 0,-27 0,1 0,26 0,-27 0,27 0,0 0,0 0,-27 0,1 0,26 0,-27-27,1 27,25 0,-25 0,-1 0,27 0,-26 0,-1 0,27 0,-26 0,-1 0,0 0,27 0,-26-26,26 26,-27 0,1 0,-1 0,-26 0</inkml:trace>
  <inkml:trace contextRef="#ctx0" brushRef="#br0" timeOffset="2395.137">26167 6508,'0'0,"80"0,-27 0,0 0,26 27,-26-27,-27 0,-26 26,-26-26,-27 0</inkml:trace>
  <inkml:trace contextRef="#ctx0" brushRef="#br0" timeOffset="4469.2557">7488 4603,'-27'27,"-26"52,53-52,-26 26,26 26,0 0,0 1,0-1,0 1,-53 25,53 1,0 0,0-53,0 0,0-27,0 27,-53-26,53-1,0 27,0 26,0-52,27-1,-1 54,-26-54,53-26,-27 0,-26 27,27-27,-27 53,53-53,-53 26,79-26,0 53,1-53,26 79,0-79,-1 53,-25-53,26 0,-54 0,1 27,0-27,0 53,0-53</inkml:trace>
  <inkml:trace contextRef="#ctx0" brushRef="#br0" timeOffset="5973.3417">10848 6694,'79'0,"27"26,26-26,-26 53,0-53,26 53,-26-53,27 53,-28-53,1 0,53 0,0 0,-27 0,27 0,-27 0,53 0,0 0,1 0,-1 0,0 0,0 0,-26 0,26 0,-26 0,-27 0,27 53,26-53,-26 0,-27 0,1 0,-28 0,1 53,-26-53,-1 0,-53 0,1 0</inkml:trace>
  <inkml:trace contextRef="#ctx0" brushRef="#br0" timeOffset="6717.3843">17780 6720,'106'0,"53"-53,26 53,0 0,0 0,0 0,27 27,0-27,26 53,-26-53,26 52,-27-52,1 53,26-53,-26 53,-27-53,27 53,-27-53,-53 0,-52 53,-28-53,-25 0,-27 27,-27-27</inkml:trace>
  <inkml:trace contextRef="#ctx0" brushRef="#br0" timeOffset="7136.4082">21749 6747,'53'0,"-27"0,1 0,26 0,26 0,-26 0,-53 26</inkml:trace>
  <inkml:trace contextRef="#ctx0" brushRef="#br0" timeOffset="117590.7259">27834 3095,'0'0,"0"0,-53 0,53 27,-26-27,26 53,0-27,-27-26,27 27,0 26,0-27,0 0,0 27,53-53,-53 27,27-27,-1 0,27 0,-26-27,-27-26,0 1,26 52,-26-53,0 26,0-26,0 27,-26 26,-27 0,53-27,-27 27</inkml:trace>
  <inkml:trace contextRef="#ctx0" brushRef="#br0" timeOffset="118519.779">27861 2302,'0'-27,"26"27,-26 0,53 0,-53 53,26-53,27-26,27-1,-54 27</inkml:trace>
  <inkml:trace contextRef="#ctx0" brushRef="#br0" timeOffset="119456.8326">27596 2381,'0'0,"27"0,25 0,-25 0,-1 0,27 0,-26 0,-1-53,27 53,-26 0,25-26,1 26,-53 0,-26 0</inkml:trace>
  <inkml:trace contextRef="#ctx0" brushRef="#br0" timeOffset="120513.893">26088 2196,'0'0,"53"0,-27 26,-26 1,27-27,-27 26,0 27,0-27,0 1,0 26,-53-27,53 27,26-53,1 0,-1 0,27 0,-26 0,-1 0,27 0,-27 0,27 0</inkml:trace>
  <inkml:trace contextRef="#ctx0" brushRef="#br0" timeOffset="121113.9274">26670 2381,'0'26,"-26"27,26-26,0 26,0 0,0-53,52 0,1-53,-53 26,53 1,-53-27,0 26,0 1,0 26,-53 0,0 0,53 26</inkml:trace>
  <inkml:trace contextRef="#ctx0" brushRef="#br0" timeOffset="123664.0732">27358 846,'0'0,"53"0,0-53,0 53,0 0,-27-26,1 26,25-53,-52 53,0 79</inkml:trace>
  <inkml:trace contextRef="#ctx0" brushRef="#br0" timeOffset="124910.1445">25665 714,'0'-53,"0"0,-27 53,27-53,-26 53,26-26,-27 26,-26 0,0 0,27 0,-27 26,53 27,-53-26,53 26,0-27,0-26,53 27,-27-27,27 0,-26 0,-1 0,-26 0,27 0,26 0,-27 26,-26 53,0-26,0-26,0 26,-53-27,53 1,0 25,27-52,26 0</inkml:trace>
  <inkml:trace contextRef="#ctx0" brushRef="#br0" timeOffset="125330.1685">25903 820,'-27'26,"27"1,0-1,-26 27,26-26,0 52,53-79,26 0,-79-53,27 53,-27-53,0 0,0 53,0-53,-80 53,27 0,0 0,27 0</inkml:trace>
  <inkml:trace contextRef="#ctx0" brushRef="#br0" timeOffset="126740.2492">26696 1984,'0'27,"0"-1,-52-26,52 26,26-26,53 0,-79-26,27 26,-27-26,0-27,0 53,-53 0</inkml:trace>
  <inkml:trace contextRef="#ctx0" brushRef="#br0" timeOffset="127574.2969">27199 2302,'0'-27,"0"-26,-26 53,-27 53,26-26,-26 25,53 28,-52-27,52 26,0-26,0-26,26 25,27-52,26 0,27-52,-27-1,27 0,-53 26,0 27,0-79</inkml:trace>
  <inkml:trace contextRef="#ctx0" brushRef="#br0" timeOffset="128756.3645">25956 423,'0'0,"0"53,0-27,0 1,0 26,0-27,0 1,53-27,-1-27,-52-26,0 0,0 0,-26 1,0 52,26 26,-27-26,27 53,0-27</inkml:trace>
  <inkml:trace contextRef="#ctx0" brushRef="#br0" timeOffset="129724.4199">26485 899,'0'-26,"-27"26,-26 0,53-27,-79 27,26 0,27 0,26 0,-53 0,53 27,-53-27,53 53,0 0,0 26,26-79,1 53,-1-53,27 0,-26 53,26-53,-27 0</inkml:trace>
  <inkml:trace contextRef="#ctx0" brushRef="#br0" timeOffset="133638.6437">741 3360,'0'0,"0"79,0 1,0-1,0 0,0 1,0-1,0-26,53 26,-53-52,26-27,-26 53,27-53</inkml:trace>
  <inkml:trace contextRef="#ctx0" brushRef="#br0" timeOffset="133932.6606">1085 3439,'0'-26,"0"26,0 0,0 79,-53 1,53-1,0 0,0 1,0-27,0 0,0-1,0-25,0-1</inkml:trace>
  <inkml:trace contextRef="#ctx0" brushRef="#br0" timeOffset="134156.6734">741 3836,'0'-26,"26"26,-26-27,27 27,-1 0,27 0,-26-53,-1 53,27 0,-27 0,1 0</inkml:trace>
  <inkml:trace contextRef="#ctx0" brushRef="#br0" timeOffset="134668.7027">1270 3651,'53'53,"-53"0,0 0,26 0,-26-27,0 27,53-27,-26 27,26-53,-53-53,0 27,0 0,0-1,53 27,-27 0,27 53,-27-53,1 53,26-53,-53-27,-27-52,1 26,-27 0,27-26,26 52,-80 27,80-26,-26 26,52 26,1-26,-27 27</inkml:trace>
  <inkml:trace contextRef="#ctx0" brushRef="#br0" timeOffset="135131.7291">1905 3624,'26'-26,"1"26,-1 26</inkml:trace>
  <inkml:trace contextRef="#ctx0" brushRef="#br0" timeOffset="135287.7381">2090 3889,'53'27</inkml:trace>
  <inkml:trace contextRef="#ctx0" brushRef="#br0" timeOffset="135867.7712">1217 4392,'27'0,"25"-53,1 53,0 0,0-27,27 27,-1 0,-26 0,0-53,0 53,0 0,0 0,-27 0,-26-26,53 26,0 0</inkml:trace>
  <inkml:trace contextRef="#ctx0" brushRef="#br0" timeOffset="136427.8033">2381 3677,'0'0,"27"0</inkml:trace>
  <inkml:trace contextRef="#ctx0" brushRef="#br0" timeOffset="137226.849">1958 3624,'0'0,"0"27</inkml:trace>
  <inkml:trace contextRef="#ctx0" brushRef="#br0" timeOffset="156413.9464">28125 4021,'0'27,"0"26,0 26,-53 0,53 1,0-1,-53 1,53-1,0-26,0-27,0 27,27-26,-1-1,27-26,53 80,-27-80,1 0,-27 0</inkml:trace>
  <inkml:trace contextRef="#ctx0" brushRef="#br0" timeOffset="157358.0004">32888 4233,'0'26,"53"107,-53-1,0 27,53 0,-53-54,0 1,0 0,-27 26,-26-52,0 26,27-54,-27 1,0-26,27-27</inkml:trace>
  <inkml:trace contextRef="#ctx0" brushRef="#br0" timeOffset="158812.0836">32200 4789,'26'0,"27"-27,-26 27,-1 0,27 0,0 0,-27 0,1-53,26 53,-80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1024" units="cm"/>
        </inkml:traceFormat>
        <inkml:channelProperties>
          <inkml:channelProperty channel="X" name="resolution" value="28.31858" units="1/cm"/>
          <inkml:channelProperty channel="Y" name="resolution" value="28.36565" units="1/cm"/>
        </inkml:channelProperties>
      </inkml:inkSource>
      <inkml:timestamp xml:id="ts0" timeString="2022-05-26T06:24:32.44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1138 1111,'0'-53,"0"27,0 26,0-27,-27-26,-26 53,0 0,53 27,-26-1,26 1,-53-27,53 79,0-26,0-27,0 27,0 0,27-26,-1-27,27 0,-27 0,-26 0,27 0,-27-80,0 27,26 53,-26-26,0 26,0 53,0-27,53-26,-53 27,27 26,26-53,-1 0</inkml:trace>
  <inkml:trace contextRef="#ctx0" brushRef="#br0" timeOffset="876.0501">1032 635,'0'26,"0"27,0-26,53-1,-27-26,-26 0,0-26,27-27,-27 26,0 1,53-54,-53 27,0 27,26-27,53 53,-79 53,27-27,-27 1,0 26,26-53,-26 53,53-27,-53 27</inkml:trace>
  <inkml:trace contextRef="#ctx0" brushRef="#br0" timeOffset="1855.1061">1508 1032,'0'0,"0"26,0 27,0 0,0-27,0 27,53 0,-26-53,25 0,-52-26,0-1,0-52,0 52,0 1,0-27,0 79,0 1,0-1,0 27,0-26,0-1,27 27,-27-26,0-1,53 27</inkml:trace>
  <inkml:trace contextRef="#ctx0" brushRef="#br0" timeOffset="2617.1497">1905 899,'0'27,"0"-1,0 1,-53 26,53-1,0 1,0 0,0-26,0-1,0 27,0-26,0-27,53 53,-27-53,27 52,-26-52,-1 0,27 0,-26 0</inkml:trace>
  <inkml:trace contextRef="#ctx0" brushRef="#br0" timeOffset="2952.1688">2117 1376,'26'0,"1"0,-27 26,53-26,-53-26,0-27,0 26,26 1,-26-27,53 53,-27 0,-26 0,27 26,-27 27,0-26,0-1,0 27,0 0</inkml:trace>
  <inkml:trace contextRef="#ctx0" brushRef="#br0" timeOffset="3227.1846">2275 952,'27'0,"26"0,-53 0,53 0,-53 80,26-54,-26 0,0 27,0 27,0-27,0 0,0 0,0 26,-53-79</inkml:trace>
  <inkml:trace contextRef="#ctx0" brushRef="#br0" timeOffset="4122.2357">2699 1243,'26'0,"54"0,-54 0,1 0,-1 0,27 0,0 0,0 0,0 0,-27 0,1 0,25-53,-25 53</inkml:trace>
  <inkml:trace contextRef="#ctx0" brushRef="#br0" timeOffset="4357.2492">3069 1084,'27'27,"-1"52,-26-26,27-53,-27 80,0-54,0-26,-53 53</inkml:trace>
  <inkml:trace contextRef="#ctx0" brushRef="#br0" timeOffset="4998.2859">2778 979,'0'0,"0"79,-53-26,53 0,-26 0,26 26,-27-52,27-1,27-26,-1 0,1 0,26 0,-27 0,1 53,25-53,-25 53,-27 0,0 0</inkml:trace>
  <inkml:trace contextRef="#ctx0" brushRef="#br0" timeOffset="6269.3586">3625 608,'0'-26,"26"26,1 0,26 0,-27 0,27 0,-53 0,53 0,-53 53,0-27,0 27,0 0,-27-27,27 27,0-26,-26-27,26 26,0-26,26 0,27 0,0 0,-26 0,26 0,-53 0</inkml:trace>
  <inkml:trace contextRef="#ctx0" brushRef="#br0" timeOffset="6564.3754">3678 820,'53'0,"-53"-27,79 27,-26 0,0 0,0 0,0 0,-27 0,27 0</inkml:trace>
  <inkml:trace contextRef="#ctx0" brushRef="#br0" timeOffset="7116.407">3598 1243,'53'-26,"27"26,-27-53,-1 53,1 0,27 0,-1 0,-26 0,-26 0,-1 0,27 0</inkml:trace>
  <inkml:trace contextRef="#ctx0" brushRef="#br0" timeOffset="7648.4374">3625 1428,'26'0,"1"0,26 0,-53 53,0-26,0-1,0 27,0-26,-27-1,27 27,-26-53,26 53,0-27,0-26,53 0,-27 53,1-53,25 0</inkml:trace>
  <inkml:trace contextRef="#ctx0" brushRef="#br0" timeOffset="7980.4564">3519 1587,'53'0,"0"0,-27 0,1 0,26 0,-27 0,1-53,25 53,1 0,-26 0</inkml:trace>
  <inkml:trace contextRef="#ctx0" brushRef="#br0" timeOffset="8618.4929">4101 1719,'27'0,"-1"0,53 0,-26 0,0 0,-26 0</inkml:trace>
  <inkml:trace contextRef="#ctx0" brushRef="#br0" timeOffset="9412.5383">4630 1323,'0'-53,"0"53,-26 0,-54 0,54 0,-1 53,-25-53,25 53,-26-1,53 28,0-54,27-26,52 0,-26 0,0 0,-53 0,0-53,26 53,-26-53,0 27,53-53,-53 132,0-27,0 0,0 27,0 0,0-26,0-1,0 27,53-53</inkml:trace>
  <inkml:trace contextRef="#ctx0" brushRef="#br0" timeOffset="11869.6789">556 1931,'0'-26,"26"26,53 0,-52 0,-1 0,54 0,-80 26,0 54,0-28,0-25,0-1,-27 27,27-26,-26-1,26 54,0-54,0 0,0-26,26 0,27 0,-26 0,-1 0,27 0</inkml:trace>
  <inkml:trace contextRef="#ctx0" brushRef="#br0" timeOffset="12200.6978">688 2143,'0'0,"106"0,-80 0,27 0,0 0,0 0,26 0,-52 0</inkml:trace>
  <inkml:trace contextRef="#ctx0" brushRef="#br0" timeOffset="12979.7424">450 2513,'26'0,"54"-26,-27 26,-1 0,54-27,-26 27,-1 0,0 0,-26 0,0 0,0 0,0 0,-26 0,-1 0,27 0</inkml:trace>
  <inkml:trace contextRef="#ctx0" brushRef="#br0" timeOffset="13640.7802">609 2143,'26'0,"-26"-27,53 27,-27 0,-26 0,27 53,26-53</inkml:trace>
  <inkml:trace contextRef="#ctx0" brushRef="#br0" timeOffset="14818.8476">291 2831,'0'-53,"79"53,-26 0,0 0,-26 26,-27 1,0-1,0 27,0 0,0-27,0 1,0 26,0-27,0 27,0 0,0-53,53 0,-27 0,1 0,-1 0</inkml:trace>
  <inkml:trace contextRef="#ctx0" brushRef="#br0" timeOffset="15139.8659">265 3042,'26'0,"-26"-26,79 26,-26 0,0 0,0 0,27 0,-54 0</inkml:trace>
  <inkml:trace contextRef="#ctx0" brushRef="#br0" timeOffset="15813.9045">820 3122,'0'0,"27"0,-1 0,27 0</inkml:trace>
  <inkml:trace contextRef="#ctx0" brushRef="#br0" timeOffset="16361.9358">1085 2937,'0'26,"-27"27,27 26,0-26,0-26,0-1,0 27,53-53,-53 0,80-53,-80 0,26 0,-26-26,0 26,0 0,0 27,-79 26,79-80,-27 80,1 0,26 27,0-1</inkml:trace>
  <inkml:trace contextRef="#ctx0" brushRef="#br0" timeOffset="16939.9689">1482 3069,'0'53</inkml:trace>
  <inkml:trace contextRef="#ctx0" brushRef="#br0" timeOffset="17730.0141">1773 2857,'-27'0,"27"-26,-26 26,-1 0,1 0,-27 0,53 0,0 26,26-26,-26 53,80-53,-54 0,1 0,-27-26,26 26,-26-27,0 54,0-1,0 53,0-26,0 0,0 0,0 0,-26-26,26-1,0 27</inkml:trace>
  <inkml:trace contextRef="#ctx0" brushRef="#br0" timeOffset="18600.0638">1720 2857,'-27'0,"27"-26,-26 26,26 0,-53 26,53 27,0-26,0 25,0 1,26-53,54 0,-27 0,0 0,0-26,-27 26,-26-27</inkml:trace>
  <inkml:trace contextRef="#ctx0" brushRef="#br0" timeOffset="19572.1194">1984 2460,'27'0,"-1"0,27 0,-26 0,-1 0</inkml:trace>
  <inkml:trace contextRef="#ctx0" brushRef="#br0" timeOffset="19752.1297">2090 2646,'27'0,"-27"26,53-26</inkml:trace>
  <inkml:trace contextRef="#ctx0" brushRef="#br0" timeOffset="22452.2842">2699 2513,'0'0,"0"27,-53 26,53-27,0 1,-27 25,27-25,0 26,0-53,27 0,26 0,-27 0,1-53,-27 26,53-25,-53 25,0-26,0 27,0-27,0 53,0-53,-53 53,53 0,-27 53</inkml:trace>
  <inkml:trace contextRef="#ctx0" brushRef="#br0" timeOffset="22801.3041">3043 2778,'0'0,"53"0</inkml:trace>
  <inkml:trace contextRef="#ctx0" brushRef="#br0" timeOffset="23583.3489">3254 2460,'0'-26,"0"26,-53 0,27 0,26 53,-26 0,26-27,0 27,26-53,27 0,0-26,0-27,-53-27,0 54,26 26,-26 0,0 53,0-27,0 27,-26 27,26-54,0 0,0 27,0 0</inkml:trace>
  <inkml:trace contextRef="#ctx0" brushRef="#br0" timeOffset="23885.3661">3545 2381,'0'0,"0"0,0 79,0-52,0 26,0-27,0 27,0-26,0 25,0 1,0 0,-26 27,-27-1,0-53</inkml:trace>
  <inkml:trace contextRef="#ctx0" brushRef="#br0" timeOffset="24846.4211">2461 2381,'-27'0,"27"26,-53 27,53 0,0 27,0-1,0 0,0-26,0 0,0-26,53 26,0-1,0-52,-27 0</inkml:trace>
  <inkml:trace contextRef="#ctx0" brushRef="#br0" timeOffset="26913.5393">3413 2116,'0'0,"0"0,0 53,0 27,0-54,27-26,-27-26,53-27,-53 26,0 1,0-27,26 53,-26-53,53 79,-53 1,0-1,26 27,-26 0,53 0,-53-26</inkml:trace>
  <inkml:trace contextRef="#ctx0" brushRef="#br0" timeOffset="27829.5917">3784 2513,'0'27,"0"-1,0 27,0 0,0 26,0-52,0 26,0-53,26 0,-26 0,53-53,-53 0,0 0,0 0,0 0,0 133,0-54,0 0,0 1,0 26,0-27,0 27,26-53,-26 53</inkml:trace>
  <inkml:trace contextRef="#ctx0" brushRef="#br0" timeOffset="28339.6209">4128 2381,'0'53,"-53"26,53-26,-27 27,27-1,0 27,0-27,0 0,0-52,80-27,-28 26,1-26,-26 0,-1 0</inkml:trace>
  <inkml:trace contextRef="#ctx0" brushRef="#br0" timeOffset="28857.6505">4207 2646,'0'0,"0"0,53 0,-53 79,53-79,-53 53,0-27,0 1,26-27,-26-27,0 1,27-27,-27 0,0 27,53 26,-27 26,-26 27,0-27,53 1,-53 26,0-27,26-26</inkml:trace>
  <inkml:trace contextRef="#ctx0" brushRef="#br0" timeOffset="29091.6639">4551 2487,'26'0,"27"26,-53 1,53 26,-53 0,53-1,-53 28,0 26,-26-1,-27-52,26 0,1-53</inkml:trace>
  <inkml:trace contextRef="#ctx0" brushRef="#br0" timeOffset="30423.7401">5001 344,'0'26,"0"53,0-26,0 27,0-1,0 1,0 25,0 1,0 26,0-26,0 0,0 0,0 53,0-27,0 53,0-26,0-53,0 0,0-1,53 28,-53-54,0 1,0-1,0 0,0-26,0 27,0-28,0 1,0 0,0 0,0 27,0 25,0-25,0-27,0 0,0 0,0-1,0 1,0-26,0-1,0 27,0-106,0 27,-53 26,53-27,-80 27,54 0,-1 0,-52 0,26 0,-26 80,-1-80,-52 79,-27-26,53-53,-52 79,-1-79,-26 80,52-80,1 53,26-53,0 0,1 53,52-53,26 26,-26-26,53 53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1024" units="cm"/>
        </inkml:traceFormat>
        <inkml:channelProperties>
          <inkml:channelProperty channel="X" name="resolution" value="28.31858" units="1/cm"/>
          <inkml:channelProperty channel="Y" name="resolution" value="28.36565" units="1/cm"/>
        </inkml:channelProperties>
      </inkml:inkSource>
      <inkml:timestamp xml:id="ts0" timeString="2022-05-26T04:41:57.534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9551 8599,'0'0,"0"0,0-53,0 26,0 1,0-27,0 26,27 27,-27-26,26 26,1 0,-1 0,27 0,-26 0,26 0,26 0,-26 0,0 0,-27 0,27 0,0 0,0 0,0 0,-53 53,26-53,27 0,0 0,0 0,-26 0,26 0,-27 0,0 0,27 0,-26 0,26 0,0 0,26 0,-53 0,1 0,-1 0,27 0,-26 0,26 0,0 0,26 0,-26 0,0 0,0 0,0 0,0 0,-1 0,-25 0,26 0,-27 0,1 0,-1 0,27 0,-26 0,-1 0,27 0,-27 0,1 26,52-26,-26 0,-26 0,26 0,-1 0,1 0,0 0,0 0,0 0,27 0,-28 0,1 0,0 0,0 0,27 0,-28 0,1 0,0 0,0 0,0 0,27 0,-28 0,1 0,0 0,27-26,25 26,-25 0,-27 0,0 0,0 0,0-27,26 27,-26 0,0 0,0 0,0 0,-1 0,1 0,-26 0,52 0,-26 0,0 0,0 0,-27 0,27 0,-26 0,-1 0,27 0,-26 0,-1 0,27 0,0 53,0-53,-27 0,27 0,0 0,0 0,26 0,1 0,-1 0,1 0,-1 0,0 0,27 0,-26 0,-1 0,0 0,-26 0,0 27,0-27,26 0,1 0,-27 53,0-53,0 0,-1 0,28 0,-27 0,0 0,0 0,-1 0,28 0,-27 0,0 0,-27 0,27 0,-26 0,-1 0,27 0,-27 0,1 0,-1 0,27 0,-26 0,-1 0,27 0,-27 0,27 0,0 0,-26 0,-1 0,27 0,27 0,-54 0,27 0,0 0,0 0,0-27,-27 27,1 0,25 0,-52 27,27-27,-27 26,53 1,-53 26,26-53</inkml:trace>
  <inkml:trace contextRef="#ctx0" brushRef="#br0" timeOffset="2040.1167">10372 8017,'0'0,"0"-27,-27-26,-26 53,27-26,-1 26,-26 0,27 0,26 26,-26 1,26 26,-53-27,53 0,0 27,0 0,26-26,1-27,-1 0,0 0,27 0,-26 0,26-27,-27-26,-26 0,53 1,-53-1,0 0,0-27,0 27,0 1,0-1,0 0,0 26,0 54,0 26,0 0,0-27,0 0,0 27,0-26,53 26,-53 0,27-27,-27 1,52 25,-25 1,-27 0,53-53</inkml:trace>
  <inkml:trace contextRef="#ctx0" brushRef="#br0" timeOffset="2601.1488">10901 7831,'0'27,"0"-1,26-26,27 0,0 0,-26 0,-27 0,53 0,-53-53,0 80,0 26,0 0,52-53,-52 53,53-53,-53 52,53-52,-53 27,0-1,-26-26,-54 80,28-80,-1 26,0-26</inkml:trace>
  <inkml:trace contextRef="#ctx0" brushRef="#br0" timeOffset="2911.1665">10795 7540,'53'0,"-53"-53,0 53,0 53,0-26</inkml:trace>
  <inkml:trace contextRef="#ctx0" brushRef="#br0" timeOffset="3900.2231">11139 7858,'0'0,"79"0,-79-53,0 26,0 1,-26 26,-1 0,27 0,-26 26,26 27,0 0,0-26</inkml:trace>
  <inkml:trace contextRef="#ctx0" brushRef="#br0" timeOffset="5287.3024">11642 7884,'0'-53,"-53"27,53-27,-27 53,27 26,-26-26,26 27,-53-27,53 53,-27 26,27-26,0 0,0-53,53 26,-26-26,-1 0,27 0,-26 0,-1 0,27 0,-26 0,-1 0,-26 0,0 53,0-26,79-27,-79 0,27-53,-27 26,26 27,-26-52,53 52,-26 0,-27 26,53-26,-53 53,52-27,1-26,27 0,-54 0,1 0,26 0,-27-26,-26-27,53 53,-53-53,0 27,-26 26,-54 0,54 0,-27 26,26 1,27 52,-26-79,26 53,26 0,1-53,52 79,1-79,-1 27,0-27</inkml:trace>
  <inkml:trace contextRef="#ctx0" brushRef="#br0" timeOffset="6133.3508">12753 7540,'0'27,"-53"79,53-1,-26-25,26-1,0 1,0-28,26 1,0-53,27 53,-26-53,-1 0,27-26,-53-1,27-26,-27 27,0 0,0-27,0 53,-53 0,53 53,-53-1,53 1,0 0,53 27,-27-54,27 27,27-53,25 0,-78 0,-1 0</inkml:trace>
  <inkml:trace contextRef="#ctx0" brushRef="#br0" timeOffset="6494.3714">12488 7805,'27'0,"-1"0,27 0,27 0,25 0,-25 0,-1 0,1 0,-54 26</inkml:trace>
  <inkml:trace contextRef="#ctx0" brushRef="#br0" timeOffset="7251.4147">13785 7461,'0'-27,"0"107,0 26,0-27,0 27,0 26,0-52,0-28,0-25,0 26</inkml:trace>
  <inkml:trace contextRef="#ctx0" brushRef="#br0" timeOffset="7551.4319">13600 7937,'0'-53,"0"53,79 0,-26 0,26 0,-26 0,0 0,0 0,0 0,26 27,-52-27,-1 0</inkml:trace>
  <inkml:trace contextRef="#ctx0" brushRef="#br0" timeOffset="7888.4512">14288 7831,'0'53,"0"0,0 0,0 26,0-26,0-26,0-1,-53-26</inkml:trace>
  <inkml:trace contextRef="#ctx0" brushRef="#br0" timeOffset="8061.4611">14367 7620,'0'-27,"0"27</inkml:trace>
  <inkml:trace contextRef="#ctx0" brushRef="#br0" timeOffset="9194.5259">14658 7937,'0'27,"0"26,0-1,0 28,0-27,0 0,0-80,0 1,0-1,53-26,-27 0,1 53,26 0,-27 0,-26 53,27-53,-27 27,53-27,-1 0,-52 0,27-53,-27 26,53-25,-27 104,-26-25,80 26,-54-27,1-26,25 53,-25-53,26 0,-27 0,1 0,26 0,-53-26,26 26,-26-53,0 0,0 0,0 0,0 53,-53 27,0 25,0 1,53 0,0 27,0-27,80-53,52 53,-26-53,0 0</inkml:trace>
  <inkml:trace contextRef="#ctx0" brushRef="#br0" timeOffset="10558.6039">16404 7673,'0'-53,"0"26,0 27,-53-53,0 53,0 27,-26 26,79 0,-26-53,26 26,0 27,26 26,-26-26,53-26,-27 26,27 0,-26-27,26 27,-80-53,1 0,-1 0,1 0,-27 0,27 0,26 0,52 0,1 0,53 0,0 0,26-27,1 27,-28 0,1-52,-53 52,-26-27,26 27,-53-53,-27 27,-26 26,27 0,-27 0,53 79,-53-79,53 27,0-1,0 27,26-53,54 26,26-26,-1 0</inkml:trace>
  <inkml:trace contextRef="#ctx0" brushRef="#br0" timeOffset="11287.6456">17489 7831,'0'-26,"0"-27,-53 53,27-26,-1 26,-52 0,52 0,27 0,0 52,27-52,-27 27,53-27,-53 26,79-26,-79 53,0 0,0-26,0 52,0-26,-26-53,26 53,26-53,27 0,-27 0,1 0,26 0,-27 0,1 0,26-27,-27 1</inkml:trace>
  <inkml:trace contextRef="#ctx0" brushRef="#br0" timeOffset="12028.688">17833 8017,'0'-53,"0"79,0 27,0-53,0 53,0-27,0-26,53 0,-27 0,27-53,0 27,-53-27,27 53,-27 27,0-1,26 0,53 54,-26-80,0 0,27-80,-80 28,26-1,-26 0,0 0,0 26,0 27,-79 53,79 27,-27-27,27-27,0 27,0 0,53-53,0 0,0 26,-27-26,27 0,-26 80,-27-54,0 1,53-27,-27 0,1 0,26 0,0-53,-27 53,27 0,0 0,-27 0,27 26,-53 27,80-53</inkml:trace>
  <inkml:trace contextRef="#ctx0" brushRef="#br0" timeOffset="12958.7412">19447 8096,'0'-27,"0"-25,0-1,0 53,0-53,-27 53,-25 0,25 53,-26 0,53-27,-53 27,53-27,0 1,0 26,0-27,53 27,0-53,26 27,1-27,26 0,-27 0,-26 0,-27 0,-26-80,53 54,-53-1,0-26,-26 53,-1 27,27 52,0-52,0 26,0-27,0 27,0 0,27 26,26-79</inkml:trace>
  <inkml:trace contextRef="#ctx0" brushRef="#br0" timeOffset="13761.7871">19844 8228,'53'0,"-53"27,0 26,26-53,1 0,-27-27,53-26,-53 27,0-27,-27 26,-26 27,27 0,-27 0,26 0,1 53,26-26,-53 26,53-27,0 1,0 26,26-27</inkml:trace>
  <inkml:trace contextRef="#ctx0" brushRef="#br0" timeOffset="15244.8719">19897 8546,'53'0,"-27"0,27-27,0 27</inkml:trace>
  <inkml:trace contextRef="#ctx0" brushRef="#br0" timeOffset="32321.8487">5345 9578,'0'-27,"0"1,-53 26,53 0,0 53,0-27,0 27,0-27,26 27,1-26,-1-27,80 53,-53-53,0 0,0 0,26 0,27-27,-27 27,1 0,-1-53,-26 53,0 0,0 0,-27 0,1 0,26 0,-27 0,0 0,27 0,-26 0,-1 0,1 0,26 0,-27 0,1 0,26 0,-1 0,-25 0,-27-26,0-1,0-25,0 78,0-26</inkml:trace>
  <inkml:trace contextRef="#ctx0" brushRef="#br0" timeOffset="35548.0332">16087 12197,'26'0,"1"0,-1 0,53 0,-26 0,0 0,0 0,0 0,0 0,-53 26,0 1,-53-27</inkml:trace>
  <inkml:trace contextRef="#ctx0" brushRef="#br0" timeOffset="36249.0733">16060 12541,'0'0,"53"0,0 0,-26 0,-1 0,27 0,26 0,-52 0,-1 0</inkml:trace>
  <inkml:trace contextRef="#ctx0" brushRef="#br0" timeOffset="38815.2201">18018 11615,'-26'0,"-1"0,1 0,-54 0,27 26,1-26,-1 27,-27-27,27 53,27-53,-27 26,27 27,26 26,0-52,26-1,53-26,27 0,0 0,53 0,52 80,-25-80,-28 0,-105 26,-53 27,-53 0,-79 0,26 0,-26-27,26-26,0 80,27-80,26 53,27-53,26 79,-80-79,80 26,0 1,53-27,-26 0,25 0,28 0,52 53,27-53,0 0,-54 0,1 53,0-53,-53 0,0 26,-27-26,-26 53,53-53</inkml:trace>
  <inkml:trace contextRef="#ctx0" brushRef="#br0" timeOffset="39857.2797">16880 13123,'-52'26,"52"54,0-1,0 1,0-27,0-1,0 1,0-26,0-1,26-26,0-53,-26 0,53-26,-53 0,53-27,-53 26,27 54,-27-27,26 53,-26 27,80-1,-80 53,0-26,26 0,-26 0,0-26,53 26,-53-27,0 27,26-53,-26 53,53-53</inkml:trace>
  <inkml:trace contextRef="#ctx0" brushRef="#br0" timeOffset="40194.299">17542 13255,'0'0,"53"0,-27 0,27 0,-26 0,-27 27,0-1</inkml:trace>
  <inkml:trace contextRef="#ctx0" brushRef="#br0" timeOffset="40368.3089">17515 13599,'0'0,"53"0,-26 0,-1 0,27 0,0 0</inkml:trace>
  <inkml:trace contextRef="#ctx0" brushRef="#br0" timeOffset="40651.3251">18071 13414,'0'0,"0"79,0-52,0-1,0 27,0-26,53-27,-53 26,53-26,-27 0,-26-26,0-1,0-52,0 52,0-25,-26 52,-1 0,-25 0,25 0</inkml:trace>
  <inkml:trace contextRef="#ctx0" brushRef="#br0" timeOffset="42310.42">18098 11086,'0'0,"-27"0,-26 53,27 0,-27-27,0 27,0-53,53 26,-27-26,1 0,26-26,0-27,0 27,0-1,0-26,0 27,0 26,79 0,-26 26,0 27,0-26,27 25,-54-25,0-27,-26 53,80-53,-54 0,-26-27,0 1,0-27,0 0,0 0,-26 27,26-1,-27 27,1 0,26 27,0 26,0-27</inkml:trace>
  <inkml:trace contextRef="#ctx0" brushRef="#br0" timeOffset="43569.492">18944 11853,'0'53,"27"-53,26 0,-27 0,0 0,-26-53,53 53,-53-53,0 0,0 27,-26 26,-27 0,0 0,0 26,0 27,53 0,0-27,-26 1,26 52,0-26,0 0,0 0,0 0,0 26,0-26,0 0,0-26,0 26,0-1</inkml:trace>
  <inkml:trace contextRef="#ctx0" brushRef="#br0" timeOffset="43853.5083">18680 12144,'53'-26,"-27"26,27 0,26 0,-52 0,26 0,-27 0,1 0</inkml:trace>
  <inkml:trace contextRef="#ctx0" brushRef="#br0" timeOffset="44717.5577">19420 11694,'-26'27,"26"52,-26-79,26 53,0-27,-27 27,27-26,0-1,-53 27,53-26,0-1,0 27,0-26,0-1,0 27,0-53,0 53,53-53,-53 26,53-26,0 0</inkml:trace>
  <inkml:trace contextRef="#ctx0" brushRef="#br0" timeOffset="45083.5786">19473 12065,'27'0,"-27"26,26-26,-26 53,53-26,-26-54,-27 1,0-27,26 53,-26-27,53 27,-27 0,1 0,26 0,-53 80,0-27,0-1,-27-52</inkml:trace>
  <inkml:trace contextRef="#ctx0" brushRef="#br0" timeOffset="45428.5983">20055 11985,'0'0,"0"27,0 26,0-27,0 1,0 26,0-27,0 27</inkml:trace>
  <inkml:trace contextRef="#ctx0" brushRef="#br0" timeOffset="45725.6153">19923 11879,'0'-52,"27"52,26 0,-1 0,1 26,-26-26,-1 0,1 0,-27 26,79-26</inkml:trace>
  <inkml:trace contextRef="#ctx0" brushRef="#br0" timeOffset="46008.6315">20452 11827,'0'26,"0"27,0-27,0 1,0 26,53-27,-53 1,0 26,27-27,-27 27,0-27,0 1,-53 26,0-27,-27 27,54-53</inkml:trace>
  <inkml:trace contextRef="#ctx0" brushRef="#br0" timeOffset="46831.6786">21114 11800,'0'-26,"26"26,1 0,26 0,26 0,-26 0,0 26,0 27,-53-27,26 27,-26-26,0-1,0 27,-53-26,27 26,-27-27,53 1,-27 25,27-25,0-1,27 54,26-80,26 26,27-26,-53 0,-27 0</inkml:trace>
  <inkml:trace contextRef="#ctx0" brushRef="#br0" timeOffset="47078.6927">21140 12197,'27'0,"26"0,-27 0,27 0,53 0,-27 0,-26 0,0 0,-27 0,27 0</inkml:trace>
  <inkml:trace contextRef="#ctx0" brushRef="#br0" timeOffset="47650.7254">21008 11377,'0'0,"53"0,26 0,-26 0,-26 0,26 0,-27 26</inkml:trace>
  <inkml:trace contextRef="#ctx0" brushRef="#br0" timeOffset="48174.7554">21590 11271,'0'26,"0"1,0-1,0 27,0-26,0-1,0 27,0 0,53-132,-53 26,53 26,-53-26,53 27,0-27,-27 53,1 0,-27 0,53 0,-53 53,0-27,0 27,0 0,0 0,0 26,-27 1</inkml:trace>
  <inkml:trace contextRef="#ctx0" brushRef="#br0" timeOffset="48811.7919">22331 12223,'0'0</inkml:trace>
  <inkml:trace contextRef="#ctx0" brushRef="#br0" timeOffset="50033.8618">21616 11244,'0'-52,"-26"52,26-27,-53 27,53-26,-26 26,-54 26</inkml:trace>
  <inkml:trace contextRef="#ctx0" brushRef="#br0" timeOffset="51078.9215">22357 12197,'0'-26,"-26"26,26 0</inkml:trace>
  <inkml:trace contextRef="#ctx0" brushRef="#br0" timeOffset="60293.4486">20241 15372,'0'-26,"0"-1,-27 27,-26 0,27 0,-1 0,-52 53,26-53,27 79,-54-52,80-1,27-26,-1 53,27-53,26 27,-26-27,0 53,0-53,0 26,-53 53,0 1,-53-54,0 27,-26-26,0-27,-27 79,53-79,26 26,-26-26,53 53,53-26,-26-27,-1 53,54-53,-1 26,0-26,1 0,-1 0,0 0,27 0,0 0,0 0,-27 0,-26 0,-26 0,-27 0,0 0</inkml:trace>
  <inkml:trace contextRef="#ctx0" brushRef="#br0" timeOffset="62108.5524">19420 16536,'0'-26,"0"-27,0 79,0 1,0 26,0 0,0-1,0 28,0-27,0-27,53-26,-53-53,53 0,-53 0,53-26,-53 53,53 26,-53-27,0 27,0 27,27 26,-27-1,0 1,0 0,0 0,52-26,-52-1,0 27,27-53,-27 79,26-79</inkml:trace>
  <inkml:trace contextRef="#ctx0" brushRef="#br0" timeOffset="62448.5718">19976 16774,'0'-26,"0"-1,53 27,26 0,-52 0,26 0,-27 27,-26-1,0 27,0-26</inkml:trace>
  <inkml:trace contextRef="#ctx0" brushRef="#br0" timeOffset="62617.5815">20082 16986,'26'0,"1"0,-1 0,27 0,-26 0,-1 0,1 0,25 0,1 0</inkml:trace>
  <inkml:trace contextRef="#ctx0" brushRef="#br0" timeOffset="62866.5957">20611 16880,'0'0,"0"0,-53 53,53 0,0-27,0 1,0 26,27-53,26 0,-1-27,-52 1,0-27,0 0,0-26,-26 26,26 26,-53 27,27-53,-1 53,-26 0</inkml:trace>
  <inkml:trace contextRef="#ctx0" brushRef="#br0" timeOffset="64013.6614">20479 14658,'0'0,"-53"26,26 27,27-27,-79 27,53-53,26 53,-27-53,27 27,-53-27,53 0,-26-53,26 0,0 26,0 1,0 52,0 1,79 26,-26 0,-27-53,27 0,-26 53,-1-53,27-27,-26 27,26-53,-53 0,26 0,-26 1,0-1,0 0,0 26,-53 27,0 0,27 0,-27 0,53 80,0-54,0 27</inkml:trace>
  <inkml:trace contextRef="#ctx0" brushRef="#br0" timeOffset="65482.7454">21564 15478,'0'-53,"0"0,0 27,0 26,0-53,-27 53,-52 26,26-26,26 79,-26-26,27-26,26-1,-53 27,53 0,27 0,25-53,-25 0,-1 0,27 0,0-26,0-27,-53 0,53 53,-53-53,0 79,26 54,-26-54,53-26,-53 53,53-53,-53 53,53-53</inkml:trace>
  <inkml:trace contextRef="#ctx0" brushRef="#br0" timeOffset="65976.7736">21802 14975,'0'0,"0"79,0-26,-53 0,53 0,0 0,0 0,53-79,-53-1,53-26,-53-26,79 52,-26-26,-27 53,-26 27,0 26,53-27,-53 27,0 0,0 0,0 0</inkml:trace>
  <inkml:trace contextRef="#ctx0" brushRef="#br0" timeOffset="66337.7943">22569 15478,'26'0,"54"0,-54 0,1 0,26 0,-53 0,26 26</inkml:trace>
  <inkml:trace contextRef="#ctx0" brushRef="#br0" timeOffset="66501.8037">22675 15716,'79'0,"-52"0,-1 0,1 0,25 0,-25 0,-27 26,26-26</inkml:trace>
  <inkml:trace contextRef="#ctx0" brushRef="#br0" timeOffset="67357.8526">24606 14737,'0'-53,"0"106,0 26,0 1,0 26,0-1,0 28,0-54,0-52</inkml:trace>
  <inkml:trace contextRef="#ctx0" brushRef="#br0" timeOffset="67687.8715">24024 15372,'80'0,"-54"0,53 0,27 26,53-26,26 0,27 0,52 53,-25-53,-1 0,-53 53,-79-53,-27 53,0-53,-52 53,-27 0</inkml:trace>
  <inkml:trace contextRef="#ctx0" brushRef="#br0" timeOffset="68158.8984">24342 15742,'0'-53,"0"80,0-1,0 27,0 0,-53 27,53-27,0-1,0 1,0 0</inkml:trace>
  <inkml:trace contextRef="#ctx0" brushRef="#br0" timeOffset="68377.911">24553 16060,'53'0,"27"0,-1 0,-53 0,27 26,-26-26,52 0,-52 27,-1-27</inkml:trace>
  <inkml:trace contextRef="#ctx0" brushRef="#br0" timeOffset="68818.9362">25374 16033,'0'-52,"-27"-1,-26 26,0 27,0 0,-26 0,26 0,27 0,26 80,-53-80,53 52,26 1,54-53,-54 0,0 0,27 0,-26 0,-27-26,53 26,-53-27,53 27,-53 27,26-1,-26 1,53 52,-53-52,26 26</inkml:trace>
  <inkml:trace contextRef="#ctx0" brushRef="#br0" timeOffset="69278.9625">26617 15795,'0'0,"27"0,-27 27,0 52,0-26,-53-53,26 0</inkml:trace>
  <inkml:trace contextRef="#ctx0" brushRef="#br0" timeOffset="70505.0326">27940 15451,'0'-53,"26"53,-26-26,0-27,-26 53,0 0,-1 0,-52 27,52-1,-26 27,53-27,-26 1,26 52,0-79,106 27,-53-27,0 0,-1 0,-25 0,26-80,-27 54,-26 52,0 1,0 26,0-27,0 1,0 25,0-25,53-27</inkml:trace>
  <inkml:trace contextRef="#ctx0" brushRef="#br0" timeOffset="70874.0537">27596 15187,'0'-27,"-26"27,-54 80,80-1,0 0,0 27,0 27,0-54,0 0,0 1,0-27,0-27,27-26</inkml:trace>
  <inkml:trace contextRef="#ctx0" brushRef="#br0" timeOffset="71217.0734">28496 15319,'0'53,"0"0,0 26,0 1,0-1,0 0,0 1,0-1,0 1,0-28</inkml:trace>
  <inkml:trace contextRef="#ctx0" brushRef="#br0" timeOffset="71599.0952">29184 15531,'-27'26,"-52"27,26-26,0 25,0 1,-26-53,26 53,26-53,27 27,0-27,27 53,26-53,-27 26,27-26,26 53,-52-53,-1 27,54-27,-54 52,1-52,25 0,-25 0</inkml:trace>
  <inkml:trace contextRef="#ctx0" brushRef="#br0" timeOffset="71929.1141">29792 15557,'0'53,"0"26,0 1,0-1,0 1,-26 25,26-52,0 0,0 0,0-26</inkml:trace>
  <inkml:trace contextRef="#ctx0" brushRef="#br0" timeOffset="72103.124">30242 16219</inkml:trace>
  <inkml:trace contextRef="#ctx0" brushRef="#br0" timeOffset="72794.1636">25083 17198,'52'0,"-25"0,26-27,26 27,53 0,27 0,26 27,1-27,-1 0,-53 0,27 0,26 0,-53 0,1 0,-80 0,-27 0,-26 26,0 1,-53-27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1024" units="cm"/>
        </inkml:traceFormat>
        <inkml:channelProperties>
          <inkml:channelProperty channel="X" name="resolution" value="28.31858" units="1/cm"/>
          <inkml:channelProperty channel="Y" name="resolution" value="28.36565" units="1/cm"/>
        </inkml:channelProperties>
      </inkml:inkSource>
      <inkml:timestamp xml:id="ts0" timeString="2022-05-26T05:33:23.913"/>
    </inkml:context>
    <inkml:brush xml:id="br0">
      <inkml:brushProperty name="width" value="0.05292" units="cm"/>
      <inkml:brushProperty name="height" value="0.05292" units="cm"/>
      <inkml:brushProperty name="color" value="#7030A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3466 15319,'0'0,"0"-26,-53-27,53 0,0 26,0-26,27 53,26 0,-1-26,-25 26,52 0,-26 0,0 0,0 0,0-53,26 53,-52 0,-1 0,27 0,-26 0,-1 0,1 0,25 0,1-53,0 0,-106 106,27 0,-53 26,26 1,-27-1,27 27,27-27,26-26,-80 27,80-27,-52-27,52 27,-80-53,27 53,-26-53,0 106,-1-80,1-26,52 80,-26-28,53-25,133-27,-1 0,53-27,-53 27,-26-52,-26 52,-27 0,0 0,-27 0,0 0,-26 26,80-26</inkml:trace>
  <inkml:trace contextRef="#ctx0" brushRef="#br0" timeOffset="571.0327">3545 15504,'53'0,"-26"0,52 0,1 0,25-53,28 53,-27 0,-27-53,0 53,-26 0,27 0</inkml:trace>
  <inkml:trace contextRef="#ctx0" brushRef="#br0" timeOffset="1482.0848">4789 14816,'0'-26,"-26"26,-27 0,0 0,0 53,53 0,0-27,0 1,0 52,0-26,0 0,0 0,0 0,0 26,53-26,-53 0,0 26,26 1,-26 52,0-26,53 0,-53-1,0-25,0-1,53-26,-53-26,0 25,26-78,27 0,-26-54,26 1</inkml:trace>
  <inkml:trace contextRef="#ctx0" brushRef="#br0" timeOffset="2626.1502">5133 15346,'0'0,"26"0,27 52,-26-25,26 52,-53-26,53-26,-53 26,0-27,0 0,0 27,0-79,0-1,53-25,-53-28,0-26,26 53,-26 27,0 52,0 1,53-27,-53 79,26-26,27-26,-26-27,26 0,0 0</inkml:trace>
  <inkml:trace contextRef="#ctx0" brushRef="#br0" timeOffset="3023.1729">5821 15240,'0'-27,"-27"27,27 0,0 53,0 27,0-1,0 0,0-26,0 27,0-54,80 27,26 0,-27-53</inkml:trace>
  <inkml:trace contextRef="#ctx0" brushRef="#br0" timeOffset="3563.2038">6244 15504,'0'53,"0"-26,0-1,27 27,-27-27,0 1,26 26,1-53,-27 0,0-53,0 26,0 1,52-27,-52 27,27 26,-1 0,-26 26,53-26,-53 53,27 0,26 0,-53-27,26-26</inkml:trace>
  <inkml:trace contextRef="#ctx0" brushRef="#br0" timeOffset="3796.2172">6773 15372,'27'79,"26"-52,-53 26,53 26,-53-26,53 0,-53-27,0 27,0-26,-53 26,26-53,-26 53,-26-53</inkml:trace>
  <inkml:trace contextRef="#ctx0" brushRef="#br0" timeOffset="4557.2607">7144 14949,'0'-27,"0"27,0-53,79 53,-52 0,-1 0,27 80,0-1,-53 0,53 54,-53-1,0 27,0-53,0-1,0 1,0-26,0-1,0-26,0-27,53 27,-53-26,0-1,-27 27,1-53,-1 0,-26 0</inkml:trace>
  <inkml:trace contextRef="#ctx0" brushRef="#br0" timeOffset="4854.2777">7938 15716,'79'0,"-26"-53,-27 53,27 0,0 0,-53 0,-26 79,-27-26</inkml:trace>
  <inkml:trace contextRef="#ctx0" brushRef="#br0" timeOffset="4987.2853">8043 16007,'80'0,"-27"0,0 0,-1 0</inkml:trace>
  <inkml:trace contextRef="#ctx0" brushRef="#br0" timeOffset="6563.3754">9895 15160,'0'-26,"0"26,-52 26,25-26,-26 53,27-53,-27 80,0-27,26-27,27 27,0-27,0-26,0 27,80-27,-54 0,27 53,0-53,0 26,0-26,0 80,-53-1,0-53,0 1,0 26,-53-27,0 27,27-53,-27 53,26-53,27 27,27 25,26-52,79 0,0 0,27 0,-27 0,27 0,-53 0,-27 0,-26 0,0 0,-27 0,1 0</inkml:trace>
  <inkml:trace contextRef="#ctx0" brushRef="#br0" timeOffset="7559.4324">9155 16298,'26'53,"-26"26,53-26,-53 0,0 0,26 0,-26-27,0 1,0-27,0-27,53-52,-53 26,0 27,0-1,27 27,-1 0,-26 27,53-1,-53 27,0-26,27-1,-27 27,0-27,0 27</inkml:trace>
  <inkml:trace contextRef="#ctx0" brushRef="#br0" timeOffset="7974.4561">9737 16563,'53'0,"-27"0,27 0,-53 26,53-26,-53 27</inkml:trace>
  <inkml:trace contextRef="#ctx0" brushRef="#br0" timeOffset="8159.4667">9816 16721,'27'0,"-1"0,0 0,54 0,-54 0,1 0</inkml:trace>
  <inkml:trace contextRef="#ctx0" brushRef="#br0" timeOffset="8459.4839">10266 16642,'26'0,"1"0,26 0,0 0,-27 0,1 0</inkml:trace>
  <inkml:trace contextRef="#ctx0" brushRef="#br0" timeOffset="9015.5157">10874 16457,'0'26,"0"27,0-26,-53 52,53-26,-26-27,26-26,0-53,0 1,0 25,0 1,0 26,26 0,-26 26,53-26,0 79,-26-79,26 27,-27-27,27 0,-53 0,53-53,-53 27,0-27,-53 0,27 0,-1 53,-26-27,27 27,-1 0,-52 0,79 27,0 26</inkml:trace>
  <inkml:trace contextRef="#ctx0" brushRef="#br0" timeOffset="10251.5864">10239 14631,'0'27,"0"-1,0 1,0 25,-53-25,27 26,26-27,-53-26,53 27,-53-27,27 0,26-27,0 1,-53-27,53 0,0 0,0 27,26 26,1 0,-27 0,53 53,-53 26,79-26,-79-27,53 27,0-26,0-27,-53-27,53 1,-53-54,0 1,0-27,0 53,0 27,-27 26,-26 0,0 0,0 26,53 27,0 0,0-26,0-27</inkml:trace>
  <inkml:trace contextRef="#ctx0" brushRef="#br0" timeOffset="12316.7045">10927 15266,'0'0,"53"0,-53 27,53-27,-53 53,27-53,-27 79,0-53,0 1,0 26,0-27,0 1,0 26,0-80,0 1,53-27,-53 0,52 0,-52 26,0-25,27 52,-27-27,0 27,53 53,-53-27,26 27,-26-26,0-1,53 27,-53-26,0-1,27 53</inkml:trace>
  <inkml:trace contextRef="#ctx0" brushRef="#br0" timeOffset="13066.7474">11668 15054,'-53'0,"27"53,26 0,-53 27,53-1,0 27,-53-27,53-26,0 0,0 0,0 0,26-27,27 27,0-53,-26 0,-1 0,27-26,-26 26,-27-53,52 53,-52-27</inkml:trace>
  <inkml:trace contextRef="#ctx0" brushRef="#br0" timeOffset="13438.7687">11827 15531,'53'0,"-27"0,-26 53,27-53,-27 53,53-1,-53-25,26-27,-26-27,53 1,-53-27,0 0,26 27,-26-27,27 53,26 0,-53 26,26 27,-26-26,0-1,53 27,-53 0</inkml:trace>
  <inkml:trace contextRef="#ctx0" brushRef="#br0" timeOffset="13686.7829">12356 15134,'53'0,"26"53,-52-27,26 54,-53-27,53-1,-53 28,0-27,0 26,0-52,0-1,-53 27,0-27</inkml:trace>
  <inkml:trace contextRef="#ctx0" brushRef="#br0" timeOffset="15044.8606">13097 15319,'0'-26,"-27"26,27 0,53 0,-26 0,-1 0,27 0,-26 0,-27 0,53 0,-53 26,0 27,0-27,0 27,-27 0,-26 27,0-27,0-1,27-25,26 26,0 0,106-53,-27 0,0 0,1-53,-1 53,-26-27,0 27</inkml:trace>
  <inkml:trace contextRef="#ctx0" brushRef="#br0" timeOffset="15345.8778">13150 15504,'26'0,"27"0,0 0,-26 0,-1 0,27 0,-27 0,1 0,26 0,-27 0,1 0</inkml:trace>
  <inkml:trace contextRef="#ctx0" brushRef="#br0" timeOffset="15929.9112">12938 15081,'-26'0,"26"0,53 0,0 0,-27 0,0 0,27 0,-26 0,26 0,0-53</inkml:trace>
  <inkml:trace contextRef="#ctx0" brushRef="#br0" timeOffset="16327.9339">13361 14711,'27'0,"-27"0,0 52,53-25,-53 26,0 0,0-27,0 1,0 26,26-53,-26-53,27 26,-27 1,53-54,-53 27,0 27,26 26,-26-53,0 80,53-1,-53 27,0-27,27 1,-27 26,0-27,0 1,52 26</inkml:trace>
  <inkml:trace contextRef="#ctx0" brushRef="#br0" timeOffset="17865.0219">10821 16563,'0'-27,"-26"27,-27 0,27 0,-1 0,27 0,0 53,0-26,53-27</inkml:trace>
  <inkml:trace contextRef="#ctx0" brushRef="#br0" timeOffset="18766.0734">8599 17647,'26'0,"27"0,27 0,-80 27,26-27</inkml:trace>
  <inkml:trace contextRef="#ctx0" brushRef="#br0" timeOffset="18921.0823">8705 17938,'53'0,"26"0,-52 0,25 0</inkml:trace>
  <inkml:trace contextRef="#ctx0" brushRef="#br0" timeOffset="20152.1527">10319 17462,'-27'0,"1"0,-27 0,0 0,0 80,0-80,0 52,27 1,26-53,26 0,54 0,-27 0,26 0,0 0,-26 27,-26-27,-27 53,0 0,0-27,0 27,-53 26,0-26,-27 0,54-26,0-27,26 26,52-26,1 0,27 0,26 0,52 0,-25 0,25 0,-52 0,-26 0,-1 0,0 0,-26 0,27 0,-54 0,1 0,25 0,-25 0,-27 0</inkml:trace>
  <inkml:trace contextRef="#ctx0" brushRef="#br0" timeOffset="21149.2097">9790 18335,'53'27,"-27"52,-26-26,0-26,0-27,0-27,53-26,-53 27,26-27,1 53,26 26,-27 27,-26-26,0 26,53-53,-53 52,0-25,27 26</inkml:trace>
  <inkml:trace contextRef="#ctx0" brushRef="#br0" timeOffset="21472.2282">10425 18388,'26'0,"53"27,-26-27,-26 0</inkml:trace>
  <inkml:trace contextRef="#ctx0" brushRef="#br0" timeOffset="21637.2376">10504 18626,'0'0,"0"27,26-27,54 0</inkml:trace>
  <inkml:trace contextRef="#ctx0" brushRef="#br0" timeOffset="21915.2535">10742 18626,'27'0,"25"0,28 0</inkml:trace>
  <inkml:trace contextRef="#ctx0" brushRef="#br0" timeOffset="22431.283">11377 18415,'0'26,"0"27,0-26,-26 25,26-25,-53 26,26-53,27 26,-53-26,53 0,0-53,-26 27,26-27,0 27,53 26,0 0,-27 0,1 0,26 0,-27 0,27 52,0-52,-53 0,0-52,-27 25,-26-26,27 53</inkml:trace>
  <inkml:trace contextRef="#ctx0" brushRef="#br0" timeOffset="23332.3346">10504 17277,'0'0,"79"0,-52 0,-1 0,27 0,-26 0</inkml:trace>
  <inkml:trace contextRef="#ctx0" brushRef="#br0" timeOffset="23551.3471">10874 17118,'0'27,"0"-1,0 27,0-26,27 25</inkml:trace>
  <inkml:trace contextRef="#ctx0" brushRef="#br0" timeOffset="24711.4134">10848 17065,'0'27,"26"-27,-26 53,0-27,27-26,-27 53,26-53,-26 79,53-79,-53 53</inkml:trace>
  <inkml:trace contextRef="#ctx0" brushRef="#br0" timeOffset="25726.4715">11642 17489,'26'0,"27"0,-26 26,-1 27,-26-27,53 27,-53-26,0 26,0-27,0 1,0 26,0-80,0-26,0 0,53-26,-53 0,0-1,26 1,-26 52,0 80,0 0,0 0,0 0,0-27,0 1,0 26,53-27,-53 27,80-53</inkml:trace>
  <inkml:trace contextRef="#ctx0" brushRef="#br0" timeOffset="26382.509">12303 17277,'0'-53,"-26"53,-1 27,27-1,0 53,-53 27,53-26,0-1,0 0,0-26,0 0,53 0,-53-26,53-1,0-26,0 0</inkml:trace>
  <inkml:trace contextRef="#ctx0" brushRef="#br0" timeOffset="26738.5294">12462 17806,'53'27,"-53"-1,26-26,-26 53,27-53,26 0,-53-26,0-1,0-26,0 27,26 26,-26-80,27 80,25 0,-25 27,-27 26,0-27,53 54</inkml:trace>
  <inkml:trace contextRef="#ctx0" brushRef="#br0" timeOffset="26977.5431">12912 17277,'0'0,"0"53,53 53,-53-27,0 0,26-26,-26 0,0 27,0-27,0-27,0 27,0-53</inkml:trace>
  <inkml:trace contextRef="#ctx0" brushRef="#br0" timeOffset="28032.6034">13229 17462,'27'0,"-27"-26,79 26,-26 0,-27 0,27 0,-53 26,27 1,-27 26,0-27,0 27,0 0,-27 26,27-26,-79 0,79-26,-27 25,27 1,0-53,53 53,0-53,0 0,0 0,0 0,0 0,-53-26</inkml:trace>
  <inkml:trace contextRef="#ctx0" brushRef="#br0" timeOffset="28299.6187">13256 17753,'53'0,"-53"27,52-27,-25 0,-1 0,27 0,0 0,0 0,0 0,26-27</inkml:trace>
  <inkml:trace contextRef="#ctx0" brushRef="#br0" timeOffset="28957.6563">13256 17224,'53'0,"-1"0,-25 0,-1 0,27 0</inkml:trace>
  <inkml:trace contextRef="#ctx0" brushRef="#br0" timeOffset="29330.6777">13573 17118,'53'53,"0"0,0-26,-53-1,0 27,0-80,0 1,0 0,26-27,-26 26,53-26,-53 27,27 26,-27 26,26 27,-26-26,0-1,53 27,-53 0,0-27</inkml:trace>
  <inkml:trace contextRef="#ctx0" brushRef="#br0" timeOffset="30186.7266">14340 17833,'0'0,"27"0,-1 0,27 0,-26 0,26 0</inkml:trace>
  <inkml:trace contextRef="#ctx0" brushRef="#br0" timeOffset="30434.7408">14367 17621,'0'-27,"0"27,0 80,0-27,0 26,0 1,26-28,-26 1,53 0,0-53</inkml:trace>
  <inkml:trace contextRef="#ctx0" brushRef="#br0" timeOffset="31289.7897">14129 17912,'0'-53,"-53"53,79 0,-26 27,27-27,-1 0,27 0,-26 0,26 0,-1-27,28 27,-27 0,-27-26</inkml:trace>
  <inkml:trace contextRef="#ctx0" brushRef="#br0" timeOffset="32443.8557">15478 17330,'-26'26,"-1"-26,-26 27,-26-27,-27 79,53-79,27 53,-27-53,53 53,0-27,26 27,27-53,0 0,0 0,26 27,-52-27,-1 0,-26 53,0-27,0-26,-53 53,27 0,-1-53,27 53,-79-53,79 53,-26-53,26 26,26 27,27-53,0 0,0 0,26 0,1 0,-1 0,0 0,1 0,-54 0,-26 27,27-27,-1 0</inkml:trace>
  <inkml:trace contextRef="#ctx0" brushRef="#br0" timeOffset="33492.9157">14737 18335,'0'27,"0"26,27-53,-27 53,26-53,-26 26,0 27,27-53,26 0,-53-53,0 27,26-27,-26 0,27 53,25 0,-52 53,27-53,-27 26,26 1,-26 26,0-27</inkml:trace>
  <inkml:trace contextRef="#ctx0" brushRef="#br0" timeOffset="33860.9368">15187 18388,'27'0,"-1"0,27 0,0 0,-53 27</inkml:trace>
  <inkml:trace contextRef="#ctx0" brushRef="#br0" timeOffset="34049.9476">15266 18547,'27'0,"26"0,-27 0,27 0,0 0,27 0</inkml:trace>
  <inkml:trace contextRef="#ctx0" brushRef="#br0" timeOffset="34281.9609">15769 18415,'0'26,"-26"-26,26 53,0 0,0-27,26-26,27 0,-26-26,-27-27,0 27,-27-27,1 26,-27 27</inkml:trace>
  <inkml:trace contextRef="#ctx0" brushRef="#br0" timeOffset="35473.029">15584 16774,'-53'53,"27"-26,-27 26,26-1,-26-25,27 26,-54 0,80-53,0-27,0-26,0 27,0-1,0-25,27 52,-1 0,1 52,-27 1,106 0,-80 0,27-53,-26 27,25-27,1 0,-53-53,0 26,0-26,0 0,0 1,-26-1,-1 26,-25 27,52 27,0-1</inkml:trace>
  <inkml:trace contextRef="#ctx0" brushRef="#br0" timeOffset="36629.0951">15954 17515,'0'0,"0"53,80 26,-80-26,26 0,-26 0,0 0,0-26,0-1,0-26,0-26,53-54,-53 27,27-26,-27 26,53 0,-53 27,0 52,0 0,0 54,0-27,0-27,0 1,0 26,26-53,27 53,0-53,-27 0</inkml:trace>
  <inkml:trace contextRef="#ctx0" brushRef="#br0" timeOffset="37034.1183">16589 17383,'0'26,"0"27,0 27,-53-1,53 0,0 1,0-27,0 0,0-1,53-25,0-27,27 0,26 0</inkml:trace>
  <inkml:trace contextRef="#ctx0" brushRef="#br0" timeOffset="38017.1745">16801 17700,'0'0,"53"27,-53 26,26 26,-26-52,0-1,0 27,0 0,0-80,53-26,-53 1,0-1,53-27,-53 27,0 27,27 26,-27 26,26 27,-26-26,0-1,53 27,-53-26,0-1,0 27</inkml:trace>
  <inkml:trace contextRef="#ctx0" brushRef="#br0" timeOffset="38263.1886">17198 17568,'26'0,"80"79,-79-26,26 53,-53-26,53-28,-53 1,0 0,-27 0,1-26,-27 26,26-53,-26 26</inkml:trace>
  <inkml:trace contextRef="#ctx0" brushRef="#br0" timeOffset="39081.2354">17674 17674,'53'0,"-26"0,-1 0,27 26,-53 1,53 26,-53 0,0 0,0-1,0 1,-27-26,-26 26,27-27,-27 27,53 0,27-27,25-26,1 0,0 0,0 0,27 0</inkml:trace>
  <inkml:trace contextRef="#ctx0" brushRef="#br0" timeOffset="39307.2483">17674 17938,'27'0,"-27"0,53 0,-27 0,27 0,26 0,-26 0,0 0</inkml:trace>
  <inkml:trace contextRef="#ctx0" brushRef="#br0" timeOffset="39815.2773">17383 17145,'0'0,"53"0,-26 0,-1 0,27 0,-27 0,1 0</inkml:trace>
  <inkml:trace contextRef="#ctx0" brushRef="#br0" timeOffset="40183.2984">17727 17012,'27'0,"-27"0,52 80,-52-54,0 1,0 26,0-27,27 1,26-27,-53 0,0-27,26-26,-26 27,0-27,27 53,-27 0,53 53,-53-27,0 1,0-1,0 27,0-27,0 1</inkml:trace>
  <inkml:trace contextRef="#ctx0" brushRef="#br1" timeOffset="57137.2681">10425 17039,'-53'0,"53"0,26 0,1 0,-1 0,-26 0,53 0,0 0,0 0,-27 0,27 0,-26 0,-1 0,27 0,0-53,-27 53,-26-27,53 27,-26 0,-1 0,27 0,-26 0,-27-26,26 26,1 0,78-53,-78 53,26 0,26-26,-26 26,0-53,0 53,0 0,26-27,-26 27,0 0,0 0,0 0,26 0,-26-53,0 53,-27 0,27-26,-26 26,26-53,-53 27,26 26,27 0,0-53,0 53,-27 0,27-27,27 27,-1 0,0-53,-52 53,26 0,-27-26,1 26,52 0,-26 0,-26 0,-1 0,27 0,-27 0,1 0,26 53,-27-53,27 26,-26-26,-27 27,26 26,-26-27,53-26,-53 26,26-26,1 53,26-53,-27 27,27 26,-53-27,27-26,-27 27,26-27,53 53,-26-53,-53 26,27-26,-27 53,26-53,27 0,-53 26,27-26,-1 0,27 0,-27 0,27 0,0 27,-53 26,27-53,-27 26,26 1,-26 26,53-53,-53 26,0 1,0 25,0-25,0-1,0 27,0-26,0-1,0 27,0-26,-26-27,26 26,-27 27,27-27,-26-26,26 27,-53-27,53 53,-27-27,27 1,-53 52,53-26,-26-53,26 26,-26-26,26 27,-80-27,80 53,-26-53,26 26,-27-26,27 27,-26-27,-27 53,26-53,27 26,-52-26,52 27,-27-27,27 79,-53-79,53 53,-26-53,-27 53,0 26,0-79,53 27,-53-27,27 26,-27-26,26 0,27 53,-79-53,26 0,0 26,27-26,-1 0,-26 53,27-53,-27 0,0 27,26-27,1 0,-27 26,27-26,-27 0,0 53,26-53,1 0,-27 0,53 27,-53-27,0 0,27 53,-27-53,26 0,1 0,-27 0,26 0,1 0,-27 26,27-26,-1 0,-26 0,27 0,-1 0,-26 0,27 0,-1 0,1 0,-27 0,0 0,0 0,27 0,-27 0,0 0,26 0,-25 0,25 0,1 0,-54 0,54 0,-27 0,26 0,-25 0,-1 0,0 0,0 0,0 0,-27 0,28 0,-28 0,27 0,27 0,-27 0,0 0,0-53,27 53,-27 0,26-26,-26 26,27 0,-1 0,27-53,-26 53,-27 0,27 0,26-27,-27 27,27-26,-53 26,53-53,-26 0,-1 53,27-26,-53 26,27-53,-27 26,27-26,-27 27,26-27,27 26,0 1,0-1,0-25,-26 52,26-27,0 1,0-27,0 26,0-26,0 0,0 1,0 52,0-27,0 1,0-27,26 53,-26-27,53 1,-53-27,0 26,27 27,-27-26,0-27,26 53,-26-26,53-27,-53 0,26 0,-26 26,53-26,-53 27,27 26,-27-26,53-27,-27 26,27-52,0 52,-27 27,-26-26,27 26,79-53,-80 53,1 0,26-27,-27 27,0 0,-26 0,0 27,53-27</inkml:trace>
  <inkml:trace contextRef="#ctx0" brushRef="#br1" timeOffset="58443.3428">12568 16827,'0'0,"26"0,54-26,-28 26,1-53,27 53,26-53,-1 53,1-106,0 53,0 0,-27 27,1-27,26 0,-54 53,1-53,27 53,-54-53,1 53,-27-26,53 26,-53-27,79 27</inkml:trace>
  <inkml:trace contextRef="#ctx0" brushRef="#br1" timeOffset="58846.3659">13891 16086,'0'-53,"53"80,-27-27,0 0,1 0,26 26,-27-26,-26 53,0 0,0-26,0 26,-53-27,53 27,-79-53,79 53</inkml:trace>
  <inkml:trace contextRef="#ctx0" brushRef="#br1" timeOffset="59298.3917">14446 16139,'0'-53,"0"80,0-1,-53 27,53 0,0-26,-26-1,26 53,0-79,53-26,0-27,-53 0,0 27,0-1,0-26,-27 53,27-26,-26 26,-27 0,0 26,53 1,-53-27</inkml:trace>
  <inkml:trace contextRef="#ctx0" brushRef="#br1" timeOffset="75064.2935">19711 14367,'0'-27,"27"27,-27-53,26 53,54 0,-54-26,27 26,27 0,-1-53,-26 53,0 0,0-27,0 27,-27 0,27 0,0 0,-53 0,53 53,-27-53,-26 27,27-27,26 0,-53 26,26-26,27 53,0-53,-27 27,27-27,-26 0,26 0,0 52,26-52,0 0,27 0,-26 0,-1 0,0 0,-26 0,0 0,26 0,1 0,-1 27,27-27,-27 0,-26 0,0 0,0 53,0-53,26 0,-52 0,-1 0,27 0,-26 0,-1 0,27 0,-26 26,-1-26,27 0,-27 0,1 0,26 53,-27-53,1 0,26 0,-27 0,1 0,25 0,-25 0,-1 0,1 0,26 0,-53 0,26 0,1 0,52 0,-26 0,26 0,-52 0,-1 0,54 0,-54 0,1 0,25-53,-25 53,-1 0,27 0,-26 0,-1 0,27 0,-26 0,-1 0,27 0,-27 0,1 0,-1 0,27 0,-26 0,-1 0,54 0,-28 0,-52-26,27 26,-1 0,27 0,-26 0,26 0,-27 0,27 0,0 0,0 0,0 0,53-53,-27 53,0 0,1 0,-1 0,1 0,-1-27,0 27,1 0,-1 0,0 0,54 0,-27 0,-27 0,0 0,1 0,-1 0,0 0,1 0,-1 0,-26 0,26 0,-26 0,0 0,0 0,0 0,26 0,-26 0,0 0,0 0,0 0,0 0,26 0,-26 0,0 0,0 0,0 0,26 0,1 0,-1 0,-26 0,27 0,-28 53,28-53,-27 0,26 27,0-27,-26 0,27 53,-27-53,0 0,0 26,26-26,0 0,27 53,-27-53,1 0,-27 27,26-27,1 0,-1 0,0 53,27-53,-27 0,1 52,-1-52,1 0,-1 27,0-27,1 0,-1 0,27 0,-27 0,1 0,-1 53,0-53,1 0,-1 0,1 0,-1 0,0 0,1 0,-1 0,0 53,-26-53,0 0,-26 0,-27 26,53-26,-27 0,-26 27,0-1,0 27,0-27,0 1,0 52,0-26,0-26,0-1,0 27,0-26,0 25,0 1,0 27,0-27,0 0,0-1,0 1,0 0,0-26,0-1,0 27,0-26,0-1,0 1,0 25,27-52,-27 27,0-1,0-26,0-53</inkml:trace>
  <inkml:trace contextRef="#ctx0" brushRef="#br1" timeOffset="77549.4356">19341 14499,'-26'0,"26"26,-27-26,27 80,-79-54,79 1,-53 26,0-1,53 1,-53-26,53-1,-26 27,26-26,-53 26,53-27,-27 27,27 26,-53 1,53-27,-26 0,26-1,0 1,0 27,-53-27,53 0,0-1,0 28,0-27,0 0,0 0,0 0,0-1,0 28,-27-27,27 0,0 0,0 26,0-26,0 0,0 0,0-27,0 54,0-54,0 0,0 27,0 0,0-26,0-1,27 27,-27-26,0 25,0-25,53-1,-53 27,0 27,0-54,0 27,26 0,-26 26,0-26,53-26,-53 26,0-27,27 1,26 52,-27-79,-26 26,26-26,27 0,0 0,-26 0,26 0,26 0,-26 0,0 0,0 0,26 0,1 0,-1 0,-26 0,0 0,0 0,0 0,26 0,0 0,-26 0,27 0,-1 0,0-26,1 26,-1 0,27 0,-27 0,27-27,-53 27,26 0,1 0,-1 0,1 0,-1 0,0 0,54-52,-54 52,0 0,1 0,-1 0,1 0,-1 0,27 0,-27 0,0 0,1 0,26 0,26 0,-26 0,-27 0,1 0,-28-53,1 53,27 0,-27 0,-27 0,1 0,26-27,-27 27,0 0,27-26,-26 26,26 0,-27 0,1 0,-1 0,27 0,-27 0,1 0,26 0,0 0,0 0,26 0,0 0,1-53,26 53,-53 0,-1-53,-25 53,26 0,-27 0,1 0,-27 26,53-26,26 0,-26 27,0-27</inkml:trace>
  <inkml:trace contextRef="#ctx0" brushRef="#br1" timeOffset="78597.4956">28443 17145,'53'0,"0"0,-1 0,28 0,26 0,79 0,27 0,26 0,-27 0,1 0,-27 0,-52 0,25 0,1 0,-80 0,-26 0,-26 0,-27 0,53 0,-27 0,1 0</inkml:trace>
  <inkml:trace contextRef="#ctx0" brushRef="#br1" timeOffset="79054.5217">31036 16589,'0'-53,"0"80,0 26,-53-1,53 1,0 27,0-27,-27 26,27-26,0 0,0-27,-53 54</inkml:trace>
  <inkml:trace contextRef="#ctx0" brushRef="#br1" timeOffset="81910.6851">25347 15954,'-26'0,"26"53,0-27,0 1,0 26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1024" units="cm"/>
        </inkml:traceFormat>
        <inkml:channelProperties>
          <inkml:channelProperty channel="X" name="resolution" value="28.31858" units="1/cm"/>
          <inkml:channelProperty channel="Y" name="resolution" value="28.36565" units="1/cm"/>
        </inkml:channelProperties>
      </inkml:inkSource>
      <inkml:timestamp xml:id="ts0" timeString="2022-05-26T04:43:17.041"/>
    </inkml:context>
    <inkml:brush xml:id="br0">
      <inkml:brushProperty name="width" value="0.08819" units="cm"/>
      <inkml:brushProperty name="height" value="0.35278" units="cm"/>
      <inkml:brushProperty name="color" value="#00B050"/>
      <inkml:brushProperty name="tip" value="rectangle"/>
      <inkml:brushProperty name="rasterOp" value="maskPen"/>
    </inkml:brush>
  </inkml:definitions>
  <inkml:trace contextRef="#ctx0" brushRef="#br0">2434 15054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1024" units="cm"/>
        </inkml:traceFormat>
        <inkml:channelProperties>
          <inkml:channelProperty channel="X" name="resolution" value="28.31858" units="1/cm"/>
          <inkml:channelProperty channel="Y" name="resolution" value="28.36565" units="1/cm"/>
        </inkml:channelProperties>
      </inkml:inkSource>
      <inkml:timestamp xml:id="ts0" timeString="2021-05-31T10:29:49.289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1138 291,'0'26,"0"27,-53 26,53-26,0 0,-27 0,27 27,0-27,0-27,0 0,0 27,0 0,27-53,-1 0,54 0,-27 0,-27 0,27-26,26 26,-52-27,-1 27,54 0,-80-26</inkml:trace>
  <inkml:trace contextRef="#ctx0" brushRef="#br0" timeOffset="337">1111 608,'0'0,"27"0,79 0,-54 0,1 0,0 0,0-53,0 53,-26 0,-27-26</inkml:trace>
  <inkml:trace contextRef="#ctx0" brushRef="#br0" timeOffset="676">1217 211,'0'-26,"0"26,79 0,-26 0,27 0,-27 0,0-53,0 53,-1-26,1 26,-26 0,26 0</inkml:trace>
  <inkml:trace contextRef="#ctx0" brushRef="#br0" timeOffset="1305">2064 211,'26'27,"1"-27,-27 26,53-26,-27 0,-26 27,0 26,-53-27,27 27,-27-27,26 27,-26 27,27-27,26 0,-53 0,53-1,0-25,0-1,-26-26</inkml:trace>
  <inkml:trace contextRef="#ctx0" brushRef="#br0" timeOffset="1613">1799 397,'0'-53,"27"79,-1-26,-26 53,79-53,-26 79,-26-26,26-26,-27 26,27-27,0 27,-26-26,25-27,-25 52,-1-52</inkml:trace>
  <inkml:trace contextRef="#ctx0" brushRef="#br0" timeOffset="1890">2408 317,'53'0,"-53"53,0 26,0-26</inkml:trace>
  <inkml:trace contextRef="#ctx0" brushRef="#br0" timeOffset="2072">2487 899,'27'0,"25"0,-25 0,-1-26</inkml:trace>
  <inkml:trace contextRef="#ctx0" brushRef="#br0" timeOffset="2236">2699 555,'53'0,"-53"53,-27 0,-26 79,-79 1</inkml:trace>
  <inkml:trace contextRef="#ctx0" brushRef="#br0" timeOffset="2429">1508 1561,'0'0,"53"-53,0 53,26-53,1 53,-1 0,27-27,0 27,0 0,-1 0,-25 0</inkml:trace>
  <inkml:trace contextRef="#ctx0" brushRef="#br0" timeOffset="3509">4604 238,'0'0,"-53"0,0 0,0 0,-26 26,-1-26,1 0,26 0,27 0,-1 0,-26 0,53-26,27 26,-1 53,-26-27,0 27,53 26,-53 54,0-27,79 26,-79-53,27 1,-27-1,79-26,-79 26,27-52,-27-1</inkml:trace>
  <inkml:trace contextRef="#ctx0" brushRef="#br0" timeOffset="3773">4154 873,'0'-27,"26"27,1-26,-1 26,27 0,-26 0,-1 0,27-53,0 53,0 0,-27 0,27 0,-26 0</inkml:trace>
  <inkml:trace contextRef="#ctx0" brushRef="#br0" timeOffset="4058">4842 555,'0'0,"0"27,0-1,0 27,0-26,0-1,0 27,0 0,26-53,-26 26,53 27</inkml:trace>
  <inkml:trace contextRef="#ctx0" brushRef="#br0" timeOffset="4254">5080 370,'0'-26,"79"-27,-79 79,0 54,-26-1</inkml:trace>
  <inkml:trace contextRef="#ctx0" brushRef="#br0" timeOffset="4538">5424 979,'53'53,"0"-27,-27-26,27-26,-53-27,53 26,-53 1,27-27,-27 26,52 27,1 0,0 0,-53 53,53-26,-53 26,53-53,-53 79,0-53,27 1</inkml:trace>
  <inkml:trace contextRef="#ctx0" brushRef="#br0" timeOffset="5085">6694 793,'0'-52,"0"-1,-53 53,27 0,-27 0,0 0,-27 53,27-27,1 27,25-27,27 27,27-53,25 0,28 0,-27 0,0 0,0-26,0-1,-53-26,26 27,-26-27,0-79,0 52,0 1,0 26,0 27,0-27,-53 53,53-27,0 54,0 26,0-27,27 27,-27 0,52 53,-52-27,27 1,-27-28,79 28,-79-27,80 0,-27-53</inkml:trace>
  <inkml:trace contextRef="#ctx0" brushRef="#br0" timeOffset="5888">7805 317,'0'-53,"-26"53,26 80,0-27,0 26,-53 0,53 1,0 26,0-1,0-25,0-1,0-26,0-27,0 1,26-27</inkml:trace>
  <inkml:trace contextRef="#ctx0" brushRef="#br0" timeOffset="6435">8255 344,'0'-27,"0"54,0 52,0 0,0 27,0 53,0-27,-53 1,53-81,0 1,0 0,27-53,-1-79,27 26,-53 0,26 0,-26 106,0-26,80 25,-27-25,0-27,26 0,0 0,1 0,-1 0,-52 0,-27-53,52 27,-52-1,-26 27,0-53,-27 53,-27 0,1 0,79 0,-27 0,27 80,27-1,26-53,26-26,1 80,-1-80,27 0,-27 0,1 0,-28 0</inkml:trace>
  <inkml:trace contextRef="#ctx0" brushRef="#br0" timeOffset="6839">7435 661,'0'-26,"53"26,0-53,26 53,27 0,53-53,-27 53,27 0,-1 0,-52 0,27 0,52 0,0 0</inkml:trace>
  <inkml:trace contextRef="#ctx0" brushRef="#br0" timeOffset="7909">10001 423,'53'0,"-26"0,26-26,-1 26,1 0,0 26,27 0,-54 54,-26-27,53 0,-53 0,0 26,0 0,-53-26,27 0,-27 27,26-28,-26-25,27 26,26-53,53 0,0 0,26 0,-26 0,0 0,0 0</inkml:trace>
  <inkml:trace contextRef="#ctx0" brushRef="#br0" timeOffset="8225">10081 926,'0'-27,"26"-26,27 53,0 0,53-53,0 53,26 0,-53 0,1 0,-27 27,-1-27,1 26</inkml:trace>
  <inkml:trace contextRef="#ctx0" brushRef="#br0" timeOffset="8419">11192 952,'53'0,"0"0,26 0,-52 0,-1 0,27 0,-27 0</inkml:trace>
  <inkml:trace contextRef="#ctx0" brushRef="#br0" timeOffset="9073">11853 185,'0'26,"0"27,0 27,0 25,-53 28,53-27,0-27,0 0,0-26,0 0,53 0,0-53,0 53,27-53,-1 0,0 0,-26 0,-26 0</inkml:trace>
  <inkml:trace contextRef="#ctx0" brushRef="#br0" timeOffset="9313">11642 635,'0'-27,"0"27,53 0,0 0,-27 0,27 0,0 0,26 0,1 0</inkml:trace>
  <inkml:trace contextRef="#ctx0" brushRef="#br0" timeOffset="10137">12409 741,'0'-27,"0"80,0 26,0 1,53 26,-53-54,26 1,-26-26,0 26,0-27,0-26,0-53,0 27,0-27,0 0,0-26,0 26,0 26,80-26,-54 0,27 53,26 0,-52 0,-1 0,27 27,-26-27,-27 53</inkml:trace>
  <inkml:trace contextRef="#ctx0" brushRef="#br0" timeOffset="11097">13256 767,'0'-26,"0"26,-53 0,26 0,-26 0,27 0,-1 26,-25 27,52-27,-53 1,53 26,0 0,0-27,53-26,-27 0,0 0,27 0,-26 0,-27-53,53 53,-53-79,0 26,26 53,-26-27,53 27,-26 53,-27-26,0 26,0 0,0-27,0 1,0 25,0-25,52-27,-25 0,-1 0,27 0,-26-27,26-25,-27 25,1-26,-27 27,0 79,0-27,0 53,0-52,0-1,0 27,53-53,-27-26,-26-1,79-52,-52 26,26 27,-53-27,26 53,27 53,-53-27,27 1,-27 25,52-25,-52 26,53-53</inkml:trace>
  <inkml:trace contextRef="#ctx0" brushRef="#br0" timeOffset="11457">14499 661,'0'-53,"-79"80,26-1,0-26,-26 106,52-80,27 27,0 27,27-27,26-53,-1 26,1-26,27 53,-54-27,-26 27,-79-53,-1 0,1 53,0-53,26 27</inkml:trace>
  <inkml:trace contextRef="#ctx0" brushRef="#br0" timeOffset="12250">15161 370,'0'-53,"0"27,0 26,-53-53,26 53,1 0,-27 0,26 0,1 0,0 0,26 26,-80 27,80 0,0 26,0 1,0 26,0-27,0 0,27-26,-27 0,53 0,-53 27,52-54,-52 0,0 27,27-53,-27 27</inkml:trace>
  <inkml:trace contextRef="#ctx0" brushRef="#br0" timeOffset="12523">14790 767,'27'0,"-1"0,27 0,-26 0,-1 0,27 26,-27-26,1 0</inkml:trace>
  <inkml:trace contextRef="#ctx0" brushRef="#br0" timeOffset="13054">15346 846,'-27'0,"-26"0,1 0,-1 0,0 53,-27-26,27 26,53-27,0 1,0 25,53-52,0 0,0 0,27 0,-28 0,1-52,0-1,-53 0,27 0,-27 26,0 1,0 26,0 26,0 27,0 0,79-26,-79-1,27 27,-27-27,0 1,0-27,0 0,0-27,0 1,0-53,0 26,53 0,-1-27,1 54,-26 26,-1 0</inkml:trace>
  <inkml:trace contextRef="#ctx0" brushRef="#br0" timeOffset="13536">15796 979,'26'0,"27"0,-27 26,27 27,-53 26,27-79,-1-53,-26 27,0 0,53-27,-53 26,27 27,52 27,-79 26,27-27,-27 0,26-26,-26 53,53-53,-53-26,53-53,-53 26,53 0,0 26,-27 27,1 0,-27 53,79-26,-79 26,26-27,-26 0,0 27,53-53,-53 27</inkml:trace>
  <inkml:trace contextRef="#ctx0" brushRef="#br0" timeOffset="17453">17330 661,'-53'-26,"0"26,27-27,-27 27,27 0,-1 0,-26 0,27 53,26 0,0 0,53-53,26 0,0 0,1 0,-27-53,0 53,-53-53,0 27,0-1,-53-52,26 79,1 0,-27 0,26 26,27 1,-53-1,53 27,27-26,26-27,53 53,52-53,1 0,-27 0,1-53,-54 0,1 26,-80 1,26-27,-26 26,0-26,0 27,0 0,-79 26,52-53,1 53,-27 79,53 0,0 27,0 27,0 52,26 0,-26 0,80 27,-80-80,53 27,-53-53,0-27,0 0,0-26,0-53,0-53</inkml:trace>
  <inkml:trace contextRef="#ctx0" brushRef="#br0" timeOffset="17655">17912 1376,'0'0,"53"0,-26-27,26 27,0 0,52-53,-25 53,-1 0,-26 0,0 0,-27 0</inkml:trace>
  <inkml:trace contextRef="#ctx0" brushRef="#br0" timeOffset="18407">19076 238,'0'-27,"-52"-52,25 79,-52 79,79-26,-27 27,27-1,0 0,0 27,0 53,0-53,0-27,0 1,0-28,0 28,0-54,0 1,27 26,-1-53,54 0,-54-27</inkml:trace>
  <inkml:trace contextRef="#ctx0" brushRef="#br0" timeOffset="18929">19553 291,'0'-27,"0"80,0 53,-27 53,27 26,-53-26,53-53,0-27,0-26,0-27,0 27,0-79,53-1,-53 1,53 26,-53-53,0 106,53 0,0 0,53 0,0-53,26 79,-79-79,0 0,-27-26,27-1,-53-26,27 0,-27-26,0 26,-27 0,-26 27,0 26,-26 0,26 0,27 0,-27 26,53 27,0 0,26 0,1 0,52 26,-26-52,0-27,26 52,1-52,-1 0,0 0,-26-52</inkml:trace>
  <inkml:trace contextRef="#ctx0" brushRef="#br0" timeOffset="19253">18124 476,'53'-53,"-27"53,54-53,-27 53,0 0,26 0,27 0,0 0,26 27,-26-27,0 0,26 52,-53-52,-26 80,0-80</inkml:trace>
  <inkml:trace contextRef="#ctx0" brushRef="#br0" timeOffset="20025">17727 1534,'53'0,"-27"0,27-26,27 26,-1-53,27 53,-27-53,1 53,-54 0,27-26</inkml:trace>
  <inkml:trace contextRef="#ctx0" brushRef="#br0" timeOffset="21090">20399 873,'0'-53,"80"53,-27-53,0 53,0 0,-1 0,-25 26,26 27,-53-26,0 26,0-27,-27 27,27-26,-26-27,26 26,0-52,0-27,26-27,-26 1,106 26,-106 0,53 0,-53 27,27 26,-27 53,79-53,0 53,1-53,-1 0</inkml:trace>
  <inkml:trace contextRef="#ctx0" brushRef="#br0" timeOffset="21299">21378 741,'0'26,"0"27,0-27,27 1,-27 26,26-27,-26 1,0 26,0-27,27-26</inkml:trace>
  <inkml:trace contextRef="#ctx0" brushRef="#br0" timeOffset="21479">21458 211,'0'-53,"0"27,53 26,-53 53,0 26,0 1</inkml:trace>
  <inkml:trace contextRef="#ctx0" brushRef="#br0" timeOffset="21953">22146 635,'-27'0,"-26"0,-26 0,26 0,27 0,-54 26,27-26,0 27,27-27,-27 0,106 0,26 53,-26-53,0 52,26-25,-26 26,0 0,0 0,-53 0,27 26,-27-26,0-27,0 27,0-26,-53-27,26 0,1 0,-1 0,-26 0,53-80,0 1,0-27</inkml:trace>
  <inkml:trace contextRef="#ctx0" brushRef="#br0" timeOffset="22296">22595 185,'0'53,"0"26,0 53,0-26,0 0,0-26,0 25,0-25,0-27,0 0,27-27,-27-26,79-53,-79 0,27 0,-27 0,0 0,26 53,54 0,-80 27,79-1,-53 54,27-54,-53 1,53 26</inkml:trace>
  <inkml:trace contextRef="#ctx0" brushRef="#br0" timeOffset="22544">23416 185,'0'106,"0"26,0-26,0 0,0 0,0-27,0 0,0 1,0-27,0-27,53 27</inkml:trace>
  <inkml:trace contextRef="#ctx0" brushRef="#br0" timeOffset="22725">23257 714,'26'-53,"1"53,-1 0,54 0,-27 0,-1 0,28 0,-1 0,1 0</inkml:trace>
  <inkml:trace contextRef="#ctx0" brushRef="#br0" timeOffset="23542">24580 449,'0'-52,"-27"52,-26 26,27 0,-27 27,0-26,0 26,27-27,-1 27,27 0,0-26,53-27,27 0,25 52,1-52,53 0,-53 53,-27-53,-52 53,-27 0,0 0,-53 0,0-53,-27 0,1 53,26-53,27 0</inkml:trace>
  <inkml:trace contextRef="#ctx0" brushRef="#br0" timeOffset="23775">25665 635,'-27'0,"-26"0,53 26,0 54,0-54,0 53,0-26,0 0,0-26,0 26,27-27</inkml:trace>
  <inkml:trace contextRef="#ctx0" brushRef="#br0" timeOffset="23964">25770 264,'53'0,"-53"-26,0 26,-26 79,26-52</inkml:trace>
  <inkml:trace contextRef="#ctx0" brushRef="#br0" timeOffset="24757">26009 767,'0'-53,"-27"27,1 26,-27 0,26 0,1 0,-54 26,28 27,-1-27,0 27,53-26,-27 26,27-27,53-26,0 0,26 0,-26 0,0 0,27-26,-27-27,-1 0,1-53,-53 27,53-1,-53 27,0 0,0 1,0 25,0 1,-26 52,26 27,0 0,0 26,0 1,0-1,0 27,53-53,-27 0,27 0,0-53,0 0,0 0,-27 0,27-80,0 27,-53-26,0 26,0 27,0-27,-26 26,-1 27,1 0,26 27,0-1,0 27,0-26,0-1,0 27,0-27,26-26,27 53,-26-53,26 53,26-53,-26 0,-27 0,1 0</inkml:trace>
  <inkml:trace contextRef="#ctx0" brushRef="#br0" timeOffset="25266">27199 820,'0'-27,"-26"27,-27-26,26 26,-26 0,-26 0,26 0,27 0,-27 0,53 53,0 0,0 0,53-53,0 0,0 0,-1 0,1 0,0-27,-26-26,-27-26,53 0,-53-54,0 27,0 1,0-1,0 0,0 27,0 26,0 26,0 27,0 53,0 53,0 26,0-52,0 25,0 1,0 0,0 26,53-52,-53-1,0-26,0 0,0 0</inkml:trace>
  <inkml:trace contextRef="#ctx0" brushRef="#br0" timeOffset="26466">28046 952,'0'0,"26"0,27 0,53 0,26 0,-52-79,-1 52,-79 1,27-27,-27 0,0 53,-80 0,1 0,-1 0,1 0,53 0,26 27,-27 25,27-25,0-1,0 27,27-26,26 26,-1-27,1-26,0 53,0-53,27 0,-1 0</inkml:trace>
  <inkml:trace contextRef="#ctx0" brushRef="#br0" timeOffset="26706">28972 608,'0'-26,"0"26,0 26,-53 54,0-1,0 0,27 27,-27-26,53-1,-53-26,53 0</inkml:trace>
  <inkml:trace contextRef="#ctx0" brushRef="#br0" timeOffset="26938">28681 873,'-53'0,"79"0,1 26,26-26,0 53,0-53,0 53,26-53,-26 0,-27 27,1-27,26 0,-27 0</inkml:trace>
  <inkml:trace contextRef="#ctx0" brushRef="#br0" timeOffset="27290">29157 185,'0'-27,"-26"27,-27 0,53 27,-53 26,53 0,0 53,0 52,0-25,0 25,0 28,26-1,-26-53,80 27,-80-27,53-53,-1 1,-52-54,27-26,26-26,-53-54,0 28,0-54</inkml:trace>
  <inkml:trace contextRef="#ctx0" brushRef="#br0" timeOffset="27786">29104 635,'27'0,"26"0,-53 0,26 0,-26 53,26-53,-26 53,53-27,-53 53,-26-79,-53 53,-1-53,27 53,0-53,0 53</inkml:trace>
  <inkml:trace contextRef="#ctx0" brushRef="#br0" timeOffset="29201">29528 899,'0'-53,"0"27,0 26,-53 0,26 0,27 0,-26 0,26 53,-53-53,53 26,-27 27,27-26,0 26,0-53,27 0,26-27,-53 1,26-1,-26-26,53 53,-53-26,27 26,-1 0,-26 26,0 1,53 26,-53-27,0 27,0-27,26 1,-26 26,53-53,-26 0,-27-53,53-26,-53 26,79 0,-79 0,26 53,-26-27,0 54,0 26,53 0,0-27,0-26,0 0,0-26,-53-1,53-52,-53 26,0 26,0 1,0 26,-53 0,27 26,26 27,-53-26,53 26,0-27,26-26,1 0,-1 0,1 0,25 0,1 0,-53 27,0 26,0-1,0-25,0-1,27-26,-27 53,53-53,-27 0,-26-26,53-27,0-26,0-1,0 54,-53-27,26 53,-26 53,0-27,0 1,53 26,-53-1,27-52</inkml:trace>
  <inkml:trace contextRef="#ctx0" brushRef="#br0" timeOffset="29908">30903 449,'0'-26,"0"0,0-27,-53 0,53 0,0 26,27 27,-27-53,0 133,0-1,0 1,0 52,0 0,53 27,-53-53,26 26,-26-53,80-26,-80 0,26-53,-26-26,0-27,0-27,0 28,0-1,-79 0,79 26,-53 27,53-53,-53 53,26 0,80 0,0 0,27 0,-1 0,0 0,1 0,-27-26,0 26,-27 0,-26-27,0 27,-53 53,53 0,0 27,0-27,0-1,0 28,0-27,0-27,27 27,-1-79,-26-1,0-26</inkml:trace>
  <inkml:trace contextRef="#ctx0" brushRef="#br0" timeOffset="30066">31485 555,'0'-26,"0"-27,0 106,-26 0</inkml:trace>
  <inkml:trace contextRef="#ctx0" brushRef="#br0" timeOffset="30765">31856 1111,'0'-53,"0"27,0-1,0 27,-53 0,53 0,-53 0,53 53,0-27,26-26,1 0,-27 53,26 0,-26-26,53 26,-53-27,53-26,0 53,-26-53,26 0,-1 0,28-26,-27-1,0-52,26-1,-26-25,-27-1,27-53,-53 0,0 53,0 53,0 1,0 25,-26 27,-1 0,-52 106,26-27,0 54,53-54,-79 0,79 1,0-1,0 0,0 1,0-27,79 0,1 0,-1 0,0-53</inkml:trace>
  <inkml:trace contextRef="#ctx0" brushRef="#br0" timeOffset="32519">1773 2354,'-27'-26,"-52"26,52 0,1 0,-27 0,27 26,-27 27,53 0,-53 0,53 27,0-27,0-1,0 1,26 27,1-27,26 0,-27-1,-26 28,53-54,-53 1,0 26,-26-53,-1 0,1 0,-27 0,26 0,1 0,-27 0,53-27,0 1,53 26,-27-27,1 27,26 0,-53-53</inkml:trace>
  <inkml:trace contextRef="#ctx0" brushRef="#br0" timeOffset="32891">1773 2963,'79'0,"-52"0,-1 0,27-26,0 26,0-53,26 0,-52 0,-27 0,53-26,-53 52,-27 1,1 26,-27 0,-27 0,27 53,0-1,1 1,52 27,-53-27,53 0,0-27,0 27,26-53,27 26,0-26,53 0,-27 0,1 0,-1 0,-26 0,-27 0</inkml:trace>
  <inkml:trace contextRef="#ctx0" brushRef="#br0" timeOffset="33461">2619 2407,'-26'-26,"26"-27,-27 53,-25 0,-1 0,26 53,-26-27,53 27,-26 27,26-27,0-27,0 1,0-27,26 52,27-52,-26 0,-1 0,27 0,0 0,-53 27,0 52,0-26,0 27,0-1,-27 27,27-27,0-26,0-26,0 25,0-25,27-27,-1 0,-26-27,0-25,27 25,-27 1,53-27,-53 26</inkml:trace>
  <inkml:trace contextRef="#ctx0" brushRef="#br0" timeOffset="34027">2858 2884,'52'0,"-52"26,27-26,-27 79,26-26,-26-26,80-27,-54 53,1-53,26 0,-1 0,-52 0,0-27,27-52,-27 26,0 0,0 27,0 26,0 26,0 1,26 25,27-52,0 53,0-53,27 0,-1 0,-26 0,-27-26,27-27,-53 0,27-26,-27-1,0 27,-27 1,1 52,-27-27,26 27,1 0,-27 0,53 27,-26 52,26-26,0 0,0 0,52-27,-25-26,-1 27,54-27,-27 0,0 0,-1 0,1 0</inkml:trace>
  <inkml:trace contextRef="#ctx0" brushRef="#br0" timeOffset="34325">3942 2937,'53'26,"0"-26,-53 26,27-26,26 0,-53 0,26-52,-26 25,0-26,53 53,-27 0,27 53,-53 26,27-79</inkml:trace>
  <inkml:trace contextRef="#ctx0" brushRef="#br0" timeOffset="35106">4789 2593,'-53'0,"0"0,27 79,-27 27,0-27,53 1,0-28,0 28,53-27,26 0,27-53,0 0,26 0,-26-27,0-52,-53 26,-53-26,53 26,-53 0,-27 26,-52-26,52 53,-26 0,27 27,26 26,0-27,0 1,0 26,26-1,27-25,-26 26,26-53,26 53,-26-53,26 53,1-53</inkml:trace>
  <inkml:trace contextRef="#ctx0" brushRef="#br0" timeOffset="37332">6244 2751,'0'0,"0"27</inkml:trace>
  <inkml:trace contextRef="#ctx0" brushRef="#br0" timeOffset="37483">6218 3122,'26'-27</inkml:trace>
  <inkml:trace contextRef="#ctx0" brushRef="#br1" timeOffset="46557">7805 2487,'-53'0,"53"-27,53 27,0 0,-26 0,26 0,-1 0,-25 0,-1 0,-26 53,53-53,-53 80,0-54,0 27,-26 0,26-27,-53 27,0-26,27-1,52-52,0-27,54-27,-80 28,26 25,-26-26,53 27,-53-1,27-52,-27 132,0 26,0-52,0-1,0 27,0-27,0 1,0-1,0 27,0-26,53-27,-1 0,-25 0,26-27,0 27,-27-79,27 79,-53-53</inkml:trace>
  <inkml:trace contextRef="#ctx0" brushRef="#br1" timeOffset="47421">9075 2063,'0'-26,"-26"-53,-54 52,54 27,-27 0,0 0,0 0,27 0,-27 0,53 27,-53-27,53 53,0-1,0 1,0-26,0-1,0 27,26 0,-26 0,27 0,-27 26,53-26,-53 27,0-1,0-26,26 0,-26 26,0-26,0 0,0 0,0 0,0 0,53-53,-26 0,-1 0,53 0,-26-27,0-26,-53 27</inkml:trace>
  <inkml:trace contextRef="#ctx0" brushRef="#br1" timeOffset="47824">9102 2593,'79'53,"-52"-53,-27 79,79-53,-79 1,26 26,-26-27,53-26,-53-26,0-1,0-26,0 0,27 1,-27 25,0-26,26 53,54 0,-80 27,52-27,-52 105,27-78,-27 52,53-26,-53-26,0 26,0-27</inkml:trace>
  <inkml:trace contextRef="#ctx0" brushRef="#br1" timeOffset="48431">9790 2037,'26'-79,"1"79,52 0,-26 0,-53 26,53-26,-53 79,53-52,-53 26,0 26,0-26,0 26,0 1,0-27,0 0,0 26,0 0,0 1,0-27,0 0,26 0,-26-1,0-25,0-27,-53 0,27 0,-1 0,-26 0,27 0,26 0</inkml:trace>
  <inkml:trace contextRef="#ctx0" brushRef="#br1" timeOffset="48761">10425 2540,'0'-27,"26"27,1 0,52 0,-53 0,1 0,-27 27,0 26</inkml:trace>
  <inkml:trace contextRef="#ctx0" brushRef="#br1" timeOffset="48904">10610 2857,'79'0,"-26"-26,-26 26,25 0</inkml:trace>
  <inkml:trace contextRef="#ctx0" brushRef="#br1" timeOffset="49895">12224 2646,'0'-53,"0"0,0-27,-53 80,53-53,-27 53,27-26,-53 26,27 0,-27 0,27 0,-27 53,26 0,-26 0,53 26,-26-26,26-27,0 1,26-27,27 53,27-53,-1 0,0 0,-26-27,0 27,0-53,-53 27,27-27,-27 27,0-1,0-26,0 106,0-26,0-1,0 27,0-27,0 27,53 0,-1-53,-25 27,26-27,0 0,0 0</inkml:trace>
  <inkml:trace contextRef="#ctx0" brushRef="#br1" timeOffset="50366">12091 1746,'0'53,"0"0,0 0,0 0,53 26,-53-53,53 27,0-26,0-27,0 0,-53-53,0 26,27-25,-27-1,0 0,52 26,-52 54,27-27,-27 53,53-53,-53 53,26-1,-26-25,0 26,27-27,-27 1</inkml:trace>
  <inkml:trace contextRef="#ctx0" brushRef="#br1" timeOffset="51859">13203 2275,'0'-53,"0"80,-27 52,27-26,0 26,0 1,0-1,0 0,0-26,0 0,0-26,27-27,-27 26,53-26,-27 0,1 0,25 0,-25 0,26-79,-53 26,53 26,-53-52,53 26,-53 0,0 0,0 27,0-27,0 26,0 1,0 26,-27 26,27 54,0-27,-53 0,53 26,0 0,0-26,-53 27,53-54,0 1,0 26,27-27,26-26,-27 0,27 0,-26 0,-1 0,27 0,-53-53</inkml:trace>
  <inkml:trace contextRef="#ctx0" brushRef="#br1" timeOffset="53469">14129 2143,'0'-80,"0"54,0 26,0-53,-53 53,0-53,26 53,-25 0,25 0,-26 0,53 27,-26-27,26 26,0 1,0 52,0-53,0 1,0 52,0-26,0 0,0 0,0 0,79 26,-79-26,27 0,-27 0,52 26,-52-52,0-1,27 27,-27-26,0-1,0 27,0 0,0-27,0 1,53-27,-27 53,1-53,26 0,0 0,-53-27,53-26,-53 0</inkml:trace>
  <inkml:trace contextRef="#ctx0" brushRef="#br1" timeOffset="53838">14420 2513,'53'53,"-53"-26,26 26,-26-27,53 0,-53 27,0-26,27 26,-27-27,26-26,-26-53,0 0,53 0,-53 1,0-1,26 0,-26 26,80 54,-27 52,-53-52,53 25,-53-25,0-1,0 27,0-26,0 26</inkml:trace>
  <inkml:trace contextRef="#ctx0" brushRef="#br1" timeOffset="54461">14975 1958,'53'-27,"-26"1,26 26,0 0,26 0,-53 26,-26 54,53-54,-53 27,0-27,0 1,0 26,0 0,0 0,0-1,27 1,-27 27,53-27,-53 0,0 0,26 26,-26-53,0 1,0 26,0 0,0-53,-53 0,0 26,27-26,-1 0</inkml:trace>
  <inkml:trace contextRef="#ctx0" brushRef="#br1" timeOffset="57478">25135 1217,'27'0,"-27"53,0 26,53-26,-53 26,0-26,26 27,-26-1,0 27,0-27,0 1,0-1,53 0,-53-26,0 27,0-1,0 0,0 1,0 26,0-53,53 26,-53-26,53 53,-53-27,79 0,-79-26,27 27,-27-1,53 27,-53-27,0 1,53-27,-53-1,0 28,0-27,0 0,26 0,-26 0,0 26,0-26,53 0,-53-27,0 27,0 0,27-27,-27 27,0 0,0-26,0-1,0 27,0 0,26-53,-26 53,0 0,0 0,0 0,0-27,0 27,0 0,0-27,0 1,0 26,0-27,0 1,0-1,0-26</inkml:trace>
  <inkml:trace contextRef="#ctx0" brushRef="#br1" timeOffset="59024">21722 4286,'53'-27,"0"27,0 0,-26 0,52 0,-26 0,0 0,26 27,0-27,54 0,26 0,26-53,26 53,28 0,-28-53,1 53,52-53,1 53,-27-53,53 53,0-53,-26 53,26 0,-27-53,27 53,-52 0,-28 0,54 0,-53 0,-27 0,0 0,0 0,-53 0,27 0,-27 0,54 0,-28 0,-25 0,25 0,1 27,-26-27,25 0,1 0,-53 0,26 0,0 0,1 0,25 0,1-27,-26 27,25 0,-25 0,25 0,-25 0,25 0,-52 0,0 0,-27 0,1 0,-1 0,-52 0,-27 0,53 0,-27 0,27 0,26 0,-52 0,26 0,0 0,52 0,-52 0,27 0,-1 0,0 0,-26 0,-26 0,26 0</inkml:trace>
  <inkml:trace contextRef="#ctx0" brushRef="#br1" timeOffset="59266">32253 3757,'0'-53,"53"53,0 53,-53-27,52 27,-52-26,0-1,0 27,0 26,-52-26,25-26,-26 26,0-27,27-26</inkml:trace>
  <inkml:trace contextRef="#ctx0" brushRef="#br1" timeOffset="59960">32808 4048,'53'0,"0"26,-53 27,0 27,53-28,-53 1,0 0,0 0,0-26,53-80,-53 26,26 1,-26-27,53-26,-53 26,53 26,-53-26,53 53,0 0,-53 27,0 26,0 0,0-1,0 1,0 0,0 0,0-26,0-1,0 27</inkml:trace>
  <inkml:trace contextRef="#ctx0" brushRef="#br1" timeOffset="61042">25109 1217,'-53'0,"53"0,-26 26,26 27,-27-26,27-1,-53 53,53-52</inkml:trace>
  <inkml:trace contextRef="#ctx0" brushRef="#br1" timeOffset="61243">25109 1243,'26'-26,"27"26,-26 0,-27 0,26 0,-26 79</inkml:trace>
  <inkml:trace contextRef="#ctx0" brushRef="#br1" timeOffset="62204">22410 1667,'53'0,"0"0,-26 52,-27 1,79 0,-79 27,0-1,0-52,0-1,0 27,0-80,0 1,0 0,0-54,0 1,0-1,0 27,0 27,26 52,-26 27,0 0,53 0,-53-26,27 26,26 0,26-1,-26-52</inkml:trace>
  <inkml:trace contextRef="#ctx0" brushRef="#br1" timeOffset="62719">23178 1481,'0'-53,"0"53,-53 0,0 0,0 27,0 26,53 26,0-26,0 0,0 0,26 0,-26 0,53 26,-53-26,53-26,-53 25,53-25,-53 26,27 0,-27-27,52-26,-25 0,-1 0</inkml:trace>
  <inkml:trace contextRef="#ctx0" brushRef="#br1" timeOffset="63087">23336 1825,'0'27,"27"-27,-27 79,53-26,-53-26,26-27,-26 0,0-27,0-26,0 0,27 27,-27-27,52 53,1 0,-53 26,27-26,-27 80,53-80,-53 53,26 0,-26-1</inkml:trace>
  <inkml:trace contextRef="#ctx0" brushRef="#br1" timeOffset="63589">23786 1428,'0'-26,"0"26,0 26,0 27,27-53,-27 27,26-27,-26 26,53-26,-53 80,26-80,-26 53,27-27,-27 27,53 26,-53-52,26 26,-26-27,53 1,-53 26,0-1,0-25,-26 26,-54-27,54 27,26-26</inkml:trace>
  <inkml:trace contextRef="#ctx0" brushRef="#br1" timeOffset="64820">23760 5609,'0'79,"0"-26,0 27,0-28,0 1,0 0,0 0,0 0,53-53,-27 0,27 0,0 0,-53-26,26-54,-26 27,0 0,0-26,-26 0,-27 26,26 26,-25-26,25 53,-26 0,53 27,0-1,0 27,0 0</inkml:trace>
  <inkml:trace contextRef="#ctx0" brushRef="#br1" timeOffset="65210">24474 5371,'0'26,"0"54,-26-1,-27-26,26 26,-26-52,27 26,26-53,26 0,80 0,-79 53,-1-53,27 26,-27-26,27 79,-26-52,-1-27,-26 26</inkml:trace>
  <inkml:trace contextRef="#ctx0" brushRef="#br1" timeOffset="65714">25268 5503,'0'-53,"0"27,-53 26,-27 0,28 26,-1 53,-27 1,54-1,-27 1,53-27,0-27,0 27,26-27,27-26,0 0,0 0,0-53,26 27,-26-27,-53 27,27-27,-27 26,0 27,0 53,0-26,0-1,53 27,-27-27,27 27</inkml:trace>
  <inkml:trace contextRef="#ctx0" brushRef="#br1" timeOffset="66109">25929 5424,'-26'26,"-27"1,26 25,27 1,-53-26,53 26,-52-27,25 27,27 0,-53-53,106 0,26 0,-52 0,26 27,0-27,26 0,-26 0,0 52,0-52,0 0,-27 27</inkml:trace>
  <inkml:trace contextRef="#ctx0" brushRef="#br1" timeOffset="66927">26749 5265,'0'-53,"53"79,-53 27,27 0,-27 27,53 25,-53-25,53 52,-53-52,26 25,-26-25,0-27,53 0,-53-27,0 53,26-79,-26 27</inkml:trace>
  <inkml:trace contextRef="#ctx0" brushRef="#br1" timeOffset="71653">26432 3916,'0'0,"-27"0,27-53,0 79,0 53,0-26,0 0,0-53,0 53,53 0</inkml:trace>
  <inkml:trace contextRef="#ctx0" brushRef="#br1" timeOffset="72035">26432 4445,'0'-27,"53"27,-53 53,0-26,0 26,0-27,0 27,0-27,0 1</inkml:trace>
  <inkml:trace contextRef="#ctx0" brushRef="#br1" timeOffset="72732">27252 3942,'0'0,"0"0,0 53,-53-53,53 53,0-27,0 1,27 52,-27-26,0-27</inkml:trace>
  <inkml:trace contextRef="#ctx0" brushRef="#br1" timeOffset="73079">27437 4471,'53'0,"-26"0,-27 0,53 0,-53 80,0-28,0 1,-27-26,54-27,-1 0,1 0,25 0,28 0,-27 0,-27 0</inkml:trace>
  <inkml:trace contextRef="#ctx0" brushRef="#br1" timeOffset="73619">28099 3730,'0'53,"0"0,0 0,0 0,0 26,0-26,0 0,0 0,26-53</inkml:trace>
  <inkml:trace contextRef="#ctx0" brushRef="#br1" timeOffset="74017">28310 4365,'80'0,"-1"-53,-52 53,-1 0,-26 0,0 53,0-26,0-1,0-26,0 53,-26-53,26 53,26-53,1 27,-1-27,27 0,-27 52,-26-25,0 52,-53-26,27-26,-27 26,27-53</inkml:trace>
  <inkml:trace contextRef="#ctx0" brushRef="#br1" timeOffset="74563">28998 3863,'0'53,"-26"-1,26-25,0-1,0 27,0-26,0-1,0 27,0-26,0-1,53-26</inkml:trace>
  <inkml:trace contextRef="#ctx0" brushRef="#br1" timeOffset="74922">29131 4551,'26'0,"27"79,-27-26,27 0,-26-53,26 0,-53-27,53 27,-53-53,0 27,26-27,-26 79,0 1,0-1,0 27,0-26,0-1,0 1,0 26</inkml:trace>
  <inkml:trace contextRef="#ctx0" brushRef="#br1" timeOffset="75471">29845 4101,'0'-53,"0"26,0-26,0-26,0 53,0 52,0 27,0 26,0 1,0-27,0 0,0-27,0 27,0-27,26 1,-26 26,53-53</inkml:trace>
  <inkml:trace contextRef="#ctx0" brushRef="#br1" timeOffset="75875">30163 4471,'26'27,"27"26,-27-1,27-25,-26 26,-27-27,53 27,-53-26,0-1,0 1,-53-27,0 79,-27-79,28 0,-1 0</inkml:trace>
  <inkml:trace contextRef="#ctx0" brushRef="#br1" timeOffset="76041">30295 4286,'0'-27,"53"27,0 0,-27 0,53 0,-52 0</inkml:trace>
  <inkml:trace contextRef="#ctx0" brushRef="#br1" timeOffset="76371">30983 3757,'53'0,"-53"-53,26 53,-26 26,0 27,0 27,-26-1,26 0,-27 1,27 26,-53-27,53-53</inkml:trace>
  <inkml:trace contextRef="#ctx0" brushRef="#br1" timeOffset="76770">31353 4312,'0'27,"0"-1,-53 27,53 27,-53-1,53 0,0 1,0-1,0-26,0-27,27-26,-1 0,27 0,0 0,-26 0,-27-26,0-27,0-26,0 52,-53 27,0-53,0 53,-27 27,1 26,0-27</inkml:trace>
  <inkml:trace contextRef="#ctx0" brushRef="#br1" timeOffset="77795">25109 3889,'0'0,"0"27,0-1,0 27,0-27,0 1,0 26,0-27,0 1,0 26,0-53</inkml:trace>
  <inkml:trace contextRef="#ctx0" brushRef="#br1" timeOffset="78103">24712 4630,'27'0,"-27"-27,52 27,-25 0,26 0,0 0,0 0,0 0,0-52</inkml:trace>
  <inkml:trace contextRef="#ctx0" brushRef="#br1" timeOffset="78290">25188 4339,'-26'53,"26"-27,0 27,0 0,0 26,0-26,0 0,0-26</inkml:trace>
  <inkml:trace contextRef="#ctx0" brushRef="#br1" timeOffset="78920">25453 4207,'-27'0,"27"26,0 0,0-26,80 0,-27 0,-27 0,-26 0,0-26,0 26,0-53,-79 53,52 0,-26 0</inkml:trace>
  <inkml:trace contextRef="#ctx0" brushRef="#br1" timeOffset="80000">23945 3942,'0'-26,"0"52,0 0,0 1,0 26,0-27,0 1,0 26,0-27,0 1,0 25,53-25,-53 26</inkml:trace>
  <inkml:trace contextRef="#ctx0" brushRef="#br1" timeOffset="80322">23760 4577,'0'0,"79"0,-53 0,1 0,26 0,-27 0</inkml:trace>
  <inkml:trace contextRef="#ctx0" brushRef="#br1" timeOffset="80630">24077 4445,'53'-53,"-27"53,27 0,-53 26,0 27,0-26,0-1,0 27,0-53,0 26,53-26,0 0,27 0,-54 0,1 0</inkml:trace>
  <inkml:trace contextRef="#ctx0" brushRef="#br1" timeOffset="81267">22807 4021,'0'0,"27"53,-27 27,0-1,0 0,0 27,0 53,0-80,0-26</inkml:trace>
  <inkml:trace contextRef="#ctx0" brushRef="#br1" timeOffset="81491">22886 4868,'0'-26,"27"26,-1-27,27 27,-26 0,-1-53</inkml:trace>
  <inkml:trace contextRef="#ctx0" brushRef="#br1" timeOffset="81808">23389 4498,'0'53,"0"-27,0 27,0 0,-26-27,26 27,-53-26,53-1,26-26,27 0,0 0,-26 0,-27 27,-27 25,-52 28,-54 26,-25-53</inkml:trace>
  <inkml:trace contextRef="#ctx0" brushRef="#br1" timeOffset="83391">18441 4577,'0'-26,"27"26,26 0,-27 0,1 0,26 0,-27 0,27 0,0 0,53-53,-27 53,-26 0,0-27,0 27,26 0,-52 0,-1 0,27 0,0 0,-26 0,-1 0,27 0,0 0,0-53,0 53,26 0,-53 0,1 0,-1 0,27-26,-26 26,26 0,26 0,-26 0,-27 0,54 0,-27-53,-27 53,1 0,26 0,-27 0,-26-27,79 27,-26 0,0 0,0 0,-26 0,-1 0,27 0,-27 0,27 0,0 0,0 0,27 0,-28 0,1-79,0 79,27-26,-27 26,-27 0,27-53,0 53,-53 26,26-26,27 27,0-27,-26 0,-1 0,27 0,26 0,-52 0,26 0,0 0,0 0,-27 0,-26-53,53 53,0 0,-27 0,1 0,-27 26,0 1,-27-27</inkml:trace>
  <inkml:trace contextRef="#ctx0" brushRef="#br1" timeOffset="83712">21431 4074,'53'0,"-26"53,-27-26,0 26,0-1,0 1,53 0,-53 0,0 27,0-54</inkml:trace>
  <inkml:trace contextRef="#ctx0" brushRef="#br1" timeOffset="83991">21405 4842,'26'-53,"1"53,-1-27,27 27,-26-26,25 26,28-53,-27 53,-27-53</inkml:trace>
  <inkml:trace contextRef="#ctx0" brushRef="#br1" timeOffset="84357">21908 4498,'0'53,"26"-1,-26-25,26-1,-26 54,53-54,-53 1,27-27,-27 79,26-79,27 0,-53-53,27 27,-27-27,0 0,0-27,0 54,0 26,0 53,0 0,0 0,53 0,-53 26,0-26,0 0,26 0,-26 0,0 0</inkml:trace>
  <inkml:trace contextRef="#ctx0" brushRef="#br1" timeOffset="85174">23469 4418,'0'0,"-27"0,27-53,-53 53,0 0,27 0,-27 53,-53 0,27 0,-27 53,53-53</inkml:trace>
  <inkml:trace contextRef="#ctx0" brushRef="#br0" timeOffset="96828">25347 2487,'-26'0,"26"0,-53 0,53 53,-27-53,27 53,-26-53,26 53,-27-53,27 26,-53-26,53 53,0-80,0 1,0 0,0-27,0 26,0 1,27 26,-1 0,27 0,0 0,0 79,0-52,0 25,-27 1,1-53,-27 0,0-53</inkml:trace>
  <inkml:trace contextRef="#ctx0" brushRef="#br0" timeOffset="99182">26511 4180,'0'-53,"0"27,-26 26,26-27,0-26,-27 53,27-26,0-1,-26 27,26-52,0 25,0 1,-53 26,53-53,0 26,0 1,0-27,-26 26,26 1,0-27,0 27,0-1,0-26,0 27,0-1,-27 27,27-26,0-27,0 26,-53 27,53-26,0-27,0 27,0-1,0-26,-26 27,26-1,0-26,0 80,0 52,0 1,0-1,-27-79</inkml:trace>
  <inkml:trace contextRef="#ctx0" brushRef="#br0" timeOffset="101004">27279 4127,'-27'0,"27"-26,0-27,0 26,0 1,-26 26,26-27,0-25,-27 52,27-27,0-26,0 0,-53 53,53-26,0-1,0-26,-26 27,26-1,0-25,0 25,0 1,-27 26,27-53,0 26,0 1,0-1,0-26,0 27,0 0,0 78,0 1,27 27,-27-27</inkml:trace>
  <inkml:trace contextRef="#ctx0" brushRef="#br0" timeOffset="102413">28099 4101,'0'0,"0"-53,0 26,0-26,0 27,0-27,0 27,0-1,0-26,-53 53,53-26,0-1,0-26,0 27,0-1,-27-25,27 25,0 1,-53 26,53-53,0 26,-26 27,26-26,0 79,0 0,0-27,0 27,26-53</inkml:trace>
  <inkml:trace contextRef="#ctx0" brushRef="#br0" timeOffset="104162">29025 4259,'0'-26,"0"0,0-27,0 26,0 1,-53 26,53-27,0-26,0 27,-27-27,27 27,0-1,0 1,0-27,0 26,-26 27,26-26,0-27,0 0,0 26,0-25,0 25,0 27,0 79,0-52,53 26</inkml:trace>
  <inkml:trace contextRef="#ctx0" brushRef="#br0" timeOffset="105452">29871 4048,'0'-27,"-26"27,26-26,0-27,0 27,-26 26,26-27,0 1,0-27,0 26,-53-26,53 27,0-1,0 1,0-27,0 27,-27 26,27 26</inkml:trace>
  <inkml:trace contextRef="#ctx0" brushRef="#br0" timeOffset="107597">31062 4021,'0'-26,"0"-1,0 1,0-27,-26 27,26-1,0-26,0 27,0-1,0-26,0 27,-27 26,27-27,0-25,0 25,0 1,0 26,0 53,0 26,0-53,-53 1,53 26,0-27,0 1,0 26,0-80,0 1,27-27,-27 26,0 1,0-1,0-26,0 80,-27 52,27 1,0-27</inkml:trace>
  <inkml:trace contextRef="#ctx0" brushRef="#br0" timeOffset="111807">26167 2354,'-26'0,"26"-26,-53 26,26 0,1 0,26 0,-53 0,53 26,-26-26,26 80,0-27,0-27,0 1,0-27,79 0,-26 0,-27 0,-26-27,0 1,53-27,-53 26,27 27,-27 0,26 80,-26-27,53-53,-53 26,27-26,-27 27,26-27</inkml:trace>
  <inkml:trace contextRef="#ctx0" brushRef="#br0" timeOffset="112106">26379 1931,'0'27,"0"-1,0 1,0 25,0-25,0 26</inkml:trace>
  <inkml:trace contextRef="#ctx0" brushRef="#br0" timeOffset="113172">27040 2725,'-26'0,"26"-27,-53 27,27-52,-1 52,-26 0,27 26,26 0,-53 27,53-26,0-1,0 27,53-53,-27 0,1 0,26 0,0-26,-53-27,0 26,26 27,-26 53,53-53,-53 53,26 0,-26-26</inkml:trace>
  <inkml:trace contextRef="#ctx0" brushRef="#br0" timeOffset="113571">27014 2222,'0'-26,"0"26,0 0,53 26,-53 27,0 0,0-27,53-26,-27 53,27-53,-26 0,26 0</inkml:trace>
  <inkml:trace contextRef="#ctx0" brushRef="#br0" timeOffset="114657">27861 2804,'-53'-26,"53"-1,-27 27,1 0,-27 0,53 0,-27 53,27-26,0-1,0 27,0-26,0-1,0-26,80 0,-54 0,-26-26,27 26,-27-53,0 0,0 53,53 53,-53-27,0 1,26-27,-26 52,27-52,25 0</inkml:trace>
  <inkml:trace contextRef="#ctx0" brushRef="#br0" timeOffset="115243">27834 2037,'0'-26,"0"26,27 0,-27 52,0-25,0-1,0 27,0-26,0-27,0 26,53-26,-1 53,-52-26,0-1,-26-26,-27 53,27-53,26 53,-27-53</inkml:trace>
  <inkml:trace contextRef="#ctx0" brushRef="#br0" timeOffset="116413">28813 2910,'0'-53,"0"0,-26 53,-27 0,26 0,-26 0,27 53,-27 0,27 0,26-27,-53 27,53 0,26-53,27 0,-27 0,1 0,26 0,-53 0,53 0,-53-53,0 0,0 27,0 0,26 26,-26 52,53 1,-53 0,0-26,27-27,-27 53,26-27,53-26</inkml:trace>
  <inkml:trace contextRef="#ctx0" brushRef="#br0" timeOffset="116824">28760 2169,'0'0,"0"80,0-27,0-1,-26-25,26 26,0-27,0-26,79 0,-26-79,-53 52,27-25,-27 78,0 0,0 1,0 26,0-27,0 27,0 0,0 27,0-54</inkml:trace>
  <inkml:trace contextRef="#ctx0" brushRef="#br0" timeOffset="117960">29739 2963,'0'-26,"0"-27,0 26,-26 27,-27 0,26 27,-26-1,27 27,-27-27,53 1,-53 26,53 0,0-27,53-26,0 0,0 0,-27 0,1 0,-27-26,53 26,-53-27,0-26,0 0,0 80,0-1,26 27,-26 0,53 0,-53 0,27-53</inkml:trace>
  <inkml:trace contextRef="#ctx0" brushRef="#br0" timeOffset="118460">29845 2460,'0'0,"0"0,0 27,0 52,0-26,0-53,53 53,-27-53,27 53,-26-27,-27 27,-53-53,0 53,-26-53,52 27,1-27</inkml:trace>
  <inkml:trace contextRef="#ctx0" brushRef="#br0" timeOffset="118676">29819 2513,'0'-26,"52"26,-25 0,26 0,-27-53,27 53,0 0,27 0,-28 0</inkml:trace>
  <inkml:trace contextRef="#ctx0" brushRef="#br0" timeOffset="119764">31062 2831,'0'-53,"0"0,0-26,0 52,0 27,-26 0,-80 53,79-27,1 27,26-26,-53-1,53 27,26 0,1-53,-1 0,1 0,26 0,-53 0,53 0,-53-79,26 79,-26-53,0 79,53 54,0-27,0-1,-53-25</inkml:trace>
  <inkml:trace contextRef="#ctx0" brushRef="#br0" timeOffset="120193">31671 2328,'-53'53,"0"53,0 0,26 26,27-79,0 0,0 0,0-27,27-26,26 0,-27 0,-26-26,53-27,-53 26,0-26,0 27,0-27,0 53,-53 0,0 0,27 0,-1 53,-25 0,52 0,-27-27</inkml:trace>
  <inkml:trace contextRef="#ctx0" brushRef="#br0" timeOffset="122435">27623 1984,'26'0,"-26"-53,26 53,1 0,26 0,-53 27,26-27,-26 26,0 1,27 25,-27-25,0-1,0-26,0 80,-27-80,-26 26,27-26,26 27,-27-27,27-27,0 27,0-26</inkml:trace>
  <inkml:trace contextRef="#ctx0" brushRef="#br0" timeOffset="124047">24791 2540,'0'-27,"-26"27,26-53,-26 53,-27 0,53-26,-53 26,-27 0,80 0,-79 53,79-27,-53 27,53-26,0-1,0 27,27-27,-1-26,27 0,-27 0,27 0,-53-52,53 52,-53-106,0 79,0 1,27 26,-27 0,26 0,-26 53,0 0,0 0,0-1,0-25,53-27,-53 53,26-53</inkml:trace>
  <inkml:trace contextRef="#ctx0" brushRef="#br0" timeOffset="124504">24659 2037,'-53'0,"-26"26,79 1,-27 26,27 0,0-53,53 26,0-26,0 0,-26 0,26 0,-27-53,-26 0,0 27,-26 26,-27 0,53 0,-27 53,27 0</inkml:trace>
  <inkml:trace contextRef="#ctx0" brushRef="#br0" timeOffset="125615">26405 1799,'0'0,"-52"0,25 79,27-52,0-1,-53 27,53-26,0-1,0 27,27 26,-27-52,0-1,26-26</inkml:trace>
  <inkml:trace contextRef="#ctx0" brushRef="#br0" timeOffset="127368">25215 3889,'-53'0,"26"27,-25 25,52-25,-80 26,54 0,26-53,0-27,0-26,0 27</inkml:trace>
  <inkml:trace contextRef="#ctx0" brushRef="#br0" timeOffset="127583">24977 3968,'0'-52,"0"78,0-26,0 26,53-26,0 27,-27-27,27 0,0 0,0 0,-27 53,1-53</inkml:trace>
  <inkml:trace contextRef="#ctx0" brushRef="#br0" timeOffset="128567">23998 3942,'0'26,"0"27,-27 27,1-27,-27-27,26 27</inkml:trace>
  <inkml:trace contextRef="#ctx0" brushRef="#br0" timeOffset="128807">23813 4074,'0'-53,"26"53,0 0,1 0,26 27,-27-27,1 0,26 26,-27-26,27 53,-27-53</inkml:trace>
  <inkml:trace contextRef="#ctx0" brushRef="#br0" timeOffset="129699">23045 4021,'-26'0,"-1"0,-26 53,27-26,-27 26,27-27,-1 1,-52 52,52-53</inkml:trace>
  <inkml:trace contextRef="#ctx0" brushRef="#br0" timeOffset="129939">22675 4180,'26'-26,"27"26,-26 0,26 0,-27 0,27 0,-27 0,27 0,0 0,27 0,-1 0,-53 0</inkml:trace>
  <inkml:trace contextRef="#ctx0" brushRef="#br0" timeOffset="130741">21537 3995,'0'53,"0"0,-53-27,53 27,0-26,0-1,-26-26,26 53,-53 0</inkml:trace>
  <inkml:trace contextRef="#ctx0" brushRef="#br0" timeOffset="130988">21352 4180,'0'0,"53"0,0 0,-27 0,1 0,52 0,-26 53,0-53,0 0,0 0,-53 26</inkml:trace>
  <inkml:trace contextRef="#ctx0" brushRef="#br0" timeOffset="134719">26458 6588,'0'0,"0"26,27 27,-27 0,26-53,-26 79,0-52,0 52,0-26,0 0,53-26,-53 52,0-53,0 1,0 26,0 0,0 0,0 0,0-1,0 1,0 27,0-27,27 0,-27 0,0 26,53-26,-53 0,0 0,26 26,-26-26,0 0,53 0,-53 0,0 26,26-26,-26 0,0 0,0 0,53 0,-53 0,0-1,27 1,-27 27,0-27,0 0,53 0,-53 26,0-26,26 0,-26 0,53 26,-53-26,0 0,27 0,-27-27,0 27,52-26,-52 26,0-1,0-25,0-1,0 27,0-26,0-1,27-26,-27 80,0-54,0 0,0 27,53-53,-53 53,0 0,0-26,0-1,0 27,0 0,26-27,-26 54,0-27,53 0,-53-27,0 27,27 0,-27 0,0 0,0 0,0-27,26-26,-26 27,0 26,0-80,0 1,0-1,0-52,0-1</inkml:trace>
  <inkml:trace contextRef="#ctx0" brushRef="#br0" timeOffset="137435">21193 10795,'27'0,"-1"0,1 0,25 0,-25 0,-1 0,27 0,-26 0,-1 0,27 0,-26 0,-1 0,27 0,0 0,0 0,0 0,0 0,26-27,-26 27,26 0,1 0,-1-53,27 53,26 0,-52 0,-1-26,27 26,0 0,26 0,-26-53,26 53,-26 0,0 0,26-53,-53 53,27 0,0-53,26 53,-26 0,-27 0,1 0,-1-26,1 26,-1 0,0 0,1 0,-27 0,0 0,-1 0,1 0,27 0,-27 0,0 0,0 0,-1-53,28 53,-27 0,0 0,0 0,-1 0,28 0,-27 0,0 0,0 0,26 0,0 0,1 0,-1 0,0 0,1 0,26 0,-27 0,27 0,-27 0,1 0,25 0,1 0,0 0,26 0,-52-53,26 53,-1 0,28 0,-27 0,-1 0,28-53,-27 53,-1 0,1 0,27 0,-28 0,1 0,0 0,0 0,0 0,-27 0,0 0,1 0,-27 0,0 0,0 0,-1 0,28 0,-27-27,0 27,0 0,26 0,0 0,-26 0,27 0,-1-52,0 52,27 0,-26 0,-1 0,27-27,0 27,-1 0,-25 0,-1 0,1 0,-1 0,27-53,-27 53,1 0,-1 0,-26 0,26 0,-26 0,27 0,-28 0,28 0,-27 0,0-26,0 26,26 0,-26 0,0 0,0-53,0 53,26 0,-26 0,0 0,0 0,0 0,26-53,-26 53,0 0,-27 0,27 0,-26-27,-1 27,27 0,0 0,-27 0,1 0,26 0,0-53,0 53,0 0,-1 0,-25-26,26 26,0 0,0 0,-27 0,27-26,-26 26,-1 0</inkml:trace>
  <inkml:trace contextRef="#ctx0" brushRef="#br0" timeOffset="137751">33258 9683,'53'0,"-53"0,0 27,0 26,27-27,-27 27,0 0,0-26,0-1,0 53,0-79,0 27,-27-27</inkml:trace>
  <inkml:trace contextRef="#ctx0" brushRef="#br0" timeOffset="138695">33020 10451,'-26'26,"26"27,0-26,0 25,0 1,0 27,0-27,52-27,-52 27,27-26,-1-27,-26-53,0 26,0-26,53-53,-53 53,0 1,0 25,27 27,-27 0,53 27,-53 25,26 1,-26 0,53 0,-53 27,0-54,0 1,27-27</inkml:trace>
  <inkml:trace contextRef="#ctx0" brushRef="#br0" timeOffset="140331">26379 6588,'0'26,"-26"27,-27 27,-27-28,54 1,26 0,0-79,0-27</inkml:trace>
  <inkml:trace contextRef="#ctx0" brushRef="#br0" timeOffset="140570">26511 6561,'53'0,"-53"27,80-27,-54 26,53-26,-26 53,0-53,-26 27,52-27,-52 0,-1 0,27 26</inkml:trace>
  <inkml:trace contextRef="#ctx0" brushRef="#br0" timeOffset="141665">23336 6747,'0'-27,"0"27,53 53,-26 26,-27 1,53-1,-53-26,0 0,0 26,0-52,0-27,0 26,0-79,0 27,0-27,0-53,52 27,-52-27,53 53,-53-26,53 52,-53 80,0 0,0 26,0 1,0-1,27-26,-27-26,0-1,0 27,53-53</inkml:trace>
  <inkml:trace contextRef="#ctx0" brushRef="#br0" timeOffset="142409">24236 6508,'-53'-79,"26"26,-25 27,25 26,-26 26,53 27,0 26,-26 1,26 26,0-27,0 0,0 1,0-1,0-26,0 0,0 0,0 0,0 0,0-27,53 27,-27 0,27-27,-27-26,1 0,26 0,-53-26,0 0,26-27</inkml:trace>
  <inkml:trace contextRef="#ctx0" brushRef="#br0" timeOffset="142768">24315 7064,'0'27,"0"25,0 1,0 0,27-53,-27 53,26-53,-26-53,0 27,0-1,53-52,-26 105,25 27,-25 27,-27-54,53-26</inkml:trace>
  <inkml:trace contextRef="#ctx0" brushRef="#br0" timeOffset="143339">24606 6561,'0'-53,"0"1,0-1,0 53,0-27,53 27,0 0,-26 0,-1 0,27 0,-53 0,26 0,-26 80,0-54,0 27,0 0,0 0,0 26,0-26,27 0,-27-27,53 54,-53-27,53 0,-53 0,79 26,-79-53,27 27,-27-26,0-1,0 1,0 52,-53-79,53 26,-27-26,1 0,-27 0</inkml:trace>
  <inkml:trace contextRef="#ctx0" brushRef="#br0" timeOffset="144920">27993 10186,'0'27,"0"26,0-1,0 28,0-27,0 0,0 0</inkml:trace>
  <inkml:trace contextRef="#ctx0" brushRef="#br0" timeOffset="145266">28125 10715,'27'0,"26"27,-53-1,0 27,0-26,0 26,0-1,0 1,0-26</inkml:trace>
  <inkml:trace contextRef="#ctx0" brushRef="#br0" timeOffset="145894">28998 10239,'0'0,"27"53,-27-27,0 27,0-26,0-1,0 54,0-54</inkml:trace>
  <inkml:trace contextRef="#ctx0" brushRef="#br0" timeOffset="146225">29051 10715,'80'0,"-1"0,-53 0,-26 53,53-53,-53 53,0-26,-26 26,-1-27,-25 0,25-26,27 53,-26-53,52 0,1 0,25 0,28-26,-27 26,26 0,-26 0,-26 0,-27-27</inkml:trace>
  <inkml:trace contextRef="#ctx0" brushRef="#br0" timeOffset="146811">29924 10133,'53'27,"-53"26,0-27,27 27,-27 26,0 1,0-1</inkml:trace>
  <inkml:trace contextRef="#ctx0" brushRef="#br0" timeOffset="147209">30083 10689,'27'0,"26"0,-53 53,-53 0,0 0,53-53,53 0,-27 0,27 53,0-53,-27 0,-26 26,0 27,-26 0,-1-27,-25 27,-28-53,27 53,0-53,27 0</inkml:trace>
  <inkml:trace contextRef="#ctx0" brushRef="#br0" timeOffset="147989">30850 10080,'0'-79,"0"52,0 80,0 0,0 27,0-27,0 0,0-1,0 28,27-1,-27-26</inkml:trace>
  <inkml:trace contextRef="#ctx0" brushRef="#br0" timeOffset="148362">31009 10715,'53'0,"-26"80,25-27,-52-27,0 27,27-53,-27 26,26-26,27 0,0-26,-53-27,53 27,-53-27,27 26,-27 54,0 26,0 26,0-26,0 0,0-27,0 27,0-26</inkml:trace>
  <inkml:trace contextRef="#ctx0" brushRef="#br0" timeOffset="149038">31962 9948,'-53'0,"53"26,-27 27,27 27,0-1,0 1,0-28,0 28,0-54,0 1,0 26,53-53</inkml:trace>
  <inkml:trace contextRef="#ctx0" brushRef="#br0" timeOffset="149412">31962 10821,'0'27,"0"-27,0 26,-53-26,53 53,0-27,0 27,26 0,1-53,26 53,-27-53,27 27,-27 26,-26-27,-52-26,-1 0,0 0,-27 0</inkml:trace>
  <inkml:trace contextRef="#ctx0" brushRef="#br0" timeOffset="149622">31882 10768,'80'0,"-27"-53,0 53,-1-26,1 26,-53-53</inkml:trace>
  <inkml:trace contextRef="#ctx0" brushRef="#br0" timeOffset="150972">26988 10689,'-27'0,"27"53,-53-53,53 79,0-26,0-26,0 25,27-52,52 0,-26-26,-53-27,0-26,-27 26,-25 53,-28 0,80 0,-26 53</inkml:trace>
  <inkml:trace contextRef="#ctx0" brushRef="#br0" timeOffset="151707">25850 10213,'0'53,"0"26,0 0,0 1,0-27,0-1,0 28,0-54</inkml:trace>
  <inkml:trace contextRef="#ctx0" brushRef="#br0" timeOffset="151923">25744 11059,'53'0,"-27"0</inkml:trace>
  <inkml:trace contextRef="#ctx0" brushRef="#br0" timeOffset="152133">26061 10795,'0'0,"0"53,0 0,0-1,0 1,0-26,0 26,0-27,0 27</inkml:trace>
  <inkml:trace contextRef="#ctx0" brushRef="#br0" timeOffset="152900">24421 10318,'0'-26,"0"105,0 1,0 26,0 26,0 0,0-52</inkml:trace>
  <inkml:trace contextRef="#ctx0" brushRef="#br0" timeOffset="153118">24156 11324,'80'0,"-54"-53,1 53,26 0</inkml:trace>
  <inkml:trace contextRef="#ctx0" brushRef="#br0" timeOffset="153439">24500 11059,'53'0,"0"0,0 0,0 0,-53 27,0-1,0 27,0-26,0-1,0 27,27-53,25 0,1 0,27 0,-27 0,0 0,-27 0</inkml:trace>
  <inkml:trace contextRef="#ctx0" brushRef="#br0" timeOffset="154353">25638 11086,'0'0,"-26"0,26 0,0 53,26-53,1 0,26 0,-27-27,0 27,27 0</inkml:trace>
  <inkml:trace contextRef="#ctx0" brushRef="#br0" timeOffset="155532">22992 10398,'0'26,"0"1,27 52,-27 27,0 26,0-52,0-1,0 27,-53-27</inkml:trace>
  <inkml:trace contextRef="#ctx0" brushRef="#br0" timeOffset="155845">22834 11350,'0'0,"26"0,0 0,27 0,-26 0,-1 0,27 0</inkml:trace>
  <inkml:trace contextRef="#ctx0" brushRef="#br0" timeOffset="156222">23178 11059,'52'0,"1"0,-53 0,0 53,0-26,-26 26,26-27,-53-26,53 53,0-27,26-26,27 0,27 0,-27 0,0 0,-27 0,-26 53,0-26,-26 26,-1-27,-52 27,26-26,0 25,-26-25,26-27,26 0</inkml:trace>
  <inkml:trace contextRef="#ctx0" brushRef="#br0" timeOffset="157759">18680 11006,'53'0,"-27"0,53 0,-52 0,26 27,-27-27,1 0,26 0,-27 0,27 0,0 0,0 0,0 0,-27 0,27 0,-26-27,-1 27,27 0,0 0,0 0,-27 0,27 0,-26 0,-1 0,27 0,-27-26,1 26,26 0,-27-53,1 53,26 0,-27-26,1 26,25 0,-25 0,-1 0,27 0,-53-53,27 53,-1 0,27 0,0 0,-27 0,54-27,-27 27,-27 0,1 0,26 0,-27 0,53 0,-52 0,26-53,-27 53,1 0,26 0,0-26,-27 26,27 0,-27 0,1 0,26 0,-27 0,1 0,-1 0,27 0,-26-53,25 53,-25 0,-1 0,1 0,26 0,0 0,0 0,-53 26,52-26,1 0,-26 0</inkml:trace>
  <inkml:trace contextRef="#ctx0" brushRef="#br0" timeOffset="158216">21378 10504,'0'53,"0"-1,0 1,0 27,0-1,0 27,0-53,0 0,-26-27</inkml:trace>
  <inkml:trace contextRef="#ctx0" brushRef="#br0" timeOffset="158527">21299 11430,'53'-27,"0"27,0-26,0 26,-27-53,1 53,52 0,-53 0</inkml:trace>
  <inkml:trace contextRef="#ctx0" brushRef="#br0" timeOffset="158876">21802 11112,'0'27,"0"-1,0 27,0-27,0 1,26 26,-26-27,53-26,-53 53,53-53,0 0,0 0,-53-26,53-1,-53-26,0 27,0-27,-27 106,27 0,0 0,0 26,0-26,0 26,0-26,-26-53</inkml:trace>
  <inkml:trace contextRef="#ctx0" brushRef="#br0" timeOffset="159612">19209 10768,'0'0,"0"53,0 0,0 26,0-26,0 27,0-1,0 0,0-52</inkml:trace>
  <inkml:trace contextRef="#ctx0" brushRef="#br0" timeOffset="159910">18865 11879,'53'0,"26"0,-26 0,-27 0,1 0,26-52,-27 52</inkml:trace>
  <inkml:trace contextRef="#ctx0" brushRef="#br0" timeOffset="160204">19288 11694,'-53'0,"53"53,0 27,53-28,-26-52,26 53,26-53,0 80,-26-54,27 27,-54 0,-26 0,79 26,-79-52,0-1,-26 27,-1-53,-52 27,26-27,0 0,27 0</inkml:trace>
  <inkml:trace contextRef="#ctx0" brushRef="#br0" timeOffset="160378">19526 11588,'80'0,"-27"-26,26 26,-26 0,0-79</inkml:trace>
  <inkml:trace contextRef="#ctx0" brushRef="#br1" timeOffset="170316">26908 8784,'0'-27,"0"27,-53 0,53 0,-26 53,26-26,0-1,-53 27,53-26,0-1,-27-26,27 53,0 0,-26-53,26 26,0-52,0-1,0-52</inkml:trace>
  <inkml:trace contextRef="#ctx0" brushRef="#br1" timeOffset="170624">26723 8943,'0'-27,"-53"-26,53 27,0 26,26 0,-26 53,27-53,-27 53,26-53,-26 26,53-26,0 53,0-53,-53 26,53-26,0 0,-53 27,26-27,-26 53</inkml:trace>
  <inkml:trace contextRef="#ctx0" brushRef="#br1" timeOffset="173542">28046 10530,'0'-26,"0"-1,0-26,0 27,0-1,0 1,-27 26,27-53,0 27,0-1,0-26,0 27,0-1,0-26,0 27,0-27,0 0,0-26,0 52,0 1,0-1,0-26,0 27,0-1,0-25,0 25,-26 1,26-27,0 0,0 26,0-26,0 27,0-1,-27 27,27-52,0-1,0 26,0 1,-52-27,52 26,0 1,0-27,-27 27,27-27,0 0,0 26,0 1,-53-27,53 26,0 1,0-27,0 27,0-27,0 26,-26 27,26-53,0 27,0-1,-53-26,53 27,0-27,0-26,0 26,0 0,0 0,0 0,0 0,-27 53,27-53,0 27,0-1,0-26,0 53,53 0,-53-26,0-1,-26 27,-27 0,26 53,-52-26,26 26,27-53,26 53,-80-53,80 0,27-53,26-27,0 80,-27 0,-26 27,27-27,-27 79,79-52,-53-27,1 53,26-53,-27 0,27 0,-53 26</inkml:trace>
  <inkml:trace contextRef="#ctx0" brushRef="#br1" timeOffset="176267">29104 10504,'0'-27,"0"1,0-1,0-26,-53 53,53-26,0-27,0 27,0-27,0 26,-26 27,26-26,0-54,0 54,0-1,0-26,0-26,-27 53,27-1,0-52,0 26,-53 26,53 1,0-53,0 26,0 0,-26 0,26 0,0-26,0-1,-53 1,53-1,0-25,-53-1,53 53,0 0,-53 0,53 0,-53-26,53 26,-26 0,26 0,0-26,-53 26,53 26,0-26,-53 27,53-1,0-26,0 27,-26 0,26-54,0 27,0 27,-53 26,53-27,0-26,0 27,0-27,-27-26,27 26,0 0,0 26,0-26,0 1,0-1,-53 26,53-52,0 26,0 0,0 0,-26 53,26-53,0 0,0 27,0-1,0-26,0 27,0-1,0 1,0-27,0 27,0-1,0-26,0 27,79 26,-79-27,53 27,-53-53,53 53,-27 0,-26 27,-26-1,-27 27,-26 0,-1 27,27-54,1-26,52 53,-53-53,53 0,-27-27,27-25,0 25,0 1,0 26,27 0,-27 26,53 1,-53 25,79-25,-53 26,27-53,0 26,-26-26,-1 0,53 0,-79 27</inkml:trace>
  <inkml:trace contextRef="#ctx0" brushRef="#br1" timeOffset="181119">30057 10398,'0'-53,"0"26,0 1,0-27,0 27,0-1,0 1,0-54,0 54,0-1,-27-52,27 26,0 27,0-1,0-26,0 27,0-1,0-26,0 27,0 0,0-27,0 26,-53 1,53-27,0 26,0-26,-26 0,26-26,0 26,-53 0,53 27,0-54,-53 28,53-1,-53 0,53-27,-26 27,26 0,-53 1,53-1,0 0,-27 0,27 0,0-26,0 52,-53 1,53-27,0 26,0 1,-26-27,26 26,0 1,0-27,0 27,0-27,-53 0,53-27,0 54,0-27,-26 0,26 0,0 27,0-1,0-26,0 27,-53-1,53-26,0 27,0 0,0-27,0 26,-27 1,27-27,0 26,-53-26,53 27,0-27,-26 53,26-79,0 26,0 0,0 26,0 1,0-27,-27 53,27-79,0 26,-53 53,53-53,0 0,-26 0,26 0,0 27,-53-54,53 27,0 27,0-1,-26-52,26 26,-53 0,53 0,0 0,-27 53,27-53,0 27,0 0,0-27,0 53,53 0,-26 0,-27 26,0 80,0-53,0-27,-27-26,-26 27,27-27,-1 0,-26 0,27 0,-1 0,27-27,-52 27,52-53,0 27,0 26,52 53,-25 0,26-53,-53 26,79-26,-26 0,-26 0,-1 0,-26 0,0 0,0 53,0 0,79-27,-79 27,53-53</inkml:trace>
  <inkml:trace contextRef="#ctx0" brushRef="#br1" timeOffset="184125">30983 10318,'0'-26,"0"0,0-27,0 26,0 1,-27-27,27 0,0 0,0 0,0 27,0-54,0 1,0 52,0-52,-26 26,26 27,0-27,0 26,0-52,0 26,0-26,0 52,0 1,-53-27,53 26,0 1,0-27,0 26,-27-25,27 25,0-26,0 0,0 0,-52-53,52 27,0 26,-27-26,27-1,-53-25,53-1,-79-27,79 54,-53 0,53-1,-53 1,53 0,-53-27,53 53,-26 0,26 0,0-26,0 26,-53 0,53 0,0 26,0-25,0 25,0 1,0-27,-27 0,27 26,0-52,0 52,0-25,0-1,-53 0,53 26,0 1,0-27,0 26,0 1,0-27,0 27,0-1,0 1,0-27,0 26,0 1,0-27,0 26,0 1,0-27,0 0,0 27,0-1,0-26,0 27,-26-27,26 27,0-1,0 1,0-27,0 26,-53-26,53 27,0-1,0 1,0-53,0 26,0 26,0 1,0-27,0 26,0 1,0-27,0 27,0-1,0 27,0 27,26-27,1 0,-1 0,27 0,0 0,-53 0,-53 0,0 0,0 0,0 52,-26-52,53 0,-1 0,-26 27,53-27,27 0,26 0,26 26,-26 27,0 0,-27 0,27-53</inkml:trace>
  <inkml:trace contextRef="#ctx0" brushRef="#br1" timeOffset="186202">26405 8757,'0'-53,"0"27,0-27,0 27,-52 26,-1 0,0 53,-27-1,54 28,-27-1,53-26,-27-26,27 26,27-53,-1 0,27-27,-26 27,-27-53,53 27,0-54,-53 107,0 26,0-27,26 27,53 0,-52-53,26 0,-53 0</inkml:trace>
  <inkml:trace contextRef="#ctx0" brushRef="#br1" timeOffset="186539">26220 8175,'-26'0,"26"0,0 53,0-53,53 0,0-26,-53-27,0 0,0 26,-27 27,-26 0,53 27</inkml:trace>
  <inkml:trace contextRef="#ctx0" brushRef="#br1" timeOffset="187575">27252 7673,'0'-80,"-26"27,-54 27,54 26,-1 0,-52 0,26 53,0 0,0 0,27 0,26-1,0 1,0-26,26 26,27-53,0 0,0 0,0-27,-27 27,27-53,-26 0,-27 53,0 0,0 27,0-1,0 27,0 0,79 0,-26-53</inkml:trace>
  <inkml:trace contextRef="#ctx0" brushRef="#br1" timeOffset="187808">27358 7329,'0'26,"0"1,0 52,0-26,0 26,0-52</inkml:trace>
  <inkml:trace contextRef="#ctx0" brushRef="#br1" timeOffset="189231">28046 6297,'0'-27,"0"27,0-26,-53 26,26 0,-25 0,-28 26,54 27,26 0,26-26,1-27,26 0,-1 0,-52 0,27 0,-27-27,0-26,0 80,0 26,53-27,-53 27,0-27,26 1,-26 26,27-53</inkml:trace>
  <inkml:trace contextRef="#ctx0" brushRef="#br1" timeOffset="189549">28099 6191,'26'0,"1"0,-1 0,-26 0,0 26,53 27,0-53,26 0,-52 0,26 0,-27 0</inkml:trace>
  <inkml:trace contextRef="#ctx0" brushRef="#br1" timeOffset="190681">29686 6403,'0'-53,"0"26,-26 1,26-27,-27 53,1 0,-27 26,53 1,-26 26,26 0,0-27,0 27,0-53,52 0,-25 0,-27 0,53 0,-53-53,26 53,-26-53,0 0,0 80,0 26,53 26,-53-53,27 27,26 0,26 0</inkml:trace>
  <inkml:trace contextRef="#ctx0" brushRef="#br1" timeOffset="191252">29554 5847,'0'-53,"0"53,79 0,-26 0,-53 27,-26-1,-1-26,27 53,0-27,53-26,-26 0,26 27,0-27,-53 53,0-27,-27-26,1 53,-1-53,27 79,-79-79,79 27</inkml:trace>
  <inkml:trace contextRef="#ctx0" brushRef="#br1" timeOffset="193836">30771 5582,'0'-26,"0"26,-53 0,27 0,-27 53,0 0,26 26,-26-52,53 26,-26-27,26 0,26-26,27 0,27 0,-80-52,26 52,1 0,-27 26,53 27,-53-27,0 27,26-26,27-27</inkml:trace>
  <inkml:trace contextRef="#ctx0" brushRef="#br1" timeOffset="194248">30903 5344,'0'27,"0"52,0-26,0 0,0-27,0 27,0-26,27-27,-27 26,26-26,27 0,-26-79,-27 26,26 53,-26 53,0 0,0-27,0 1,0 26,0 26</inkml:trace>
  <inkml:trace contextRef="#ctx0" brushRef="#br1" timeOffset="194841">30798 5609,'0'26,"0"1,0-1,0 1,0 26,0-27</inkml:trace>
  <inkml:trace contextRef="#ctx0" brushRef="#br1" timeOffset="197512">26749 12171,'0'-53,"0"0,0-27,0 27,0 27,-26 26,-1 0,1 0,-53 0,26 79,-53 1,53-1,0-26,53 0,0 0,0-27,79-26,-26 0,0 0,27 0,-27-26,-1 26,-25-80,-1 80,-26-26,0 52,0 1,0 26,0 0,0 0,0 0,53-1,-53-25,53-27,-53 26,53-26</inkml:trace>
  <inkml:trace contextRef="#ctx0" brushRef="#br1" timeOffset="198095">27305 12118,'0'-53,"53"53,26 26,-52-26,52 53,1 0,-1 0,53-53,-52 53,-28-53,28 79,-27-79,-27 27,-26-1,0 27,-53-53,0 53,-26 0,-53 0,26 0,-26-53,52 53,27-53,-53 53,54-53,25 0,27 0,53 0</inkml:trace>
  <inkml:trace contextRef="#ctx0" brushRef="#br1" timeOffset="198508">28337 12038,'26'0,"-26"-53,27 53,-27-26,53 26,-27 0,-26 26,27 27,-27 53,0-27,0 1,0 26,0-1,0 1,0 0,0-26,0-28</inkml:trace>
  <inkml:trace contextRef="#ctx0" brushRef="#br1" timeOffset="198828">29686 12065,'0'-27,"-26"54,26 26,-80 26,80 53,-26-26,26-27,0 1,-79 26,79-27,-80 0,1 27,-27-53,0 27,-53-80</inkml:trace>
  <inkml:trace contextRef="#ctx0" brushRef="#br1" timeOffset="199499">25374 11959,'0'53,"0"0,-53 26,53 0,0 1,-53 52,53-26,0 0,26-27,27 1,53-28,0-52,53 0,-27 0</inkml:trace>
  <inkml:trace contextRef="#ctx0" brushRef="#br1" timeOffset="205819">979 4021,'0'-79,"0"79,-26 0,-54 26,27 27,0-26,-26 26,52-27,-25 27,25 0,27-27,0 27,53-53,0 53,0-26,26 26,-52-27,-27 54,0-1,0 27,0-27,0 0,-27-26,-26 0,27-26,26-80</inkml:trace>
  <inkml:trace contextRef="#ctx0" brushRef="#br1" timeOffset="206154">1296 4471,'-26'53,"26"-26,-79 52,79-26,0-27,0 1,26 26,1-53,25 0,28 0,-27 0,-27-27,-26 1,0-1,0-26,0-26,-26 26,-27 27,-27 26,54-53,0 53,-27 0,0 26,53 1,0-1,0 27,0 26,0-26,0-26</inkml:trace>
  <inkml:trace contextRef="#ctx0" brushRef="#br1" timeOffset="206651">1508 4894,'27'0,"26"0,26 0,-53 0,27-26,-26 0,26-54,-27 27,-26-26,53 0,-53-1,0 1,0 52,0 1,-53 26,0 0,53 26,-53 27,53 0,-53 53,53 0,0-27,0 1,0-28,0 1,27 0,-27-26,53-27,-27 79,27-79,-26 0,-1 0</inkml:trace>
  <inkml:trace contextRef="#ctx0" brushRef="#br1" timeOffset="206845">2064 4418,'0'-26,"0"26,0 26,0 54,0-1,0 27</inkml:trace>
  <inkml:trace contextRef="#ctx0" brushRef="#br1" timeOffset="207018">1984 5106,'0'27,"53"-27,-26 0</inkml:trace>
  <inkml:trace contextRef="#ctx0" brushRef="#br1" timeOffset="207198">2355 4630,'0'26,"0"27,-53 27,-106 52,-26 27</inkml:trace>
  <inkml:trace contextRef="#ctx0" brushRef="#br1" timeOffset="207359">794 5768,'79'-27,"1"27,52-53,-26 53,26 0,-53 0,1 0,-54 0</inkml:trace>
  <inkml:trace contextRef="#ctx0" brushRef="#br1" timeOffset="209524">4419 4365,'-53'53,"0"-26,0 52,0-26,-53 53,27-27,26 27,-27-27,27 1,27-27,-27-27,27 27,26-79</inkml:trace>
  <inkml:trace contextRef="#ctx0" brushRef="#br1" timeOffset="209784">3784 4577,'0'-53,"0"0,0 53,26 0,-26 27,106 26,-80 26,27-26,-26 0,26 26,-27 0,27 1,0 26,-27-53,27-27,-26 27</inkml:trace>
  <inkml:trace contextRef="#ctx0" brushRef="#br1" timeOffset="210139">4895 4551,'0'0,"0"26,-53 53,53 1,0-1,-53 0,53 27,0 0,0 26,0-52,0-1,53-26,-27 0,54-27,-27-26</inkml:trace>
  <inkml:trace contextRef="#ctx0" brushRef="#br1" timeOffset="210752">5080 4762,'26'0,"1"0,52 0,-26 0,-26 0,-1 0,27 0,-26 0,-1 0,-26 27,0 26,-53-1,27 1,-27 0,26 27,-26-54,53 27,-26-53,26 53,26-53,27 26,27-26,-1 0,0 0,1 0,-27 0,-27 0</inkml:trace>
  <inkml:trace contextRef="#ctx0" brushRef="#br1" timeOffset="211030">5133 4974,'0'0,"79"0,-52 0,26 0,-27 0,27 0,0 0,0 0,0 0,0 0</inkml:trace>
  <inkml:trace contextRef="#ctx0" brushRef="#br1" timeOffset="211338">5741 4709,'80'0,"-54"53,-26 0,0 26,0 1,0-1,0 27,0 26,0-52,0-27,0 0,-79-1,52-25,27-54</inkml:trace>
  <inkml:trace contextRef="#ctx0" brushRef="#br1" timeOffset="211704">6191 5027,'27'0,"-27"-53,26 53,54 0,-28 26,-25 27</inkml:trace>
  <inkml:trace contextRef="#ctx0" brushRef="#br1" timeOffset="211848">6297 5371,'53'0,"0"0,0 0,0 0,-27 0,1 0</inkml:trace>
  <inkml:trace contextRef="#ctx0" brushRef="#br1" timeOffset="213040">8096 4471,'-53'0,"-26"53,26-26,0 25,-26-25,52 26,27-27,-26-26,26 53,0-53,26 0,54 0,-1 0,53 53,-52-53,-27 0,0 0,-53 53,26-53,-26 79,-26-26,-54 53,1-26,-53-28,-1 28,54-27,26 0,0-53,53 53,-26-53,26 0,52 0,54 0,-26 0,26 0,26 0,-26 0,52 0,1 0,-53 0,0 0,0 0,-27 0,27 26,-27-26,-26 0,-26 53,26-53,-27 0,-52 26,-27-26,0 0</inkml:trace>
  <inkml:trace contextRef="#ctx0" brushRef="#br1" timeOffset="213774">7011 6085,'0'27,"0"52,0-53,0 27,0 0,53 0,-53-26,0 26,0-27,27-26,-27-53,0 0,0-26,0 26,0 0,0 26,26 27,-26-52,53 52,0 26,-53 0,53 27,-53-26,0-1,53 54,-53-27,0 0,0-27,0 27</inkml:trace>
  <inkml:trace contextRef="#ctx0" brushRef="#br1" timeOffset="214030">7699 6138,'0'-26,"80"26,-54 0,1 0,26 0,-27 0,1 0</inkml:trace>
  <inkml:trace contextRef="#ctx0" brushRef="#br1" timeOffset="214217">7594 6508,'79'0,"-53"0,-26-26,80 26,-54 0,-26 26</inkml:trace>
  <inkml:trace contextRef="#ctx0" brushRef="#br1" timeOffset="214487">8149 6270,'27'0,"-1"0,27 0,-27 0,27 0</inkml:trace>
  <inkml:trace contextRef="#ctx0" brushRef="#br1" timeOffset="214975">8916 6138,'0'26,"0"27,0-26,-26-1,26 27,-53-26,0 26,0-53,53-27,-26 27,26-79,0 26,0 26,0 1,0-27,0 53,53 26,0-26,0 53,26-53,-26 53,-27-53,27 0,-53 53,0-79,0-1,-26 1,-27-27,0 53,26-27,1 27,-27 0,53-52,27 52,25 0</inkml:trace>
  <inkml:trace contextRef="#ctx0" brushRef="#br1" timeOffset="216490">8969 6270,'-53'-26,"53"26,0 53,0 0,53 26,-26-79,-1 27,54-27,-54 0,1 0,-27 0,53 0,-53-53,-27-53,-26 79,0 27,0-53,27 53,-27 0,26 0,27 0</inkml:trace>
  <inkml:trace contextRef="#ctx0" brushRef="#br1" timeOffset="217485">7620 4021,'53'0,"0"0,0 0,26 0,1 0,-28 0,1 0,0 0</inkml:trace>
  <inkml:trace contextRef="#ctx0" brushRef="#br1" timeOffset="217726">7885 3889,'0'-53,"0"106,0-26,0 25,-27 1,27 27,0-1,0-26,0 0,0-27,53-26</inkml:trace>
  <inkml:trace contextRef="#ctx0" brushRef="#br1" timeOffset="218312">8573 3810,'0'0,"0"26,-53 27,0-26,26 25,1-25,-27-27,53 79,-53-79,53-53,0 27,0-1,0-25,0 52,53 0,-27 26,27 0,-26 27,-1-26,27-27,-26 53,25-53,-25 0,26 0,-53-27,0-26,0 0,0 1,-27-1,-26 26,27 27,0-53,-54 53,80 27,-26-1,26 27,0 0,0-27</inkml:trace>
  <inkml:trace contextRef="#ctx0" brushRef="#br1" timeOffset="219400">9234 4524,'26'0,"-26"0,80 53,-27 53,-53-27,53 1,-53-1,0 0,0 1,-27-1,27-52,-26-27,26 26,0-79,0 0,0-26,0-1,26-25,27-28,-53 54,79 0,-79 105,0 27,0 0,0 0,0 0,0-27,0 1,0 25,0-25,53-1,-26-26,26 53,0-53,-27 0</inkml:trace>
  <inkml:trace contextRef="#ctx0" brushRef="#br1" timeOffset="219924">10292 4259,'0'-52,"0"25,0 27,0-53,-53 53,27 0,-27 0,-26 27,79 26,-27-27,27 0,0 54,-53-27,53 26,0 27,0-27,0 1,0-27,0 26,27-26,-27-27,0 1,0 26,26-27,-26 27,53-26,-26-1,25-26,-52 53,53-53,-26 0</inkml:trace>
  <inkml:trace contextRef="#ctx0" brushRef="#br1" timeOffset="220313">10398 4789,'53'26,"-53"1,53 25,-53 1,0 0,26 0,-26 27,0-54,53-26,-53 27,27-27,-27-27,0 1,0-27,0-53,26 26,-26 28,0 25,53 27,-53 0,27 27,-27 25,53-25,-53 26,0-27,26 1,-26 26,0-27</inkml:trace>
  <inkml:trace contextRef="#ctx0" brushRef="#br1" timeOffset="220780">10980 4048,'0'-27,"27"27,-1 0,27 0,-53 0,79 0,-79 80,53-54,-53 1,27 26,-27-27,0 27,0 26,53 27,-53-26,0-1,0 27,0-27,53 0,-53 1,0-1,0-26,0-26,0 26,-53-53,-27 52,27-52,1 0</inkml:trace>
  <inkml:trace contextRef="#ctx0" brushRef="#br1" timeOffset="221485">12224 4445,'0'-53,"0"53,53 0,0 0,0 26,-1 1,1 26,-53-27,27 27,-27-27,0 27,0 0,0 27,0-27,-106-1,106 1,-26 0,26-26,0 26,26-53,27 0,53 53,0-53,-1 0,-25 0,-54 0</inkml:trace>
  <inkml:trace contextRef="#ctx0" brushRef="#br1" timeOffset="221702">12118 4894,'0'0,"0"-26,79 26,-52 0,-1 0,27 0,27 0,-28 0,1 0,27 0,-1 0,-26 0</inkml:trace>
  <inkml:trace contextRef="#ctx0" brushRef="#br1" timeOffset="222435">11906 3995,'27'0,"26"53,0-53,-1 26,-25-26,-1 0,1 0,26 53,0-53,-27 0</inkml:trace>
  <inkml:trace contextRef="#ctx0" brushRef="#br1" timeOffset="222931">12568 3810,'0'53,"0"-27,0 1,0 52,0-53,0 27,0-26,26 26,-26-27,53-26,-53-26,0-1,0-26,0 0,27 27,-27-27,26 53,27 0,-53 53,53 0,-53-27,26 27,-26 0,53-53,-53 53,0 26</inkml:trace>
  <inkml:trace contextRef="#ctx0" brushRef="#br1" timeOffset="225054">3016 8017,'27'0,"26"0,0 0,26 0,0 0,-26 0,0 0,-53 26</inkml:trace>
  <inkml:trace contextRef="#ctx0" brushRef="#br1" timeOffset="225235">3069 8413,'53'0,"-26"0,25 0,-52-52,53 52,-26 0,26 0</inkml:trace>
  <inkml:trace contextRef="#ctx0" brushRef="#br1" timeOffset="226390">5239 7778,'-53'0,"0"0,-26 0,-1 0,27 0,0 0,0 80,27-27,26-27,26 27,1-53,26 0,26 27,-26-27,0 0,0 0,0 52,-53 1,0-26,0 26,-27 53,-52-27,0 27,-27-27,53-26,0 0,27 0,26-27,0 1,52 26,28-53,52 0,53 0,27 0,53 0,-1 0,-52 0,-1 0,-25-27,-80 27,-1 0,-52 0,-53 0,27 0,-27 53,0-26,-27-27,-26 26,27-26</inkml:trace>
  <inkml:trace contextRef="#ctx0" brushRef="#br1" timeOffset="227235">4789 9154,'0'80,"0"-1,26-26,-26 0,27 0,-27 26,0-52,0-1,53-26,-53 53,0-106,0 27,0-27,0 0,26-27,-26 54,53 26,-53-53,27 53,26 0,-27 0,-26 26,79 27,-79-26,27-1,-27 27,0-26,53-1,-53 27,0-26</inkml:trace>
  <inkml:trace contextRef="#ctx0" brushRef="#br1" timeOffset="227505">5609 9313,'27'0,"52"-26,-26 26,-27 0,27 0,-26 0,-27 0</inkml:trace>
  <inkml:trace contextRef="#ctx0" brushRef="#br1" timeOffset="227672">5583 9763,'53'0,"26"-80,0 80,-26-26,0 26,-26 0,26 0,-27-53</inkml:trace>
  <inkml:trace contextRef="#ctx0" brushRef="#br1" timeOffset="227951">6244 9604,'27'27,"-27"-1,0 0,0 27,53-26,-27 26,27-53,-27 26,1-26,26 0,-27 0,27-26,-53-1,0-52,-53 26,27 0,-27 0,26 53,-26-26,-26 26,0 0,26 0,0 0,26 0,-25 79</inkml:trace>
  <inkml:trace contextRef="#ctx0" brushRef="#br1" timeOffset="229035">5398 6985,'0'0,"-53"53,0-27,26 27,-26 0,27 0,-54 0,54-27,0-26,-27 53,0-53,53-26,-53-1,53 1,-27-54,27 27,0 1,0 25,0-26,53 53,-26 0,26 0,52 80,-25-54,-1 27,27 0,-27-27,1-26,-1 80,-26-80,-26 0,-1 0,-26-53,0 26,0 1,0-27,0 0,-53 27,-26-27,26 53,0-27,26 27,-25 0,52 27,26-27,0 53</inkml:trace>
  <inkml:trace contextRef="#ctx0" brushRef="#br1" timeOffset="231045">7911 7990,'0'-26,"-26"26,-54-53,54 53,-1 0,1 0,-27 53,26-27,-25 27,25 0,-26-27,53 54,-26-54,26 1,0 52,26-79,54 0,-28 0,1 0,0 0,27-53,-54 27,27-27,-53 26,0 1,0-27,0 0,0 79,0 1,0-1,0 1,0 26,0-27,27 27,-27-26,0-1,26 27,53-27,-52-26,26 0,0 0,26 0</inkml:trace>
  <inkml:trace contextRef="#ctx0" brushRef="#br1" timeOffset="231543">7964 7223,'0'0,"0"79,0 1,0-1,0 0,79-26,-79 0,27-26,26 26,-27-53,-26 0,53-80,-53 27,0 0,0-26,27 52,25 27,28 27,-80 26,53-27,-53 1,53 26,-53-27,0 27,26 26,-26-52</inkml:trace>
  <inkml:trace contextRef="#ctx0" brushRef="#br1" timeOffset="233024">8996 7646,'26'0,"1"0,26 0,-27 0,27 27,-53-1,53 27,-53-27,0 27,0 0,0 27,-26 25,26-52,-80 0,80 0,-53-26,53 26,0 0,27-53,26 0,26 0,0 0,1 0,-1 0,-26 0</inkml:trace>
  <inkml:trace contextRef="#ctx0" brushRef="#br1" timeOffset="233279">9049 8202,'0'0,"26"0,54 0,-1 0,0 0,1 0,-1 0,0-53,-52 53</inkml:trace>
  <inkml:trace contextRef="#ctx0" brushRef="#br1" timeOffset="233813">8916 7461,'0'-27,"27"-25,-1 52,27 0,-26 0,52 0,-52 0,26 0,-27-27</inkml:trace>
  <inkml:trace contextRef="#ctx0" brushRef="#br1" timeOffset="234195">9419 7064,'0'27,"53"25,-26 1,25 0,-25 0,26-26,-53 26,53-53,-53 52,26-52,-26-26,0-53,0 26,0 26,27 27,52 27,-79-1,27 1,-27 26,0-1,0 1,0 27,0-27</inkml:trace>
  <inkml:trace contextRef="#ctx0" brushRef="#br1" timeOffset="234989">8916 8122,'27'0,"52"0,-52 0,-1 0,27 0,-26 0</inkml:trace>
  <inkml:trace contextRef="#ctx0" brushRef="#br1" timeOffset="235799">10319 7937,'26'0,"1"0,26 0,-27 0,27 27,-27-27,-26 26</inkml:trace>
  <inkml:trace contextRef="#ctx0" brushRef="#br1" timeOffset="235948">10398 8308,'53'0,"0"0,-27 0,1 0</inkml:trace>
  <inkml:trace contextRef="#ctx0" brushRef="#br1" timeOffset="237119">12197 7249,'0'0,"-79"0,0 0,-27 27,-27 26,54 0,26-1,0-25,53-1,-26-26,26 53,0-53,53 27,0-27,26 0,27 0,-27 0,1 53,-28-53,-52 53,0-27,0 27,0 26,-79-26,-53 27,-27-1,0 27,27-27,26-26,53-53,27 53,52 0,54-53,25 0,1 0,53 0,53 0,-27 0,-26 53,-27-53,0 0,-52 26,-27-26,-1 0,-52 53,27-53,-27 27,0-27</inkml:trace>
  <inkml:trace contextRef="#ctx0" brushRef="#br1" timeOffset="238162">11033 8916,'0'80,"0"-1,0 0,0 1,0 25,0-52,0-26,0-1,0 27,0-106,0 27,0-1,0-52,53 26,-53 27,27-27,-1 53,-26-27,53 27,-27 27,27 79,-53-80,0 0,0 27,0-26,0-1,0 27,0-26,0-1</inkml:trace>
  <inkml:trace contextRef="#ctx0" brushRef="#br1" timeOffset="238517">11615 9207,'0'0,"80"0,-1 0,-26 0,0 0,0 53,-53-26</inkml:trace>
  <inkml:trace contextRef="#ctx0" brushRef="#br1" timeOffset="238673">11695 9551,'105'0,"1"-53,-53 53,-26 0,26 0,-1-26</inkml:trace>
  <inkml:trace contextRef="#ctx0" brushRef="#br1" timeOffset="238973">12356 9313,'0'26,"0"27,27-26,-27-1,52 27,-52-26,53-27,0 53,-26-53,-27-27,0 1,0-27,-27-53,27 53,-53 0,0 0,-26 27,26 26,27 0</inkml:trace>
  <inkml:trace contextRef="#ctx0" brushRef="#br1" timeOffset="240098">12224 6403,'0'26,"-53"27,26-27,-26 27,27-26,-27 26,27-53,26 26,-53-26,53 0,-53-53,53 27,0-1,0-26,0 27,26 0,1 26,26 52,-27-25,53 26,-26-27,0 27,0-53,27 53,-27-53,-27 0,0 0,-26 0,0-53,0 27,0-27,-52-27,52 54,-53 26,53-26,-27 26,1 0,26 26,0 0,-53 54,53-54</inkml:trace>
  <inkml:trace contextRef="#ctx0" brushRef="#br1" timeOffset="241792">13944 7434,'0'-26,"0"-27,0 27,-53-27,0 26,-27 27,27 0,53 27,-52 26,52-27,-53 1,53 25,0-25,0-1,26 27,1-53,-1 53,27-53,-27 0,1 0,26 0,-27 0,-26-26,0-1,27-26,-27 27,0-1,0-52,0 106,0-1,0 0,53 27,-53-26,0-1,52 27,-52-26,0 26,53-27</inkml:trace>
  <inkml:trace contextRef="#ctx0" brushRef="#br1" timeOffset="242316">14420 7196,'26'0,"27"-26,0 26,0 0,-27 26,1 27,26-26,-53 26,0 0,0-1,0 1,-27 27,1-27,-27 0,27 0,26 26,-53-53,53 1,26-27,1 79,25-79,54 0,27 0,-28 0,-25 0,-27 0</inkml:trace>
  <inkml:trace contextRef="#ctx0" brushRef="#br1" timeOffset="242548">14473 7646,'53'0,"0"-53,-1 53,1 0,0 0,0 0,0 0,0 0,-26 0</inkml:trace>
  <inkml:trace contextRef="#ctx0" brushRef="#br1" timeOffset="243054">14261 6826,'27'0,"-1"0,27 0,0 0,26 0,1 0,-28 0,1 0,-26 0,26 0</inkml:trace>
  <inkml:trace contextRef="#ctx0" brushRef="#br1" timeOffset="243264">14870 6535,'26'26,"-26"54,0-27,0 26,53 0,-53 1</inkml:trace>
  <inkml:trace contextRef="#ctx0" brushRef="#br1" timeOffset="243748">15637 6932,'53'53,"-53"0,53 26,-53 0,79 54,-79-28,0 1,0 53,0-27,-106 1,0-1,-26-26,-27 0,1-53</inkml:trace>
  <inkml:trace contextRef="#ctx0" brushRef="#br1" timeOffset="244507">13335 6932,'-26'0,"-54"0,27 53,0 26,53 27,-53 53,53-1,0-25,106 25,0 28,26-54,27-26,0 0,105-27,-131-79</inkml:trace>
  <inkml:trace contextRef="#ctx0" brushRef="#br1" timeOffset="245703">15690 6138,'0'26,"26"54,-26-27,0 0,53 0,-53 26,0-53,0 1,0 26,0-27,27-26,-27-26,0-27,0 0,53 0,-53-26,0-1,26 1,-26 52,53 27,-53 27,53 52,-53-26,26 0,-26 0,0 26,0 1,0 26,0-27,0-26</inkml:trace>
  <inkml:trace contextRef="#ctx0" brushRef="#br1" timeOffset="247586">12330 9207,'0'-26,"0"-27,0 79,0 1,0-1,0-26,0 53,53-53,-53 53,52-53</inkml:trace>
  <inkml:trace contextRef="#ctx0" brushRef="#br1" timeOffset="248747">2381 11271,'27'0,"26"0,0 0,-1 0,1 0,27 0,-54 0,-26 53</inkml:trace>
  <inkml:trace contextRef="#ctx0" brushRef="#br1" timeOffset="248905">2487 11641,'79'0,"-26"0,-26 0,-1 0,27 0</inkml:trace>
  <inkml:trace contextRef="#ctx0" brushRef="#br1" timeOffset="249828">4974 10292,'0'-53,"0"27,-26-27,26 26,0 107,-27 25,27-25,0 26,0 26,0 27,-53-106</inkml:trace>
  <inkml:trace contextRef="#ctx0" brushRef="#br1" timeOffset="250629">3757 11218,'79'0,"-26"0,27 0,-1 0,27 0,26 0,53 0,1 0,78 0,-52-26,0 26,52 0,1-53,-27 53,-26 0,-27 0,0-53,-26 53,-53 0,-1 0,1 0,-26 0,-1 0,0 0,1 0,-1 0,0 0,1 0,-1 0,1 0,-27 0,26 0,-53 0,1 0,-27 0,-27 0,27 53</inkml:trace>
  <inkml:trace contextRef="#ctx0" brushRef="#br1" timeOffset="251548">3916 11668,'0'26,"0"54,0 25,0 1,0 0,0-26,0-1,0 0,0-26,0-26</inkml:trace>
  <inkml:trace contextRef="#ctx0" brushRef="#br1" timeOffset="251756">4551 12276,'79'0,"-26"-53,27 53,-1 0,0-52,27 52,-27 0,-26 0</inkml:trace>
  <inkml:trace contextRef="#ctx0" brushRef="#br1" timeOffset="252467">6271 11747,'-27'-26,"-52"-27,52 53,1 0,-27 0,-26 0,26 0,0 26,0 27,0 27,53-28,-27-25,27 26,27-53,26 53,0-53,0 0,26-27,-52 27,-1-26,27-1,-53-52,0 53,0 26,26 52,-26-25,53 26,-53-27,0 1,27 26,-27-27,0 27</inkml:trace>
  <inkml:trace contextRef="#ctx0" brushRef="#br1" timeOffset="252940">6456 11800,'26'-26,"1"26,26-53,26 53,-26 0,0 26,0 1,-53 26,26-1,-26-25,0 26,0 26,-53-26,27 0,-27 26,53-26,-26-26,26-1,52 27,1-53,27 0,-1 0,0 0,-26 0,0 0</inkml:trace>
  <inkml:trace contextRef="#ctx0" brushRef="#br1" timeOffset="253210">6562 12250,'0'0,"53"-27,0 27,-1 0,28 0,-1-52,1 52,-1 0,0-27</inkml:trace>
  <inkml:trace contextRef="#ctx0" brushRef="#br1" timeOffset="253757">6641 11536,'53'0,"26"0,-26 0,0 0,27 0,-1 0,0 0</inkml:trace>
  <inkml:trace contextRef="#ctx0" brushRef="#br1" timeOffset="253960">7408 11297,'27'0,"-27"53,0 27,0-27,0 26,0 0,0 1,0-1,0 0,0-52</inkml:trace>
  <inkml:trace contextRef="#ctx0" brushRef="#br1" timeOffset="256023">9022 11165,'0'0,"27"0,26 0,0 0,-27 0</inkml:trace>
  <inkml:trace contextRef="#ctx0" brushRef="#br1" timeOffset="256210">9049 11509,'79'0,"-52"0,26 0,26-53,-53 53</inkml:trace>
  <inkml:trace contextRef="#ctx0" brushRef="#br1" timeOffset="258806">11298 10213,'0'-27,"0"-26,53 53,-27 0,27-26,26 26,-26 0,27 0,-54 26,27 54,-53-27,-26-1,-1 1,-52 27,26-27,0 0,0-1,53 1,26 0,27-53,0 0,0 0,0 0,27 0,-28 0,-25-26,-54 26</inkml:trace>
  <inkml:trace contextRef="#ctx0" brushRef="#br1" timeOffset="259106">11271 10318,'27'0,"26"0,-27 0,27 0,26 0,27 0,0 0,0 0,0 0,-27 0,-26 0</inkml:trace>
  <inkml:trace contextRef="#ctx0" brushRef="#br1" timeOffset="259759">10345 11059,'53'0,"27"0,-1 0,53 0,27 0,106 0,52 0,53 0,-26 0,27 0,-27 0,0-53,-53 53,-80-79,-52 79,-106 0,-53 26,-26-26</inkml:trace>
  <inkml:trace contextRef="#ctx0" brushRef="#br1" timeOffset="260822">10795 11483,'0'-53,"26"53,1 0,26 0,26 0,27 0,0 0,0 26,-53-26,0 80,-53-28,0 1,0 27,-53-1,-27 53,1-26,-27-26,27-1,52-53,27 27,0 0,80-53,-1 0,0 0,1 0,26 0,-1 0,-52 0</inkml:trace>
  <inkml:trace contextRef="#ctx0" brushRef="#br1" timeOffset="261159">10954 12012,'0'0,"53"0,26 0,27 0,0 0,26 0,27 0,0 0,-80 0,-26 0</inkml:trace>
  <inkml:trace contextRef="#ctx0" brushRef="#br1" timeOffset="261415">12250 12065,'27'0,"-1"-27,54 27,-1 0,-53 0,1 0,26 0,-27 0,1 0</inkml:trace>
  <inkml:trace contextRef="#ctx0" brushRef="#br1" timeOffset="262021">13229 11721,'0'-27,"0"1,0-27,-26 26,-1 27,1 0,-27 0,0 0,0 0,0 27,-26 26,52-27,27 1,0 26,0-27,27 27,52-53,-26 0,26 0,-26 0,-26 0,-27 0,53 0,-53-53,0 27,0-27,0 26,0 80,0-26,0 26,53-1,-53-25,0 26,0-27,26 1,-26 52,53-79</inkml:trace>
  <inkml:trace contextRef="#ctx0" brushRef="#br0" timeOffset="274246">3784 14472,'0'-26,"0"-27,0 53,0-26,-53-27,0 26,26 27,1 0,-54 0,54 80,-27-1,53 0,-26 1,26-1,0 0,0-52,0-1,0 27,53-53,-1-53,-52 27,27-1,-27-25,53 25,-53 1,26 26,-26 0,27 0,-27 26,53 27,-27-27,53 27,-26-53,-26 27,26-27,-27 0,1 0</inkml:trace>
  <inkml:trace contextRef="#ctx0" brushRef="#br0" timeOffset="274666">3784 13917,'0'0,"52"79,1-26,0 0,-53 0,53 0,-53-27,27 27,-27-26,53-27,-27-27,-26-52,0 26,0 0,53 0,-53 0,26 53,27 53,-53-26,53 25,-53 28,27-27,-27 0,0 26,0-26</inkml:trace>
  <inkml:trace contextRef="#ctx0" brushRef="#br0" timeOffset="275498">4895 14155,'0'26,"0"54,0 26,0 26,0-53,26-26,-26 0,27 0,52-27,-26-26,-27 0,27 0,0-79,-53 53,27-27,-27 0,0-27,0 27,0 27,0 79,0 0,0 0,53 0,-53 0,0-27,26 27,-26-27,80 27,-28-26</inkml:trace>
  <inkml:trace contextRef="#ctx0" brushRef="#br0" timeOffset="276234">5927 13970,'-53'-53,"53"0,0-27,-27 54,-26 0,27 26,26 26,-53 53,53 1,0-1,-26 1,26-1,0-26,0 26,0 1,0-1,0-26,0 0,0 0,0-27,0 27,0-26,0 25,0 1,52-26,-52 26,0 0,0-27,53-26,0 0,-53 0</inkml:trace>
  <inkml:trace contextRef="#ctx0" brushRef="#br0" timeOffset="276587">6006 14631,'0'53,"0"0,79-53,-79 53,53-53,-53 26,53-26,-26 0,-27-53,0 1,0-1,0 0,0 26,53 54,-53-1,26 27,-26-26,53-1,-53 27,26-27,-26 1</inkml:trace>
  <inkml:trace contextRef="#ctx0" brushRef="#br0" timeOffset="277106">6509 13837,'0'-26,"0"-27,53 53,-27 0,1 0,26 0,-27 26,27 27,-53 0,53 0,-53 0,0 0,53 26,-53-26,0 0,0 0,26 27,-26-28,53 1,-53 0,27 27,-27-27,0-27,0 1,0 25,0-25,-27 52,1-26,-27-26,0-27</inkml:trace>
  <inkml:trace contextRef="#ctx0" brushRef="#br0" timeOffset="278223">7779 14525,'53'0,"0"53,0-53,26 0,27 0,52 0,1 0,79 0,-26 0,0 0,52 0,-79-26,54 26,-1 0,-53-53,27 53,-1-53,-26 53,-26 0,-26 0,-1 0,-26 0,-27-53,0 53,1 0,-1 0,-26 0,0 0,-27 0,27 0,0 0,-26 0,26 0,0 0,26 0,-26 0,0 0,0-53,0 53,-27 0,1 0,-54 0,-26 0</inkml:trace>
  <inkml:trace contextRef="#ctx0" brushRef="#br0" timeOffset="278446">12224 14181,'53'0,"-27"0,27 27,0 52,-53-26,0 26,-26 1,-27-27,0-27,-27 27,54-53</inkml:trace>
  <inkml:trace contextRef="#ctx0" brushRef="#br0" timeOffset="279754">7964 14340,'0'-53,"-26"53,-27 53,53-26,-53-1,53 27,0-27,0 1,0 26,0 0,0-27,0 54,53-54,-27-26,27 0,0 53,26-53,1 0,-1 0,0 0</inkml:trace>
  <inkml:trace contextRef="#ctx0" brushRef="#br0" timeOffset="281878">14658 12779,'-27'0,"27"-26,53 26,0 0,27-27,-1 27,-26 0,0 0,-27 0,-26 0,0 27,0 52,-26-26,-27 0,0 53,27-53,26-1,-53 1,53-26,0-1,26-26,27 0,26 53,1-53,26 0,-27 0,0 0,-52 0,-80 0</inkml:trace>
  <inkml:trace contextRef="#ctx0" brushRef="#br0" timeOffset="282175">14658 12964,'0'27,"26"26,1-53,26 0,26 0,1 0,-1 0,53-27,-26 27,-27 0,-52 0</inkml:trace>
  <inkml:trace contextRef="#ctx0" brushRef="#br0" timeOffset="282917">14235 13599,'79'0,"0"0,54 0,52 0,0-26,0 26,27 0,-27 0,-26 0,-53 0,-27 0,-52 0,25 26</inkml:trace>
  <inkml:trace contextRef="#ctx0" brushRef="#br0" timeOffset="283782">13970 14155,'26'0,"1"-27,26 27,0-52,26 52,1 0,-28 0,1 52,-53-25,27 26,-27 0,0 26,-27 27,-26-27,1 1,25-27,-26-27,53 27,0-27,0 27,80-53,-28 0,28 0,-1 0,1 0,-1-26</inkml:trace>
  <inkml:trace contextRef="#ctx0" brushRef="#br0" timeOffset="284112">14023 14446,'53'0,"26"0,1 0,-1 0,27 0,0 0,-1 0,28 0,-80 0</inkml:trace>
  <inkml:trace contextRef="#ctx0" brushRef="#br0" timeOffset="284352">15108 14578,'0'-26,"26"26,27 0,0 0,0 0,0 0</inkml:trace>
  <inkml:trace contextRef="#ctx0" brushRef="#br0" timeOffset="284974">16034 14234,'0'-26,"0"-54,0 54,-27 26,1 0,-27 0,26 0,1 0,-27 0,27 26,-27 54,53-54,0 27,0-26,0-1,26-26,27 53,-26-53,25 0,-25 0,-1-26,27-1,-53-26,0 27,0-1,0-26,0 80,0 52,27-52,-27 26,0-1,26-52,-26 80,53-80,-53 53,53-53,-26 0</inkml:trace>
  <inkml:trace contextRef="#ctx0" brushRef="#br0" timeOffset="287171">900 15795,'0'27,"0"52,0-52,-27 26,27-1,0 54,0-53,0 0,-26-26,26 25,0-25,0-27,-27 0,27-79,-53 26,53-27,-26 1,26 0,0-1,0 1,0-1,0 1,0 26,79 0,-26 27,-26-1,26 27,-27-53,27 53,26 53,-79 27,0-1,0 0,0 1,0-27,-53 0,53 26,0-53,0 1,0 26,27-53,26 0,0 0,0 0,-1 0</inkml:trace>
  <inkml:trace contextRef="#ctx0" brushRef="#br0" timeOffset="287465">1588 16192,'-27'27,"27"52,0-53,0 1,27-27,25 0,-25 0,26-27,-53-52,0 26,-53-26,26 26,-25 26,25 27,27-52,-53 52,53 26,-53-26</inkml:trace>
  <inkml:trace contextRef="#ctx0" brushRef="#br0" timeOffset="287855">2328 15954,'0'-53,"0"27,0 26,-79 0,0 0,26 0,26 0,-26 53,27 0,26 26,0 0,0-26,0-26,53 26,26-53,1 0,-28 0,28 0,-27 0,-27 0,1 0</inkml:trace>
  <inkml:trace contextRef="#ctx0" brushRef="#br0" timeOffset="288035">2752 15795,'0'-26,"0"26,-53 26,53 54</inkml:trace>
  <inkml:trace contextRef="#ctx0" brushRef="#br0" timeOffset="288191">2699 16483</inkml:trace>
  <inkml:trace contextRef="#ctx0" brushRef="#br0" timeOffset="288776">1482 16060,'0'26,"0"27,0-26,0-1,0 27,0-26,0-1</inkml:trace>
  <inkml:trace contextRef="#ctx0" brushRef="#br0" timeOffset="289190">741 16907,'0'0,"106"0,0 0,105 0,54 0,-27-27,53 27,0-79,-26 79,-54-53,-26 53,-105 0,-1 0,-79 0,-26 0,26 26</inkml:trace>
  <inkml:trace contextRef="#ctx0" brushRef="#br0" timeOffset="289669">2752 16430,'53'53,"-27"-53,-26 27,0-27,0 26</inkml:trace>
  <inkml:trace contextRef="#ctx0" brushRef="#br0" timeOffset="289939">2752 15928,'26'0,"-26"0,0 26,0 27,0-27,0 27,0-26</inkml:trace>
  <inkml:trace contextRef="#ctx0" brushRef="#br0" timeOffset="294049">4736 16272,'-26'-80,"-27"54,26 26,1 0,-27 0,53 0,-27 53,27-27,0 1,0 25,-53-25,53 26,27 0,-1-53,27 0,27-27,-54 1,-26-27,27 53,-27 26,53 27,-53-26,0 26,0-27,0 1,26 26,-26-27</inkml:trace>
  <inkml:trace contextRef="#ctx0" brushRef="#br0" timeOffset="294543">5106 16298,'27'-26,"52"26,-52 0,26 0,-27 0,27 52,-53-25,27 26,-27 26,0-26,-27 0,-26 0,27 26,26-52,-53-1,53 54,53-80,0 0,26 0,27 0,-27-27,-26 27,-53-26</inkml:trace>
  <inkml:trace contextRef="#ctx0" brushRef="#br0" timeOffset="294775">5186 16616,'26'0,"27"0,-26 0,-1 0,54 0,-1 0,-26 0,0 0</inkml:trace>
  <inkml:trace contextRef="#ctx0" brushRef="#br0" timeOffset="295167">5133 16007,'26'0,"1"0,26 0,-27 0,27 0,27-53,-1 53</inkml:trace>
  <inkml:trace contextRef="#ctx0" brushRef="#br0" timeOffset="295358">5583 15769,'0'0,"26"53,-26 26,0 27,0-27,0 27,0-53</inkml:trace>
  <inkml:trace contextRef="#ctx0" brushRef="#br0" timeOffset="296021">4339 16086,'0'-53,"-26"80,26 52,-53 27,53 26,0-26,0 0,0-27,26 1,1-1,-27-52</inkml:trace>
  <inkml:trace contextRef="#ctx0" brushRef="#br0" timeOffset="296552">6350 16166,'0'-27,"-26"27,26 53,0 27,0 25,26 28,-26-27,0-27,0 0,26 27,-26-53,0 0,0-27</inkml:trace>
  <inkml:trace contextRef="#ctx0" brushRef="#br0" timeOffset="296913">6985 16404,'0'53,"0"-27,-53 27,27-26,-1 26,-26-27,0 27,80-53,26 0,0 0,0 0,-27 26,0-26,54 53,-27-53,0 27,0-27</inkml:trace>
  <inkml:trace contextRef="#ctx0" brushRef="#br0" timeOffset="297152">7646 16219,'0'0,"0"53,27 26,-27 0,0 1,0-1,53 0,-53-26,0 0,0 27,53-54</inkml:trace>
  <inkml:trace contextRef="#ctx0" brushRef="#br0" timeOffset="297984">8890 16219,'0'0,"79"0,-26 0,0 0,0 26,-26-26,26 0</inkml:trace>
  <inkml:trace contextRef="#ctx0" brushRef="#br0" timeOffset="298142">9049 16563,'53'0,"0"-27,0 27,26-26,-53 26,27-53</inkml:trace>
  <inkml:trace contextRef="#ctx0" brushRef="#br0" timeOffset="298344">9419 16272,'53'0,"0"0,-27 0,27 0,-26 0,-27 52,26 1,-26-26,0 26,0 0,-26-27,-1 27,-26-26</inkml:trace>
  <inkml:trace contextRef="#ctx0" brushRef="#br0" timeOffset="299574">11748 15478,'0'-53,"0"26,0 27,-53 0,26 0,-26 0,27 27,-27-1,26 27,27 0,-53-26,53 26,0-1,53-52,-26 0,26 0,-27 0,27 0,-26-26,52-27,-79 0,26 53,-26 53,0-26,0-1,27 27,-27-27,0 1,0 26</inkml:trace>
  <inkml:trace contextRef="#ctx0" brushRef="#br0" timeOffset="299973">11377 15875,'27'0,"25"0,-52 26,80-26,-1 0,27 0,0 0,0 0,0 0,26 0,-53 0,-52 0</inkml:trace>
  <inkml:trace contextRef="#ctx0" brushRef="#br0" timeOffset="300355">11695 16086,'26'0,"1"0,-1 0,27 27,-27 26,-26-27,0 27,0-26,0 25,-53-25,27-1,-27 54,53-54,79-26,-26 0,0 0,0 0,0 0,0 0</inkml:trace>
  <inkml:trace contextRef="#ctx0" brushRef="#br0" timeOffset="300589">11695 16324,'0'0,"53"0,-1 0,1 0,27 0,-27 0,0 0,-1 0,1 0</inkml:trace>
  <inkml:trace contextRef="#ctx0" brushRef="#br0" timeOffset="300949">10769 15689,'0'-26,"52"26,-25 26,-1 1,27 26,0 26,-53-26,53 0,-53 26,0 1,0 26,0 26,0-26,0-53</inkml:trace>
  <inkml:trace contextRef="#ctx0" brushRef="#br0" timeOffset="301374">13256 15584,'-27'0,"-26"26,53 27,-79 26,79 1,-27 26,27-27,0 0,0 1,0-27,0 0,53-27,-53 0,27 27,-27-26</inkml:trace>
  <inkml:trace contextRef="#ctx0" brushRef="#br0" timeOffset="302170">13838 15795,'0'0,"0"80,-27-27,1 0,-27-1,26 28,-25-54,-1 54,79-107,1 27,25 0,1 0,0 0,0 0,0 27,0-27,-27 26,27-26,-26 0</inkml:trace>
  <inkml:trace contextRef="#ctx0" brushRef="#br0" timeOffset="302413">14393 15901,'0'0,"0"53,0 0,53 0,-53 0,0 0,27 26,-27 0,0-26</inkml:trace>
  <inkml:trace contextRef="#ctx0" brushRef="#br0" timeOffset="303272">15637 15610,'53'0,"-27"0,27 0,27 0,-54 0,0 0,-26 27</inkml:trace>
  <inkml:trace contextRef="#ctx0" brushRef="#br0" timeOffset="303438">15743 15875,'26'0,"54"-27,-28 27,1-26,0 26,0 0,-53-27,27 27</inkml:trace>
  <inkml:trace contextRef="#ctx0" brushRef="#br0" timeOffset="303625">16113 15584,'53'0,"0"0,-53 26,26 27,-26-27,0 27,-26 27,26-27,-53-27</inkml:trace>
  <inkml:trace contextRef="#ctx0" brushRef="#br0" timeOffset="304840">17542 14843,'0'-27,"0"-26,79 53,-26 0,27 0,-28 0,-25 27,26-27,-53 53,0-27,0 27,0 0,-27 26,1-26,-27 0,27-26,26 26,0 0,26-53,27 53,0-53,26 0,1 0,-54 0</inkml:trace>
  <inkml:trace contextRef="#ctx0" brushRef="#br0" timeOffset="305095">17489 15134,'53'-53,"0"53,-27 0,27 0,0 0,-26 0,-1 0,27 0,-27 0,1 26,26-26</inkml:trace>
  <inkml:trace contextRef="#ctx0" brushRef="#br0" timeOffset="305425">17489 15610,'26'0,"54"0,-27 0,26 0,0 0,1 0,26 0,26 0,-53 0,-26 0,-26 0,26 0</inkml:trace>
  <inkml:trace contextRef="#ctx0" brushRef="#br0" timeOffset="305964">17912 15954,'0'0,"0"-53,-53 53,27 0,-53 0,26 27,0-27,0 53,0-1,53-25,-27-1,27 54,0-80,27 0,26 0,53 0,-53 0,-1-27,1 1,-26-27,-27 26,0 1,0-27,0 80,0 25,26-25,27 26,-26-53,26 53</inkml:trace>
  <inkml:trace contextRef="#ctx0" brushRef="#br0" timeOffset="306294">17648 15769,'26'0,"-26"0,0 53,0-27,53 27,-53 27,0-28,0 1,0 0,0 0,-26 27,26-28,0 1,0-26</inkml:trace>
  <inkml:trace contextRef="#ctx0" brushRef="#br0" timeOffset="307180">17171 15107,'0'-26,"-26"105,26 27,-53 26,53 1,0 52,0-26,0-53,0-1,27 1,-27-26,79-28</inkml:trace>
  <inkml:trace contextRef="#ctx0" brushRef="#br0" timeOffset="307757">18759 15134,'0'26,"-53"80,53 0,-53 53,53-53,0-1,0 54,0-53,27-27,-27 1,53-1</inkml:trace>
  <inkml:trace contextRef="#ctx0" brushRef="#br0" timeOffset="308858">18865 15504,'0'-53,"0"53,26 0,27 53,-26-26,26 26,-1-27,1 27,27-53,26 53,-27-53,0 53,-26-53,0 0,0 0,-53 53,-53 0,0-27,-26 27,-27-26,27 25,26 1,0-26,26-27,27 53,-26-53,26 53,-53-53,27 0</inkml:trace>
  <inkml:trace contextRef="#ctx0" brushRef="#br0" timeOffset="309152">19950 15451,'0'-26,"0"52,0 54,0-1,0 0,0 1,0-1,0-26,0 27,0-28,0 1,0 0,0-26,0 26</inkml:trace>
  <inkml:trace contextRef="#ctx0" brushRef="#br0" timeOffset="310184">21511 15398,'26'0,"27"0,0 0,26 0,-26 0,27 0,-54 0,-26 53,0 0,-26-26,-27-27</inkml:trace>
  <inkml:trace contextRef="#ctx0" brushRef="#br0" timeOffset="310339">21696 15716,'53'0,"0"0,0 0,0-53,26 53,-53 0,-26-26,27 26</inkml:trace>
  <inkml:trace contextRef="#ctx0" brushRef="#br0" timeOffset="310535">22093 15425,'26'0,"1"0,26 26,-27 54,-26-54,0 1,0 26,0-27,0 0,0 27</inkml:trace>
  <inkml:trace contextRef="#ctx0" brushRef="#br0" timeOffset="311700">24395 14869,'0'-53,"0"27,0 26,26 0,27 0,0 0,-27 0,27 26,-53 27,27-26,-27-1,0 54,0-28,-27 1,-26 0,27 27,26-27,-53-27,53 27,26 0,54-53,-1 0,1 0,-1 0,-26 0</inkml:trace>
  <inkml:trace contextRef="#ctx0" brushRef="#br0" timeOffset="311942">24315 15160,'53'-53,"0"53,0 0,26 0,-26 0,0 0,-26 0,26 0,-53 0,52 0,-52 53,27-53</inkml:trace>
  <inkml:trace contextRef="#ctx0" brushRef="#br0" timeOffset="312426">23839 14711,'0'-27,"53"27,0 27,-53 52,0 27,53 26,-53-26,0 0,0 0,0-27,26 27,-26-27,53-26,-26 0,25-53</inkml:trace>
  <inkml:trace contextRef="#ctx0" brushRef="#br0" timeOffset="312842">25162 14763,'53'27,"-53"-1,26 54,-26-1,0 0,0 1,53-1,-53 1,0-27,0 26,0-26,0 0,27-27,-27 27,53-53</inkml:trace>
  <inkml:trace contextRef="#ctx0" brushRef="#br0" timeOffset="313334">25797 15002,'0'0,"79"0,-26 52,53-52,26 53,1 0,-28-53,1 106,-53-79,0 26,-53-27,0 27,0-27,-26 1,-54 26,-26 0,1 0,-1-53,0 52,27-52,26 0,53 27,-53-27,79 0,27 0,26 0</inkml:trace>
  <inkml:trace contextRef="#ctx0" brushRef="#br0" timeOffset="314211">27834 15054,'0'-26,"-26"-27,26 27,-53-27,26 53,27-27,-53 27,27 27,-27 52,-26-26,52 0,-26 26,53-26,0 0,0-26,80 52,-27-79,0 0,-27 0,27 0,-27 0,-26 0,53 0,-53-106,27 80,-27-1,53-26,0 106,-53-26,0-1,0 27,52-26,-52-1,0 27,0-27,0 1,0 26</inkml:trace>
  <inkml:trace contextRef="#ctx0" brushRef="#br0" timeOffset="314594">27040 14711,'-26'-53,"-27"53,27 0,26 79,0 0,0 27,0-26,0-1,26 0,-26 27,53 0,0-27,-27-26</inkml:trace>
  <inkml:trace contextRef="#ctx0" brushRef="#br0" timeOffset="315036">28258 14790,'26'0,"-26"53,-26 26,26-26,0 0,0 26,0-26,0 0,0 0,0 0,0 26,0-52,0-1,0 27,0 0,26-53</inkml:trace>
  <inkml:trace contextRef="#ctx0" brushRef="#br0" timeOffset="315215">28813 15610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1024" units="cm"/>
        </inkml:traceFormat>
        <inkml:channelProperties>
          <inkml:channelProperty channel="X" name="resolution" value="28.31858" units="1/cm"/>
          <inkml:channelProperty channel="Y" name="resolution" value="28.36565" units="1/cm"/>
        </inkml:channelProperties>
      </inkml:inkSource>
      <inkml:timestamp xml:id="ts0" timeString="2022-05-26T04:43:17.090"/>
    </inkml:context>
    <inkml:brush xml:id="br0">
      <inkml:brushProperty name="width" value="0.08819" units="cm"/>
      <inkml:brushProperty name="height" value="0.35278" units="cm"/>
      <inkml:brushProperty name="color" value="#00B050"/>
      <inkml:brushProperty name="tip" value="rectangle"/>
      <inkml:brushProperty name="rasterOp" value="maskPen"/>
    </inkml:brush>
  </inkml:definitions>
  <inkml:trace contextRef="#ctx0" brushRef="#br0">2434 15054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1024" units="cm"/>
        </inkml:traceFormat>
        <inkml:channelProperties>
          <inkml:channelProperty channel="X" name="resolution" value="28.31858" units="1/cm"/>
          <inkml:channelProperty channel="Y" name="resolution" value="28.36565" units="1/cm"/>
        </inkml:channelProperties>
      </inkml:inkSource>
      <inkml:timestamp xml:id="ts0" timeString="2022-05-26T04:43:32.348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2064 14393</inkml:trace>
  <inkml:trace contextRef="#ctx0" brushRef="#br0" timeOffset="4237.2424">27570 3201,'0'-53,"0"133,0-27,0 26,0 0,0 1,0 25,0 54,0-26,0-28,0 28,0-28,53 1,-53 27,0-28,0-25,0-1,0 1,0 25,26 1,-26-26,0-1,0 0,53 1,-53 26,0-27,0 0,0 1,0-1,0 0,0-26,0-26,0-1,0 27,0 0</inkml:trace>
  <inkml:trace contextRef="#ctx0" brushRef="#br0" timeOffset="5631.3221">26988 5238,'26'0,"27"0,0 27,0-27,-27 0,1 0,26 0,-27 0,0 0,27 0,-26 0,-1 0,1 0,26 0,-27 0,1 0,26 0,-27 0,0 0,54 0,-27 26,0-26,0 0,-1 0,28 0,-27 0,0 0,26 0,-26 0,0 53,26-53,-26 0,0 0,0 0,0 0,26 0,-26 0,0 0,27 0,-28 0,28 27,-27-27,26 0,0 0,1 0,-27 53,0-53,26 0,-26 0,26 0,-26 0,27 0,-27 26,26-26,-26 0,0 0,0 0,26 0,0 53,27-53,-53 0,27 0,-1 0,27 53,0-53,26 0,-53 0,1 26,-1-26,0 0,1 0,-1 53,1-53,-1 0,27 0,-27 0,-26 27,0-27,0 0,0 0,0 0,-27 53,27-53,-26 0,25 0,-25 0,52 26,-52-26,-1 0,27 0,-26 0,-1 0,53 53,-52-53,-1 0</inkml:trace>
  <inkml:trace contextRef="#ctx0" brushRef="#br0" timeOffset="7027.4019">27490 3466,'0'0,"0"-27,27 27,-1 0,54 0,-1 0,0 0,1-53,-27 53,-1 0,-25 0</inkml:trace>
  <inkml:trace contextRef="#ctx0" brushRef="#br0" timeOffset="10063.5756">27623 3492,'0'-26,"0"26,0 0,0 26,0 27,0-26,0-1,52-26,-52 53,0-27,27 1,-27 26,0-27,53-26,-53 27,0 26,26-53,-26 26,0 1,27-27,-27 26,53 27,-53-27,26 27,-26-26,53-1,-53 27,0-26,26-27,-26 26,0 27,27-53,-27 26,26-26,-26 27,53 26,-26-27,26 27,-53-26,26-27,-26 26,53-26,0 53,-27-53,-26 26,27-26,26 53,-27-53,-26 27,53-27,-53 26,27-26,-27 27,26-27,27 53,-27-53,1 26,26-26,-27 53,1-53,-27 26,53-26,-53 27,26-27,-26 53,27-53,26 26,-27-26,-26 53,26-53,27 0,-53 27,27-27,-1 0,27 26,-26-26,-1 0,-26 53,53-53,-27 0,27 27,-26-27,-1 0,-26 26,53-26,27 0,-54 0,-26 53,27-53,25 0,1 0,-26 0,-27 26,26-26,27 0,-26 0,-1 0,27 0,-27 0,1 27,26-27,0 0,0 0,0 0,-27 0,27 0,-27 0,1 0,26 0,-27 0,1 0,52 0,-26 0,-27 0,1 0,26 0,-27 0,1 0,26 0,0 0,0 0,-27 0,-26 53,53-53,-27 0,27 0,-26 0,52 0,-52 0,-1 0,0 0,27 0,-26 0,26 26,-27-26,27 0,0 0,0 0,0 0,-27 0,1 0,26 0,0 0,0 0,-1 53,1-53,-26 0,-27 0</inkml:trace>
  <inkml:trace contextRef="#ctx0" brushRef="#br0" timeOffset="11091.6344">27252 5635,'0'0,"-79"0,52 53,27-26,-53 26,53-27,0 1,0 25,53-25,-26-27,-1 0,27 0,-26-27,25-52,-52 53,0-1,0 1,-52-54,25 80,1 0,26 27</inkml:trace>
  <inkml:trace contextRef="#ctx0" brushRef="#br0" timeOffset="14566.8332">27146 3386,'0'-26,"0"52,0 27,0 27,0-1,0-26,0 0,0 26,0-26</inkml:trace>
  <inkml:trace contextRef="#ctx0" brushRef="#br0" timeOffset="15556.8898">28125 5159,'-26'0,"26"27,0 52,-27-26,27-27,0 1</inkml:trace>
  <inkml:trace contextRef="#ctx0" brushRef="#br0" timeOffset="16020.9163">28231 5768,'0'26,"0"1,0 25,0-25,0 26,-53 0,53 26,0-52</inkml:trace>
  <inkml:trace contextRef="#ctx0" brushRef="#br0" timeOffset="16312.933">28099 5688,'26'0,"54"0,-54-26,1 26,52 0,-26-53,0 53,-27 0</inkml:trace>
  <inkml:trace contextRef="#ctx0" brushRef="#br0" timeOffset="17333.9914">28099 5212,'0'-26,"0"-1,0-26,0 27,0-1,0-26,0 27,0-1</inkml:trace>
  <inkml:trace contextRef="#ctx0" brushRef="#br0" timeOffset="17619.0077">28099 4789,'0'-27,"-27"27,27-26,0-27,0 26,-53 27</inkml:trace>
  <inkml:trace contextRef="#ctx0" brushRef="#br0" timeOffset="17904.024">28046 4524,'0'-26,"0"-27,-27 53</inkml:trace>
  <inkml:trace contextRef="#ctx0" brushRef="#br0" timeOffset="18153.0383">28019 4339,'0'-27,"0"1</inkml:trace>
  <inkml:trace contextRef="#ctx0" brushRef="#br0" timeOffset="18317.0477">28046 4233,'0'-26</inkml:trace>
  <inkml:trace contextRef="#ctx0" brushRef="#br0" timeOffset="20172.1538">28072 3889,'27'0,"26"0,-27 0,-26-26,0-27,0 0,0 53,-53 0,0 0,53 26,-26-26,26 53,-53-26,53 26,0-27,0 27,0-27,26-26,1 0,26 0,0 0,0 0,26 0,-53 0</inkml:trace>
  <inkml:trace contextRef="#ctx0" brushRef="#br0" timeOffset="20663.1819">28072 3624,'0'0,"0"0,27 0,26 0,0 0,-53 0</inkml:trace>
  <inkml:trace contextRef="#ctx0" brushRef="#br0" timeOffset="20942.1978">28363 3439,'0'0,"0"53,0-26,0-1,0 27,0-27,0 1,0 26,0-27</inkml:trace>
  <inkml:trace contextRef="#ctx0" brushRef="#br0" timeOffset="21257.2158">28284 3413,'-26'-27,"52"27,0 0,27 0,-26 0,-1 0,27 0</inkml:trace>
  <inkml:trace contextRef="#ctx0" brushRef="#br0" timeOffset="22305.2758">28787 5265,'0'-53,"0"79,0 27,0 0,0 0,0 27</inkml:trace>
  <inkml:trace contextRef="#ctx0" brushRef="#br0" timeOffset="22951.3127">28787 5794,'26'0,"27"0,0 0,-53 27,0 52,0-26,-26-53,26 26,-27-26,27 27,27 26,25-53,-25 0,-1 0</inkml:trace>
  <inkml:trace contextRef="#ctx0" brushRef="#br0" timeOffset="23205.3273">29157 5847,'0'26,"0"27,0-26,0-1,0 27,0-26,0-1,0 27</inkml:trace>
  <inkml:trace contextRef="#ctx0" brushRef="#br0" timeOffset="23453.3415">29051 5794,'0'-26,"27"26,-1 0,27 0,0-53,-27 53,27 0,27 0,-80-27</inkml:trace>
  <inkml:trace contextRef="#ctx0" brushRef="#br0" timeOffset="24315.3908">28893 5397,'0'-26,"0"-27,0 26</inkml:trace>
  <inkml:trace contextRef="#ctx0" brushRef="#br0" timeOffset="24795.4182">28893 5238,'0'-52,"0"25,0 1,0-27,0 26,-53 27,53-26,0-27,-27 53,27-27,0 1,-26 26,26-53,0 0,0 27,0-1,-53 27</inkml:trace>
  <inkml:trace contextRef="#ctx0" brushRef="#br0" timeOffset="25666.468">28866 4207,'0'26,"0"0,27-26,-1 0,53 0,-52 0,-27-79,0 26,-27 27,-26 26,27 0,0 0,-27 0,53 53,-53-53,53 79,0-53,0 1,0-1,0 27,26-26,27 52,0-79,0 0,-27 0,1 0</inkml:trace>
  <inkml:trace contextRef="#ctx0" brushRef="#br0" timeOffset="26170.4969">28787 3836,'26'0,"-26"0,27 0,26 0,-27 0</inkml:trace>
  <inkml:trace contextRef="#ctx0" brushRef="#br0" timeOffset="26621.5227">28972 3730,'-27'0,"54"0,-27 0,79 0,-52 0,-27 27,0-1,0 54,0-80,0 53,-53-27,53 53,0-52,53-27,0 0,26-27,-26 27,0-26,-27 26</inkml:trace>
  <inkml:trace contextRef="#ctx0" brushRef="#br0" timeOffset="26925.5401">29475 3783,'-27'0,"27"53,0-26,-26-1,26 27,0-27,0 1,0 26,-53-53</inkml:trace>
  <inkml:trace contextRef="#ctx0" brushRef="#br0" timeOffset="27173.5542">29342 3730,'27'0,"26"0,0 0,-27 0,27 0,0 0</inkml:trace>
  <inkml:trace contextRef="#ctx0" brushRef="#br0" timeOffset="35635.0382">27067 6720,'0'-53,"0"80,0 26,0-27,0 27,0 0,0 0,0 0,0 0,0 26,0 0,0-26,0 0,0 0,0 0,0 0,0 26,0-26,0-26,0 26,0 0,0 26,0-26,0 0,-27 0,27 26,0-26,0 0,0 0,0 0,0 0,0 26,0-26,-26 0,26 0,0 26,0-26,0 0,0-27,0 27,0-26,0-1,0 1,0 26,0-27,0 1,0 25,0-25,0-1,0 27,0 0,0-26,0-1,0 27,0-27,0 1,0 26,0-27,0 1,0 26,0-27,0 1,0 26,0-1,0-25,0-1,0 27,0-26,0-27</inkml:trace>
  <inkml:trace contextRef="#ctx0" brushRef="#br0" timeOffset="37345.136">26061 9392,'27'0,"-1"0,27 0,-26 0,26 0,0 0,0 0,-1 0,1 0,0 0,0 0,0 0,0 0,-27 0,27 0,0 0,27 0,-27 0,0 0,-1 0,1 0,27 0,-27 0,0-26,-1 26,1 0,0 0,-26 0,-1 0,27 0,-26 0,-1 0,27 0,-27 0,1 0,26 0,-27 0,1 0,-27 26,26-26,27 0,0 0,-27 0,27 0,-26 0,-1 0,27 0,27 0,-27 0,-1 0,1 0,0 0,27 0,-27 27,-1-27,1 0,0 0,27 53,-27-53,0 0,26 26,0-26,1 0,-1 53,-26-53,0 0,0 0,26 27,1-27,-1 0,0 0,1 0,-1 53,0-53,1 0,-1 0,27 52,-27-52,1 0,-1 0,27 0,0 0,-27 0,1 0,-1 0,27 0,26 0,-53 0,-26 0,0 0,0 0,-26 0,26 0,-27 27,27-27,-27 0,1 0,26 53,-27-53,1 0,26 0,26 0,-26 0,0 0,0 0,0 0,-27 0,1 0,-1 0,27 0,-27 0,1 0,26 0,-80-27</inkml:trace>
  <inkml:trace contextRef="#ctx0" brushRef="#br0" timeOffset="38677.2122">26961 7329,'27'0,"-1"0,0 0,54 0,-27 53,-27-53,1 0,26 0,-53 26</inkml:trace>
  <inkml:trace contextRef="#ctx0" brushRef="#br0" timeOffset="39257.2454">26670 7091,'0'-27,"0"27,0 53,-53 0,53 26,-26 27,26-27,0 1,-53-27</inkml:trace>
  <inkml:trace contextRef="#ctx0" brushRef="#br0" timeOffset="43231.4727">27649 9339,'0'0,"0"-26,0 0,0-27,26 53,-26-27,0 1,0-27,0 26,0 1,0-27,0 0,53 27,-53-27,0 26,0 1,0-27,0 26,0 1,0-1,0-25,0 25,0 1,0-27,0 26,0 1,0-27,0 26,0 1,0-27,-26 27,26-1,0-26,0 27,0-1,0-26,0 27,0-1,-27 27,27-52,0 25,0 1,0-1,0-26,-26 53,26-26,0-1,0-26,0 27,0 0,0-27,0 26,0 27,0 53</inkml:trace>
  <inkml:trace contextRef="#ctx0" brushRef="#br0" timeOffset="43664.4975">27702 7646,'0'-26,"0"26,-27 0,-25 0,52-53,-27 53,1 53,26-27,0 1,0-27,0 53,26-53,27 26,0-26,-53 26,26-26,-26 53,27-53,-27 53</inkml:trace>
  <inkml:trace contextRef="#ctx0" brushRef="#br0" timeOffset="46658.6687">28416 9445,'0'0,"0"-53,0 27,0-1,0-25,0 25,0 1,0-27,0 26,0 1,0-1,0-26,0 27,0 0,0-27,0 26,-26 27,26-26,0-27,0 26,0 1,0-27,0 26,-27 27,27-26,0 0,0-27,0 26,0 1,0-27,0 26,0 1,0-27,0 27,0-1,0-26,0 27,-26 26,26-27,0-26,0 0,0 27,-53-27,53-26,0 52,-26 27,26-26,0-1,0-26,0 27,0 26,0 53,0-27,0 27,26-53</inkml:trace>
  <inkml:trace contextRef="#ctx0" brushRef="#br0" timeOffset="47160.6974">28416 7858,'-53'0,"0"0,53 0,-26 0,26 26,-26-26,26 0,-53-53,53 0,0 80,26-1,53 27,-26-26,27-27,-27 53,-27-53,-26 26,27-26</inkml:trace>
  <inkml:trace contextRef="#ctx0" brushRef="#br0" timeOffset="49830.8502">29104 9525,'0'-27,"0"1,0-27,0 26,0 1,0-27,0 27,0-1,0 27,0-53,0 27,0-1,0 1,0-27,0 26,0 1,0-27,-53 27,53-1,0-26,0 27,0-1,-26 27,26-53,0 27,0-1,0-25,-27 52,27-27,0 1,0-27,0 26,0 1,0-27,0 26,0 1,0 0,0-27,-53 53,53-27,0 1,0-27,0 26,0 1,0-27,0 106,27 0,-27-27,26-26</inkml:trace>
  <inkml:trace contextRef="#ctx0" brushRef="#br0" timeOffset="50318.8781">29104 8069,'0'0,"-26"0,26 27,-80-27,80 26,-26-26,26 27,-27-27,27 0,0 0,0 53,53-53,-53 26,80-26,-27 53,-27 0</inkml:trace>
  <inkml:trace contextRef="#ctx0" brushRef="#br0" timeOffset="52192.9853">29739 9631,'0'-53,"0"26,0 1,0-27,0 26,0 1,0-54,0 28,0 25,0 1,-26-27,26 0,0 0,0 26,-27 27,27-52,0 25,0 1,0-27,0 26,0 1,0-27,0 26,0 1,-53-27,53 27,0-1,0-26,0 27,0-1,0-26,0 27,-26 26,26 26</inkml:trace>
  <inkml:trace contextRef="#ctx0" brushRef="#br0" timeOffset="52643.011">29686 8440,'-26'0,"-27"0,53 0,53 0,-53 26,26-26,1 53,26 0,-53-26,26 26</inkml:trace>
  <inkml:trace contextRef="#ctx0" brushRef="#br0" timeOffset="53767.0753">29792 8387,'0'-53,"-26"53,-1 0,-26 0,27 0,-1 27,-26-27,27 105,-53-52,79-26,0 26</inkml:trace>
  <inkml:trace contextRef="#ctx0" brushRef="#br0" timeOffset="54095.0941">29448 8334,'0'-26,"53"26,-53 26,53 27,26 53,-52-53,26-27,26 27,-26-26,-27 25,27-25</inkml:trace>
  <inkml:trace contextRef="#ctx0" brushRef="#br0" timeOffset="56561.2351">30401 9631,'0'26,"0"27,0-80,0 1,0 0,0-27,0 0,0 26,0 1,0-27,0 26,0 1,0-27,0 27,0-1,0-26,0 27,0-1,0 1,0-27,0 26,0 27,0-26,0-27,0 27,0-1,0-26,-27 53,27-26,0-1,0-26,0 80</inkml:trace>
  <inkml:trace contextRef="#ctx0" brushRef="#br0" timeOffset="57071.2643">30454 8678,'-27'0,"1"53,-27-27,53 1,-53-27,53 53,-27-53,27 53,0-80,0-52,0 132,0 0,0-53,0 26,53-26,0 53,-26-53,-1 0,27 0,-27 0,1 27</inkml:trace>
  <inkml:trace contextRef="#ctx0" brushRef="#br0" timeOffset="58593.3513">30956 9710,'0'-53,"0"27,0-1,0 1,0-27,0 26,0 1,0-27,0 26,0 1,0-27,0 27,-26 26,26-27,0-26,0 0,0 27,0-1,0-26,0 1,0 25,0-26,0 80,0-1</inkml:trace>
  <inkml:trace contextRef="#ctx0" brushRef="#br0" timeOffset="59366.3956">30956 8969,'0'0,"-26"0,26 27,-53-27,53 26,-27-26,27 53,0-80,0 1,0 26,0-26,0 26,0 0,0 26,53-26,-53 53,80-53,-54 53,27-53,26 53,-52-53,-1 0</inkml:trace>
  <inkml:trace contextRef="#ctx0" brushRef="#br0" timeOffset="60883.4823">27675 7302,'0'0,"53"0,0-26,-53-27,0 26,0-26,0 1,-26 52,-1 0,1 0,-27 52,53-25,0-1,0 27,0-26,0-1,0 54,0-28,26-25,27-27</inkml:trace>
  <inkml:trace contextRef="#ctx0" brushRef="#br0" timeOffset="61330.5079">27517 6879,'0'0,"53"0,-27 0,1 26</inkml:trace>
  <inkml:trace contextRef="#ctx0" brushRef="#br0" timeOffset="61608.5238">27834 6799,'0'-26,"0"79,0-27,0 1,0 26,-53-27,53 1,0 26</inkml:trace>
  <inkml:trace contextRef="#ctx0" brushRef="#br0" timeOffset="61878.5392">27702 6747,'0'-27,"26"27,27 0,-26 0,26 0,-27 0,27 53</inkml:trace>
  <inkml:trace contextRef="#ctx0" brushRef="#br0" timeOffset="62757.5895">28363 7461,'-53'0,"53"26,0 1,27-27,-27 26,53-26,-27 0,27 0,-53-26,53-1,-53-26,0 27,0-27,-26 53,-27 0,26 0,1 0,-27 27,53 25,-53-25,53-1,0 27,0-26,0-1,26-26,-26 80,53-80,-26 0,-27 26,79-26,-52 0,-27 0</inkml:trace>
  <inkml:trace contextRef="#ctx0" brushRef="#br0" timeOffset="63122.6104">28310 7117,'0'0,"53"0,0 0</inkml:trace>
  <inkml:trace contextRef="#ctx0" brushRef="#br0" timeOffset="63521.6332">28496 7011,'26'0,"1"0,-27 0,0 53,0 26,0-26,0-26,0-27,52 0,-25 0,26 0,-53 0,26 0</inkml:trace>
  <inkml:trace contextRef="#ctx0" brushRef="#br0" timeOffset="63766.6472">28866 7011,'0'0,"-53"53,53-26,-26-1,26 53,0-52,0-1,0 1</inkml:trace>
  <inkml:trace contextRef="#ctx0" brushRef="#br0" timeOffset="63984.6597">28681 6985,'0'-53,"79"53,-26-27,-26 27,-1 0,27 0,-27 0,27 0,-26 53</inkml:trace>
  <inkml:trace contextRef="#ctx0" brushRef="#br0" timeOffset="64833.7083">29131 7673,'0'26,"0"1,0-27,26 0,27 0,-27 0,1 0,52 0,-79-27,0-26,0 27,-53 26,27 0,-1 0,-25 0,25 26,-26 54,53-28,0-25,0-1,0 1,27-27,-27 79,53-79,-53 27,79-27,-53 0,1 0,26 0</inkml:trace>
  <inkml:trace contextRef="#ctx0" brushRef="#br0" timeOffset="65246.7319">29210 7329,'0'0,"26"0,27 53,-26-53,-1 0</inkml:trace>
  <inkml:trace contextRef="#ctx0" brushRef="#br0" timeOffset="65754.761">29422 7170,'53'-53,"-27"53,53 0,-26 0,-53 26,0 27,0-26,-26 26,-1 0,27-27,0 1,27-27,-1 0,-26 52,80-52,-80 27,-27-27,1 53,-27-53,0 79,0-26</inkml:trace>
  <inkml:trace contextRef="#ctx0" brushRef="#br0" timeOffset="66106.7811">29924 7302,'0'-26,"0"52,0 1,-26 52,26-26,0 0,0 0,0 26,-27-52,27-1</inkml:trace>
  <inkml:trace contextRef="#ctx0" brushRef="#br0" timeOffset="66354.7953">29792 7276,'27'0,"-27"26,52-26,1 0,0 0,0 0,27 0,-27 0,-1 0</inkml:trace>
  <inkml:trace contextRef="#ctx0" brushRef="#br0" timeOffset="67541.8632">26644 9683,'-27'0,"27"53,-26-53,26 27,-53-27,53 53,0 0,0 0,53-53,-27 0,1 0,25-27,1-52,-53 52,0-26,0 27,0-1,0-25,0 52,-53 26,53 0</inkml:trace>
  <inkml:trace contextRef="#ctx0" brushRef="#br0" timeOffset="76269.3624">13309 14763,'26'0,"53"0,-26 0,-26 0,-1 0,27 0,0 53,-53 0</inkml:trace>
  <inkml:trace contextRef="#ctx0" brushRef="#br0" timeOffset="76479.3744">13361 15160,'27'0,"26"0,26 0,-52 0,-1 0,27 0,-26 0</inkml:trace>
  <inkml:trace contextRef="#ctx0" brushRef="#br0" timeOffset="77716.4451">15055 14525,'0'-26,"-27"26,1 0,-53 26,26-26,26 53,-26-53,27 53,-27 0,79-53,27 0,-26 27,52-27,-26 0,-27 52,27-52,-26 27,-27 26,0 0,0-27,-53 27,-26-26,26 25,0-52,0 53,26-53,27 27,-26-27,26 53,53-53,0 0,26 0,0 0,1 0,-1 0,-26 0,0 0,0 0,-27 0,1 0,-27 53</inkml:trace>
  <inkml:trace contextRef="#ctx0" brushRef="#br0" timeOffset="78444.4868">14446 15478,'0'53,"0"26,0-26,0 0,0 0,0-27,0 27,0-26,27-80,-27 26,0-52,53 26,-53 0,53 0,-53 27,26 26,27 26,-53 1,79 26,-79-1,0 28,27-27,-27 0,0-27,0 27</inkml:trace>
  <inkml:trace contextRef="#ctx0" brushRef="#br0" timeOffset="78788.5064">14923 15663,'0'-53,"26"53,27 0,0 0,-53 27,53-27,-53 52</inkml:trace>
  <inkml:trace contextRef="#ctx0" brushRef="#br0" timeOffset="78946.5155">14949 15928,'26'0,"1"0,52 0,-52 0</inkml:trace>
  <inkml:trace contextRef="#ctx0" brushRef="#br0" timeOffset="79344.5382">15637 15742,'0'-26,"-27"26,27 53,0-27,0 1,0 26,53-27,0-26,-53 0,27-53,-27 27,0-27,0 26,-27-26,27 27,-53 26,53-53,-26 53</inkml:trace>
  <inkml:trace contextRef="#ctx0" brushRef="#br0" timeOffset="80432.6005">15161 14128,'0'0,"0"27,-53 26,0-27,26 27,27-26,-79-27,79 53,-26-53,-1 0,27-53,-53 26,53 1,0-27,0 26,0 1,53-27,0 53,0 26,0 27,-27-26,27 26,-53-27,53-26,-53 53,27-53,-1 0,-26-26,0-1,0 1,0-27,0 26,0 1,0-53,0 79,-26 0</inkml:trace>
  <inkml:trace contextRef="#ctx0" brushRef="#br0" timeOffset="81955.6876">16378 14578,'0'0,"53"0,-27 0,27 0,0 0,0 0,-27 0,27 0,-26 80,-27-54,0 1,0 52,-53-26,26 0,-26 26,53-52,-26-1,26 27,0 0,0-53,26 26,27-26,0 0,0 0,-26 0,-27 0</inkml:trace>
  <inkml:trace contextRef="#ctx0" brushRef="#br0" timeOffset="82181.7005">16457 14790,'27'0,"25"0,1 0,-26 0,-1 0,27 26,-26-26,26 80,-27-80</inkml:trace>
  <inkml:trace contextRef="#ctx0" brushRef="#br0" timeOffset="82658.7278">17145 15054,'0'53,"26"-53,27 0,-26-26,-1 26,27-53,-26 27,-27-27,0 26,0 1,-27 26,1 0,-1 0,-26 26,53 1,-53 26,53-27,0 27,0-27,0 1,53-27,0 53,0-53,27 0,25 26,-52-26</inkml:trace>
  <inkml:trace contextRef="#ctx0" brushRef="#br0" timeOffset="83446.7729">17357 14393,'0'0,"0"26,0 27,0 0,0 0,0 0,0 0,0-26,0 25</inkml:trace>
  <inkml:trace contextRef="#ctx0" brushRef="#br0" timeOffset="83694.7871">17198 14393,'0'0,"53"0,-27 0,27 0,0 0,27 0,-1 0,-26 0,-27 0</inkml:trace>
  <inkml:trace contextRef="#ctx0" brushRef="#br0" timeOffset="84287.821">17859 14472,'0'0,"0"27,53 52,-53-26,27 0,-27 26,0 1,0 52,-80 80,-25-53,-28-1,1-25,53-54</inkml:trace>
  <inkml:trace contextRef="#ctx0" brushRef="#br0" timeOffset="85049.8646">16325 14578,'-53'27,"53"26,-79 26,52 0,-26 27,53-26,0-1,0 0,0 1,53-1,79 0,27-26,26-53,-79 0</inkml:trace>
  <inkml:trace contextRef="#ctx0" brushRef="#br0" timeOffset="85966.917">17833 14181,'0'0,"26"27,54-27,-27 0</inkml:trace>
  <inkml:trace contextRef="#ctx0" brushRef="#br0" timeOffset="86198.9303">18124 14049,'26'0,"-26"0,0 27,0 25,0 1,0 0,0 0,0 27,0-28,0-52</inkml:trace>
  <inkml:trace contextRef="#ctx0" brushRef="#br0" timeOffset="87278.9921">18494 14234,'27'0,"26"0,-27 0,54 0,-27 0,-27 0,27 0,-53 27,0-1,0 27,0 0,0-27,0 27,0 0,0 0,0 27,0-1,0 0,0 1,0 26,0-27,-53 0,53 1,0-27,0-27,0 1,-53 52,53-53,0 1,-26-27,-1 53,-52-53,52 0,-26 0,27 0,-27 0,27 0,-27 0,53-27,0 1</inkml:trace>
  <inkml:trace contextRef="#ctx0" brushRef="#br0" timeOffset="88187.044">18759 13837,'0'27,"53"-1,-53 27,0-26,0-1,0 1,0 26,26-27,27-52,-53-1,27-52,-27 26,79 0,-79 0,53 53,-53-53,26 53,1 0,-27 53,53 0,-53-27,0 27,0 0,0 27,0-54,26-26</inkml:trace>
  <inkml:trace contextRef="#ctx0" brushRef="#br0" timeOffset="89935.144">15875 14499,'0'-27,"0"27,-79 0,52-53,-26 53,0-26,53 0,0 26,0 26,0 27,0 26,0-26,0 0,0 0,0 0,0 0,-26 53,26-53,0 0,-53-1,53 1,0 27,0-54,0 27,0 0,0 53,0-27,0-52,0-1,0 27,0 0,0-27,0-26,53 0,0 0,0 0,0 0,-27 0,1 0,-1 0,27 0</inkml:trace>
  <inkml:trace contextRef="#ctx0" brushRef="#br0" timeOffset="90834.1954">15214 14128,'0'0,"0"27,-27-27,27 53,-53-27</inkml:trace>
  <inkml:trace contextRef="#ctx0" brushRef="#br0" timeOffset="94744.4191">19711 14737,'0'0,"27"0,26 0,0 0,0 0,-27 0,-26 0,0 53</inkml:trace>
  <inkml:trace contextRef="#ctx0" brushRef="#br0" timeOffset="94900.428">19685 15054,'26'0,"1"0,26 0,-27 0,1 0,26 0,-27 0,1 0</inkml:trace>
  <inkml:trace contextRef="#ctx0" brushRef="#br0" timeOffset="97547.5794">22040 13890,'0'-53,"0"27,0 79,53 26,-53 1,0-1,0 53,-27-26,27-27,-26-26</inkml:trace>
  <inkml:trace contextRef="#ctx0" brushRef="#br0" timeOffset="98065.609">21114 14816,'0'-26,"26"26,27 0,0 0,0 0,53 0,53 0,-1 0,80 0,-26 0,-27 0,1 0,-1 0,26 0,1 0,-53 0,-53 0,-27 0,-26 0,26 79,-26-79,0 27,0-27,26 53,-26-53,-26 0,26 0,-53-27,-27 27,1 0,-27 0</inkml:trace>
  <inkml:trace contextRef="#ctx0" brushRef="#br0" timeOffset="99205.6742">21273 15372,'0'-26,"0"26,0 52,0 28,-27 26,27-1,0-25,-53 26,53-27,0 0,0 1</inkml:trace>
  <inkml:trace contextRef="#ctx0" brushRef="#br0" timeOffset="99454.6885">21378 16060,'27'0,"26"0,26 0,-26 0,0 0,0 0,0 0,0 0,0 0</inkml:trace>
  <inkml:trace contextRef="#ctx0" brushRef="#br0" timeOffset="100404.7428">22437 15557,'0'-53,"0"53,79 0,-52 0,25 0,-52 27,27-1,-27 1,0 26,0-1,0 1,-27 0,27 27,-52-54,52 1,0 26,0-27,0 27,26-53,27 53,0-53,0 0,0 0</inkml:trace>
  <inkml:trace contextRef="#ctx0" brushRef="#br0" timeOffset="100653.7571">22463 15769,'0'0,"53"-27,-26 27,25 0,1 0,-53 27,80-27,-54 53</inkml:trace>
  <inkml:trace contextRef="#ctx0" brushRef="#br0" timeOffset="101034.7789">22992 16033,'0'27,"80"-27,-54 0,27 0,0-27,0 27,-27-79,27 79,-53-79,0 52,-26 27,-27 0,0 0,0 27,-26 26,52-27,-26 53,53-52,-26-1,26 27,26 0,1-53,52 0,-26 0,0 0,0 0,0 0</inkml:trace>
  <inkml:trace contextRef="#ctx0" brushRef="#br0" timeOffset="101694.8166">23204 15372,'0'26,"0"27,0 0,0 0,-53 27,53-54,0 0</inkml:trace>
  <inkml:trace contextRef="#ctx0" brushRef="#br0" timeOffset="101926.8299">23098 15319,'0'0,"27"0,52 0,-26 0,0 0,-27 0,1 0,-27 27,79-1</inkml:trace>
  <inkml:trace contextRef="#ctx0" brushRef="#br0" timeOffset="102466.8608">23839 15478,'0'26,"0"27,0 0,0 0,0 26,0 1,0-1,0 27,0-27,-79 1,26-27,0 26,-27-53</inkml:trace>
  <inkml:trace contextRef="#ctx0" brushRef="#br0" timeOffset="103262.9063">22304 15451,'-26'27,"-1"26,-25 0,25 0,-26 26,27-26,26 26,-53-26,53 27,0-28,0 1,26-26,54 26,-1-53,0 0,1 53,-27-53</inkml:trace>
  <inkml:trace contextRef="#ctx0" brushRef="#br0" timeOffset="104020.9497">23786 15319,'27'0,"-27"0,79 0,-53 0,1 0,-1 0,27 0,0 0</inkml:trace>
  <inkml:trace contextRef="#ctx0" brushRef="#br0" timeOffset="104268.9638">24209 15240,'0'26,"0"1,0 26,0-1,0 1,0 0,0 0</inkml:trace>
  <inkml:trace contextRef="#ctx0" brushRef="#br0" timeOffset="105063.0093">22939 15346,'0'-27,"53"27,53 0,-79 0,26 27,-27-27</inkml:trace>
  <inkml:trace contextRef="#ctx0" brushRef="#br0" timeOffset="118192.7602">27358 14340,'26'0,"27"-26,-26 26,-1 0,27 0,-26 0,-27 0,53 0,-53 79,52-26,-52 26,0-26,-26 27,-27-1,53 0,-53-26,53 0,0-26,0 52,27-79,26 0,26 0,-26 0,-27-26,27 26,-53-27</inkml:trace>
  <inkml:trace contextRef="#ctx0" brushRef="#br0" timeOffset="118441.7745">27543 14790,'27'0,"-1"0,1 0,25 0,28 0,-1 0,53 0,-26 0,0 0</inkml:trace>
  <inkml:trace contextRef="#ctx0" brushRef="#br0" timeOffset="118772.7934">28390 14949,'26'0,"1"0,26-27,-27 27,-26-53,53 0,-53 27,0-1,0 1,-26 26,-1 0,-26 26,27 1,-27 26,53-27,-27 1,27 26,0-27,0-26,53 53,-26-53,26 53,26-53,-26 0,0 0,-27 0</inkml:trace>
  <inkml:trace contextRef="#ctx0" brushRef="#br0" timeOffset="119131.8139">28601 14234,'0'53,"0"0,0 26,-52 1,52-1,0 1,0-54</inkml:trace>
  <inkml:trace contextRef="#ctx0" brushRef="#br0" timeOffset="119377.828">28363 14261,'27'0,"-1"0,27 0,27 0,-1 0,27 0,0 0,26 0,-26 0</inkml:trace>
  <inkml:trace contextRef="#ctx0" brushRef="#br0" timeOffset="122021.9793">27279 14314,'0'0,"-53"53,53-27,0 53,-53 1,53-1,-80 1,80 25,-53-25,53-1,0 0,27 1,26-1,79-52,27-27,0 53,-1-53</inkml:trace>
  <inkml:trace contextRef="#ctx0" brushRef="#br0" timeOffset="122654.0154">29316 14393,'0'53,"0"-27,0 1,0 26,0 0,0 0,53 26,-53 0,0-26,0 0,0 0,-27 26,-52-26,26 0,0 0</inkml:trace>
  <inkml:trace contextRef="#ctx0" brushRef="#br0" timeOffset="123181.0456">29289 14049,'27'0,"26"27,0-27,-27 0</inkml:trace>
  <inkml:trace contextRef="#ctx0" brushRef="#br0" timeOffset="123391.0576">29739 13890,'0'0,"0"27,0 52,0-26,0 26,0 1,0 26,0-53</inkml:trace>
  <inkml:trace contextRef="#ctx0" brushRef="#br0" timeOffset="124193.1034">26220 14023,'27'0,"-27"26,0 53,0 27,0 53,0 26,-53 0,53-52,0-1,0-26,0-27,0-26,0 0,0 0,0-53</inkml:trace>
  <inkml:trace contextRef="#ctx0" brushRef="#br0" timeOffset="125024.151">30506 14419,'-52'80,"52"-1,0 27,0-27,0 1,0-1,0 1,0-28,0 1,0 0,0 0,0-53</inkml:trace>
  <inkml:trace contextRef="#ctx0" brushRef="#br0" timeOffset="125414.1733">31194 14737,'-26'26,"26"1,-53 26,0-27,27-26,-1 53,-26-53,27 53,-1-53,27 27,0-27,27 52,52-52,-26 27,26-27,1 53,-1-53,1 0,25 26,-52-26,-26 0,-1 0</inkml:trace>
  <inkml:trace contextRef="#ctx0" brushRef="#br0" timeOffset="125707.19">32173 14552,'0'-27,"-26"27,26 27,0 26,0 0,0 0,0-1,0 28,0-1,26 1,-26-1,0 27,0-27,0-52</inkml:trace>
  <inkml:trace contextRef="#ctx0" brushRef="#br0" timeOffset="127072.2681">27411 16510,'0'-27,"0"27,53-53,-27 53,1 0,-1 0,27 0,0 53,-53-26,0-1,0 54,-26-28,-27 1,26 27,-26-27,53 0,-26-1,26 1,0-26,26-27,27 53,0-53,26 0,27-27,0 27,-53-53</inkml:trace>
  <inkml:trace contextRef="#ctx0" brushRef="#br0" timeOffset="127269.2794">27331 16801,'27'0,"52"-53,-26 53,0 0,27 0,25 0,-25 26,-1-26</inkml:trace>
  <inkml:trace contextRef="#ctx0" brushRef="#br0" timeOffset="127603.2985">26935 16324,'0'80,"0"-1,0 27,0 0,0 0,0 26,0-26,26 0,-26 0,106-54,-53-52</inkml:trace>
  <inkml:trace contextRef="#ctx0" brushRef="#br0" timeOffset="127994.3209">28363 16510,'0'79,"0"0,0 27,0-26,0 25,0-25,0-1,0 1,0-27,0-1,0-25</inkml:trace>
  <inkml:trace contextRef="#ctx0" brushRef="#br0" timeOffset="128564.3535">28998 16854,'0'26,"0"-26,53 53,-26-53,-1 0,27 26,-26-26,25 53,-52-26,0-1,-52 27,25 0,-52 0,52-26,27 25,-53-25</inkml:trace>
  <inkml:trace contextRef="#ctx0" brushRef="#br0" timeOffset="129063.382">30163 16986,'0'0,"52"-27,1 27,-53-52,53 52,-53-53,0 0,-26 53,-1 0,1 0,-27 0,27 53,-27-27,53 27,-27-27,27 1,0 26,0 0,0-27,53-26,0 80,26-80,1 0,-1 0,-26 0</inkml:trace>
  <inkml:trace contextRef="#ctx0" brushRef="#br0" timeOffset="129481.4059">29845 16510,'0'0,"79"0,-52 0,26 0,-27 0,1 0,26 0</inkml:trace>
  <inkml:trace contextRef="#ctx0" brushRef="#br0" timeOffset="129720.4196">30427 16272,'0'0,"0"26,0 27,-26 26,26-26,0 0,0 0,0 0,0 0</inkml:trace>
  <inkml:trace contextRef="#ctx0" brushRef="#br0" timeOffset="129991.4351">30110 16272,'0'-27,"26"27,27 0,26 0,-26 0,27 0,-1 0,0 0,1 0,26 0,-1 0,-25 0,-27 0</inkml:trace>
  <inkml:trace contextRef="#ctx0" brushRef="#br0" timeOffset="130386.4577">31512 17277,'26'0,"-26"26</inkml:trace>
  <inkml:trace contextRef="#ctx0" brushRef="#br0" timeOffset="131183.5033">27331 17965,'80'0,"-54"0,1 0,52 26,27-26,26 0,27 0,53 53,52-53,-26 0,1 0,-1 53,26-53,-52 0,0 0,-1 0,-26 0,-26 0,-53 0,-27 0,-26 0,-53 53,0-53,0 27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1024" units="cm"/>
        </inkml:traceFormat>
        <inkml:channelProperties>
          <inkml:channelProperty channel="X" name="resolution" value="28.31858" units="1/cm"/>
          <inkml:channelProperty channel="Y" name="resolution" value="28.36565" units="1/cm"/>
        </inkml:channelProperties>
      </inkml:inkSource>
      <inkml:timestamp xml:id="ts0" timeString="2022-05-26T05:35:15.196"/>
    </inkml:context>
    <inkml:brush xml:id="br0">
      <inkml:brushProperty name="width" value="0.08819" units="cm"/>
      <inkml:brushProperty name="height" value="0.35278" units="cm"/>
      <inkml:brushProperty name="color" value="#00B050"/>
      <inkml:brushProperty name="tip" value="rectangle"/>
      <inkml:brushProperty name="rasterOp" value="maskPen"/>
    </inkml:brush>
  </inkml:definitions>
  <inkml:trace contextRef="#ctx0" brushRef="#br0">7805 18997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1024" units="cm"/>
        </inkml:traceFormat>
        <inkml:channelProperties>
          <inkml:channelProperty channel="X" name="resolution" value="28.31858" units="1/cm"/>
          <inkml:channelProperty channel="Y" name="resolution" value="28.36565" units="1/cm"/>
        </inkml:channelProperties>
      </inkml:inkSource>
      <inkml:timestamp xml:id="ts0" timeString="2022-05-26T05:36:04.940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13653 8546,'-53'0,"53"-27,0 54,0-1,0 1,0-1,0 27,26-53,-26 26,53-26,0 0,-27 0,27 0,-26 0,26 0,0 0,26 0,-26 0,0 0,0 0,0 0,26 0,-53 0,1 0,-1 0,54 0,-27 0,0 0,-1 0,1 0,27 0,-27 0,0 0,0 0,-1 0,28 0,-1 0,1-52,-1 52,0-53,-26 53,27 0,-27-27,26 27,-26 0,0 0,0 0,-27 0,1 0,25 0,1 0,-26 0,26 0,0 0,-27 0,27 0,-26 0,25 0,-25 0,-1 0,27 0,-26 0,-1 0,27 0,26 0,-52 0,26 0,-27 0,27 0,-26 0,26 0,26 0,-26 0,0 0,0 0,-27 0,27 0,-26 0,-1 0,27 0,-27 53,1-53,26 0,-27 0,1 0,26 0,-27 0,27 0,0 0,26 0,-52 0,26 0,0 0,26 0,0 0,1 0,-1 0,27 0,0 0,0 0,-1 0,1 0,0 0,26 0,-26 0,0 0,0 0,26 0,-26 0,26 0,1 0,-28-26,1 26,27 0,-54 0,0 0,1-53,-1 53,-26 0,26 0,-26 0,0 0,0 0,-26 0,25 0,-25 0,-1 26,27-26,0 0,0 0,0 0,26 0,-26 0,-26 0,-1 27,54-27,-27 0,-1 0,1 0,0 0,27 0,-27 0,-1 0,1 0,0 0,0 0,-26 0,-1 0,27 0,-26 0,-1 0,27 0,-27 0,1 0,26 0,0 0,0 0,-27 0,27 0,0 0,-27 0,1 0,26 0,-27 0,1 0,52-53,-26 53,0 0,0 0,0 0,-27 0,1 0,-1 0,53 0,-79-27,27 27,-1 0,27 0,0 0,0 0,-26 0,25 0,1 0,-26 0,-1 0,54 0,-54 0,-26-53,0 27,0-1,27 27,-27-26,0 52,-27-26</inkml:trace>
  <inkml:trace contextRef="#ctx0" brushRef="#br0" timeOffset="1590.0909">13361 9313,'0'-26,"0"-1,0-26,0 27,0-1,0 27,-52 0,-1 0,26 0,1 0,-27 53,26 0,-26-26,53 25,-26-25,26-1,0 27,0-26,26-27,1 26,26-26,-27 0,1 0,52-26,-52-1,-27-52,0 52,0 1,0-27,26 53,-26 0,0 27,0 25,0-25,0 26,106 0,-80-27,27 27,-26-53</inkml:trace>
  <inkml:trace contextRef="#ctx0" brushRef="#br0" timeOffset="2701.1545">14658 9472,'0'-27,"0"1,0-27,-27 26,-78-25,78 52,1 0,-27 0,26 0,1 0,-27 0,27 52,26-25,0-1,0 27,0-26,52-27,1 53,-26-53,52 0,-26 0,-26 0,25-27,-52 1,27-27,-27 26,0-26,53-26,-53 26,0-26,0-1,0 28,0 25,0-26,0 106,0 0,0 0,0 0,0 0,0 0,0 26,0-26,0 0,0 0,26 0,-26-27,0 1,27-27,-27 53</inkml:trace>
  <inkml:trace contextRef="#ctx0" brushRef="#br0" timeOffset="3292.1883">14949 9339,'-26'0,"26"0,0 27,0 26,26 0,0-53,27 0,0 0,27 0,-27-27,-27-26,27 27,-53-27,26 53,-26-26,0 26,-26 0,-27 0,53 26,0 27,0-27,0 1,0 26,26-53,-26 53,53-53,-53 26,27-26,-27 27,0 26,-27-27,-26 27,1-53,-28 26,27-26,0 0</inkml:trace>
  <inkml:trace contextRef="#ctx0" brushRef="#br0" timeOffset="3577.2046">14923 9128,'26'0,"-26"0,0 26,0 27</inkml:trace>
  <inkml:trace contextRef="#ctx0" brushRef="#br0" timeOffset="4611.2637">15743 9287,'26'-27,"-26"1,0-27,-26 53,-54 0,27 0,-26 79,53-26,-27 0,53 0,-27 26,27 1,0-27,27-27,-1 27,27-53,0 26,0-26,0 0,-27 0,27 0,-53 0</inkml:trace>
  <inkml:trace contextRef="#ctx0" brushRef="#br0" timeOffset="5085.2908">15849 9525,'26'0,"0"0,27 0,27 0,-80 26,0 27,0-26,0 25,0 1,-53 0,26-26,-26 26,53-80,27-52,-1 26,27 0,0 0,-53 0,53 27,-26-27,26 79,-53 1</inkml:trace>
  <inkml:trace contextRef="#ctx0" brushRef="#br0" timeOffset="5504.3148">16378 9657,'53'0,"-27"0,1-26,52-54,-79 27,0 27,-27 26,1 0,-53 26,79 1,-53-1,53 27,0-26,0-1,0 27,0 0,0-53,53 0,0 0</inkml:trace>
  <inkml:trace contextRef="#ctx0" brushRef="#br0" timeOffset="5968.3413">16960 9048,'0'-26,"0"52,-53 54,0 26,53-27,-53 0,53 1,0-27,0 0,27 0,52-53,53 52,0-52,1-26,-54-27,-26 27,0-27,-53 26,0 1,0-27,0 53,-79 0,26 0,0 53,0 0,0 0,53 0,0 26,0-26,26-27,80 27,0-53,0 53,-27-53,1 0,-54 0</inkml:trace>
  <inkml:trace contextRef="#ctx0" brushRef="#br0" timeOffset="6361.3638">16695 9154,'-53'-26,"27"26,26 26,0 1,26-27,27 0,0 0,27 0,52 0,-26 0,26 0,0 0,-79 0,-26 0</inkml:trace>
  <inkml:trace contextRef="#ctx0" brushRef="#br0" timeOffset="7266.4156">18177 9048,'0'53,"-27"27,27-1,0 0,-26 54,26-27,0-27,-53-26,53-27,0 27</inkml:trace>
  <inkml:trace contextRef="#ctx0" brushRef="#br0" timeOffset="7564.4326">17912 9472,'27'-27,"26"27,-27 0,27 0,26 0,-26 0,0 0,0 0,-26 0,26 0</inkml:trace>
  <inkml:trace contextRef="#ctx0" brushRef="#br0" timeOffset="7872.4502">18494 9339,'0'0,"0"27,0 26,0 26,0-26,0 0,-26 0,26 0,0-27,0 1</inkml:trace>
  <inkml:trace contextRef="#ctx0" brushRef="#br0" timeOffset="8063.4612">18706 9101,'0'-53,"0"106,-26-53</inkml:trace>
  <inkml:trace contextRef="#ctx0" brushRef="#br0" timeOffset="9432.5395">18680 9472,'26'0,"-26"53,27-53,-27 26,52 1,-52 26,0-1,0-25,0 26,-26-27,52-26,1-53,-1 27,-26-27,53 53,-53-26,27 26,-1 0,-26 0,0 52,0-25,0-1,0 27,80-53,-80-53,52 27,-25-27,-27 27,79 26,-79-53,27 53,-27 0,0 53,26-53,-26 79,53-79,0 26,-26-26,25 0,1 0,27-26,-1-1,-26-25,-53 25,53 27,-53-53,0 0,-53 53,27 0,-1-26,-26 26,27 0,26 0,-27 0,27 79,0-26,0 0,27-53,-1 53,27-53,-26 53,25-53,-25 26</inkml:trace>
  <inkml:trace contextRef="#ctx0" brushRef="#br0" timeOffset="11476.6564">20690 9260,'0'-26,"0"-1,0-26,0 53,-26 0,-27 0,27 27,-27-27,-27 53,27-53,27 79,-27-79,53 79,-26-52,26-1,0 27,0 0,26 0,0-53,27 79,-26-79,26 0,-27 27,27-27,0 0,26 0,-26 0,0-27,0 27,27-105,-54 105,27-53,-27 0,-26 0,0 26,0 1,0 26,-26 0,-53 0,52 0,27 0,-53 0,53 79,-53-26,53-26,0-1,0 27,53-53,27 0,-54 0,27-53,-27 27,27-54,-53 54,27 26,-27-27,0 27,0 53,-27 0,27-26,0-1,0 27,0-26,27-27,-1 0,-26-27,27-26,-27 27,53-1,-27 54,-26-1,53-26,-53 53,26-53,1 0,-27-53,79 27,-79-1,53-26,-53 27,0 52,27-26,-27 27,53-27,-1 0,1 0,-26 0</inkml:trace>
  <inkml:trace contextRef="#ctx0" brushRef="#br0" timeOffset="12084.6912">22013 9207,'0'-53,"0"53,-26 0,-27 0,27 27,-27 26,53-27,-27 27,27-27,0 27,0-53,53 80,26-54,-52-26,-27 27,0 26,0 0,0-53,0 52,-27-52,27 53,0 0</inkml:trace>
  <inkml:trace contextRef="#ctx0" brushRef="#br0" timeOffset="12759.7298">22648 9472,'0'-53,"27"26,-27-26,-27 53,-26-52,-26 52,26 0,27 26,-27-26,53 53,-27-53,27 26,0-26,53 27,-26-27,26 0,26 0,-53 0,1 0,-27 26,0 27,0-26,0-1,53 27,-53-26,79-27,-26 26,0-26,0 0,26-53,-26 27,27-54,-27 1,26-53,-26-27,-53 53,53 53,-53 27,-27 26,-26 0,27 26,-27 53,0 1,53 26,-53-1,53-52,0 0,0 0,0 0,0 27,0-1,0-26,27 0,-1-53</inkml:trace>
  <inkml:trace contextRef="#ctx0" brushRef="#br0" timeOffset="14582.8341">16166 10080,'0'-26,"0"-27,0 53,-26 0,-1 0,27 53,0-27,0 27,0 27,0-27,0-27,53 0,-53 27,53-26,-53-1,0 27,0-26,0 26,0-1,-26-52,-1 0,1 0,-27-52,53 25,26 27,106 0,1 0,25 0,-25 0,26-79,-27 26,-79 26,-53-26,26 53,-26-26,0 26,-79 0,52 0,-26 0,1 26,25 27,27-26,-53-1,53 27,0 0,53-53,26 53,1-53,-27 0,0 53,0-53,-1 0,-25 0</inkml:trace>
  <inkml:trace contextRef="#ctx0" brushRef="#br0" timeOffset="15588.8916">17463 10266,'26'-53,"-26"26,0 1,0 26,-53 0,27 0,-27 0,53 26,0 27,0-26,53-27,-27 26,1-26,25 0,-52 53,27-27,-27 1,53 52,-53 1,0-54,0 0,0 27,-27-26,27 26,-26 0,26-27,0 1,0-80,0 26,79-26,-52 27,-27-1,53-26,0 27,-27-53,27 26,0 0,-27-27,-26 54,53 0,-53-27,-26 185,-80-106</inkml:trace>
  <inkml:trace contextRef="#ctx0" brushRef="#br0" timeOffset="17128.9797">18230 10292,'0'0,"0"26,0 54,0-54,0 27,-53 0,53-26,0 25,26-52,27 0,27-26,-80 0,53-27,-53 26,26 27,-26-53,0 106,53-53,-53 53,26-53,-26 27,27-27,52 0,-52 0,-1 0,27-27,-26-26,25 0,-52 0,53 0,-53 27,0 26,-53 53,1-27,52 27,0-26,0 26,0 0,26-53,27 0,-27-27,1 27,26 0,0 27,-27-27,53 0,-26-27,-26 1,26-27,-27 26,54-26,-54 53,-26 53,0 0,0 27</inkml:trace>
  <inkml:trace contextRef="#ctx0" brushRef="#br0" timeOffset="17874.0223">19764 10345,'0'-53,"0"53,-26 0,-27 26,27-26,-27 53,53-26,-27 26,27-27,0 1,0-27,53 79,26-79,1 0,-1 0,1 0,-27-26,-27 26,-26-53,53 53,-53-53,0 26,-27 27,1 0,0 0,26 0,0 53,0 0,52 53,28-106</inkml:trace>
  <inkml:trace contextRef="#ctx0" brushRef="#br0" timeOffset="18060.0329">20929 10345,'0'79,"0"-52,-27-1,-52 27,26-26,0-27</inkml:trace>
  <inkml:trace contextRef="#ctx0" brushRef="#br0" timeOffset="20025.1453">20902 10398,'0'0,"0"-27,0 27,-53 0,27 0</inkml:trace>
  <inkml:trace contextRef="#ctx0" brushRef="#br0" timeOffset="25908.4818">15346 15769,'0'0,"-27"0,-26 53,53-27,-26-26,26 53,0-26,0-1,0-26,0 27,26-27,27 52,-26-52,-1 0,27 0,-53 0,27 0,-27-52,0 25,0 1,0-27,0 26,0 27,0-26,-53 26,26 0,27 0,-26 0</inkml:trace>
  <inkml:trace contextRef="#ctx0" brushRef="#br0" timeOffset="56866.2525">3889 15213,'53'0,"-79"0,-27 27,-26 26,-27 0,79-53,27 52,-53-52,53 80,-79-80,79 53,-53-53,53 26,-26-26,26 53,-27-53,27 53,0-27,0-26,53 0,0 0,26 0,1 0,26 0,-54 0,-25 0,-1 0,-26 80,-26-27,-1-27,-52 27,53-26,-27-1,26-26,27 79,-26-79,26 27,26-27,1 26,26-26,0 0,-1 0,1 53,27-53,-27 0,-27 0,27 0,-53 0,53 0,-27 0,-26 27</inkml:trace>
  <inkml:trace contextRef="#ctx0" brushRef="#br0" timeOffset="57826.3074">2963 16351,'-26'0,"26"0,0 53,0 0,0 0,0 26,0-26,0-27,0 1,0-27,0-27,53 1,-53-27,0-26,26 52,-26-26,53 53,-53 0,27 0,-27 27,26-27,-26 79,53-79,-53 53,26-53,-26 53,0-27,0 27</inkml:trace>
  <inkml:trace contextRef="#ctx0" brushRef="#br0" timeOffset="58397.3401">3493 16536,'0'-53,"52"53,1-26,-26 26,-1 0,-26 26</inkml:trace>
  <inkml:trace contextRef="#ctx0" brushRef="#br0" timeOffset="58584.3508">3493 16801,'0'-27,"26"27,0-26,27 26,0 0</inkml:trace>
  <inkml:trace contextRef="#ctx0" brushRef="#br0" timeOffset="58876.3675">4048 16589,'0'27,"0"25,-53-25,53-1,0 54,27-80,26 0,-27 0,27 0,-53-27,0-52,0 52,0 1,0-27,-53 27,-26 26</inkml:trace>
  <inkml:trace contextRef="#ctx0" brushRef="#br0" timeOffset="59980.4306">3889 14737,'0'0,"0"53,0-27,-79 27,79-26,-53-27,53 53,-26-53,-27 0,53-27,0 1,0-27,0 26,0 1,0-1,26 27,-26 27,80-1,-80 54,79-54,-26 27,-53-26,53-27,-27 0,27 0,-53-53,0 26,27-52,-27 26,0 0,0 27,0-27,-53 53,26 26,27 1,-53-1,53 27,0-27</inkml:trace>
  <inkml:trace contextRef="#ctx0" brushRef="#br0" timeOffset="61413.5126">5027 15610,'0'-26,"0"-1,0-52,0 52,-26 27,26-26,-53 26,53-27,-27 27,1 0,-27 0,26 80,27-27,0-27,-52 1,52 26,0-27,0 0,0 27,26 0,0-53,1 0,26 0,0-26,26-80,-52 53,25 80,-52 25,0-25,0 26,27-27,26 54,26-54,-52-26,26 0,-27 0,1 0,-27-26</inkml:trace>
  <inkml:trace contextRef="#ctx0" brushRef="#br0" timeOffset="62312.564">4948 14896,'0'53,"26"0,-26-1,53 28,-53-54,0 1,27-27,-27 26,26-52,-26-1,0-26,53-26,-53 26,53 0,-53 27,26 26,27 26,-53 1,53 52,-53-26,0 0,0 0,0 0,0 0</inkml:trace>
  <inkml:trace contextRef="#ctx0" brushRef="#br0" timeOffset="64194.6717">5847 15557,'0'-26,"53"-27,-26 53,-1 0,27 0,0 0,-53 0</inkml:trace>
  <inkml:trace contextRef="#ctx0" brushRef="#br0" timeOffset="64376.6821">5821 15822,'53'0,"-27"0,27 0,-26 0,52 0</inkml:trace>
  <inkml:trace contextRef="#ctx0" brushRef="#br0" timeOffset="65296.7347">7594 14658,'0'-53,"26"53,-26 26,0 27,0 0,0 26,0 1,0-1,0 0,0-26</inkml:trace>
  <inkml:trace contextRef="#ctx0" brushRef="#br0" timeOffset="65912.77">6985 15398,'53'0,"26"0,-26 0,0 0,27 0,52 0,53 0,27 0,-27 0,53 0,-26-52,-54 52,-78 0,-27-53,-27 53,-26 0,0 53,-26-1</inkml:trace>
  <inkml:trace contextRef="#ctx0" brushRef="#br0" timeOffset="66694.8147">7170 15822,'0'-27,"0"-26,53 53,-53-26,0 52,27 54,-27-1,0 1,0 25,0-25,0-27,0-27,53 53,-27-79,0 0</inkml:trace>
  <inkml:trace contextRef="#ctx0" brushRef="#br0" timeOffset="66956.8297">7673 16086,'0'-26,"53"26,-53-53,26 53,1 0,26 0,26 0,-26 26,-27-26</inkml:trace>
  <inkml:trace contextRef="#ctx0" brushRef="#br0" timeOffset="67614.8673">8493 15928,'0'-27,"0"1,-53 26,53-53,-26 53,-27 0,26 0,-26 0,27 0,0 53,26-27,0 1,0 26,0-27,0 27,26-53,0 0,1 0,26 0,-53 0,53 0,-53-27,26-25,-26 25,53 54,-53-1,27 27,-27-27,53 27,-53-26,52-27</inkml:trace>
  <inkml:trace contextRef="#ctx0" brushRef="#br0" timeOffset="68305.9068">9472 15187,'0'-27,"27"27,-27 0,26 27,-26 26,0-27,-26-26,26 53</inkml:trace>
  <inkml:trace contextRef="#ctx0" brushRef="#br0" timeOffset="69833.9942">8467 16880,'0'-26,"0"-27,0 26,-27 27,-26-26,27 26,-1 0,-52 79,79-26,-26-26,26-1,0 27,0-27,0 27,52-53,1 0,-26-26,-1 26,-26-53,53 53,-53-53,0 0,0-26,27 132,-27 0,0-27,0 0,0 54,0-27,53 0</inkml:trace>
  <inkml:trace contextRef="#ctx0" brushRef="#br0" timeOffset="70337.023">7911 16721,'0'53,"0"0,0 0,0 0,0 0,0 26,79 1,-79-1,53-26,-53 0,27-53</inkml:trace>
  <inkml:trace contextRef="#ctx0" brushRef="#br0" timeOffset="70928.0568">8758 16721,'0'-26,"26"26,-26 0,0 26,53 27,-53 27,0-27,0-1,0 1,0 0,0 27,27-54</inkml:trace>
  <inkml:trace contextRef="#ctx0" brushRef="#br0" timeOffset="71334.08">9234 16774,'0'27,"-79"-1,52 27,-26-26,27 25,-27 1,53-53,0 0,26-53,54 53,-54 0,1 27,26-27,-53 53,79-53,-53 53,27-53,-26 53,-1-53,27 0,-26 0</inkml:trace>
  <inkml:trace contextRef="#ctx0" brushRef="#br0" timeOffset="71852.1097">9790 16668,'0'-26,"0"52,0 27,0 0,26 27,-26-27,27-1,-27 1,0 27,52-1,-52 1,0-28</inkml:trace>
  <inkml:trace contextRef="#ctx0" brushRef="#br0" timeOffset="73405.1985">5689 17012,'26'27,"-26"-1,0 54,0-27,0 0,0-1,0 1,0-26,0-1,0-26,0-53,0 0,0 27,0-27,53 0,-53-26,0 26,53-27,-53 28,0-1,26 0,-26 26,53-26,-26 53,-1 80,-26-27,0 0,0-1,-26 28,26-54,-53 1,53 26,-53-53,53 53,0-27,0 1,26-27,27 52,0-52,-53 27,53-27,53 53,-80-53,27 0</inkml:trace>
  <inkml:trace contextRef="#ctx0" brushRef="#br0" timeOffset="73865.2248">6456 17171,'0'0,"0"53,0-26,0-1,0 27,0-27,26-26,27-26,0-1,-53 1,27-27,-27 27,0-1,0-26,0 53,-53 27</inkml:trace>
  <inkml:trace contextRef="#ctx0" brushRef="#br0" timeOffset="74289.2491">6959 17118,'0'-26,"-53"26,26 0,-26 0,27 53,26 0,-53 0,53-1,0 28,0-27,0-27,0 27,53-53,0 0,26 0,0 0,-26 0,0 0,-26 0</inkml:trace>
  <inkml:trace contextRef="#ctx0" brushRef="#br0" timeOffset="74528.2627">7250 17224,'0'0,"26"0,-26 53</inkml:trace>
  <inkml:trace contextRef="#ctx0" brushRef="#br0" timeOffset="74702.2727">7329 17542,'0'0,"26"0,-26 0</inkml:trace>
  <inkml:trace contextRef="#ctx0" brushRef="#br0" timeOffset="75460.316">6562 17145,'0'0,"-27"0,-26 0,53 26,0 1</inkml:trace>
  <inkml:trace contextRef="#ctx0" brushRef="#br0" timeOffset="92691.3016">26776 13255,'0'-26,"0"26,0 53,0 26,0-26,0 0,0 0,0 0,0 0,0-27,0 27,0 0,0-27,0-26,0-52,0-1,0-27,0-26,0-26,79 53,-79-1,53-25,-53 52,53 0,-53 0,53 0,-53 26,53 27,-53-26,53 26,-53 0,0 26,0 27,0 27,-53-27,53 0,-53-1,53 28,-53-54,53 1,0 26,0-27,0 1,53 52,-27-53,27-26,0 53,-26-53,52 0,-26 27,-27-27,1 0</inkml:trace>
  <inkml:trace contextRef="#ctx0" brushRef="#br0" timeOffset="93028.3209">27623 13361,'-53'0,"26"0,1 0,-54 0,80 53,-26 0,26-27,0 1,0 26,26 0,27-53,-26 0,-1 0,27 0,-53-27,53-26,-53 27,0-1,0-25,0 25,0 1,-26 26,-1 0,1 0</inkml:trace>
  <inkml:trace contextRef="#ctx0" brushRef="#br0" timeOffset="93388.3415">28231 13255,'0'-53,"-26"53,-1 0,-52 53,52-26,-26 26,53 0,-26 0,26-1,0 1,53-26,0 26,26-53,27 26,-27-26,-26 0,-26 53</inkml:trace>
  <inkml:trace contextRef="#ctx0" brushRef="#br0" timeOffset="108410.2007">28443 11165,'0'0,"0"53,0-27,-27 1,27 26,0 0,0-27,0 27,0-26,0-1,0 1,0-54,0 1,0-27,0 0,0 0,0 0,0 0,27 0,-27-26,26 26,-26 0,53 0,-53 27,79 26,-79-53,27 53,-1 0,-26 0,0 53,0-27,0 0,0 1,0 26,0 0,0-27,0 27,0-26,0-1,53 27,-26-53,26 26,0-26,26 0,-26 0,-27 53</inkml:trace>
  <inkml:trace contextRef="#ctx0" brushRef="#br0" timeOffset="109040.2367">29475 11297,'-53'0,"53"0,-53 53,53-26,-27-1,27 27,0-26,0-1,27-26,26 0,0-26,-53-1,26-26,-26 27,0-1,0-26,0 27,0 26,-53 0</inkml:trace>
  <inkml:trace contextRef="#ctx0" brushRef="#br0" timeOffset="109595.2685">30083 11192,'0'0,"0"-27,-53 27,0 0,0 0,0 53,53 0,-52 0,52 0,0 0,0 26,0-52,26-1,27-26,-27 53,1-53,52 0,-26 0,0 0,0-27,0 27,-53-26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1024" units="cm"/>
        </inkml:traceFormat>
        <inkml:channelProperties>
          <inkml:channelProperty channel="X" name="resolution" value="28.31858" units="1/cm"/>
          <inkml:channelProperty channel="Y" name="resolution" value="28.36565" units="1/cm"/>
        </inkml:channelProperties>
      </inkml:inkSource>
      <inkml:timestamp xml:id="ts0" timeString="2022-05-26T06:33:51.71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9578 211,'0'-26,"-27"26,27-27,-26 27,0 0,-27 0,53 53,0 0,0-26,0 26,0 0,0 26,0-26,0 0,0 0,0 0,0 26,0-53,0 1,0 26,26-53,-26 79,0-26</inkml:trace>
  <inkml:trace contextRef="#ctx0" brushRef="#br0" timeOffset="286.0164">9260 608,'0'0,"53"0,0 0,27 0,-27 0,-27 0,0 0,27-53,-26 53</inkml:trace>
  <inkml:trace contextRef="#ctx0" brushRef="#br0" timeOffset="721.0413">9895 238,'0'53,"0"26,0 0,0 1,0 26,0 0,0-27,0-26,0 0,0-53,0 26,27-26,26 0,-27-26</inkml:trace>
  <inkml:trace contextRef="#ctx0" brushRef="#br0" timeOffset="982.0562">10134 423,'-27'0,"27"26,0 27,0 0,0 0,0 0,0 27,27-54,-27 0,26-26</inkml:trace>
  <inkml:trace contextRef="#ctx0" brushRef="#br0" timeOffset="1203.0689">10054 608,'0'-26,"53"26,0-53,0 53,-53-27,26 27</inkml:trace>
  <inkml:trace contextRef="#ctx0" brushRef="#br0" timeOffset="1440.0824">10292 476,'0'26,"53"27,-53 27,0-27,0 0,0-1,53 1,-53 0,0-26,0-1</inkml:trace>
  <inkml:trace contextRef="#ctx0" brushRef="#br0" timeOffset="1809.1035">10583 661,'27'0,"-1"0,27 0,0 0,-53 27</inkml:trace>
  <inkml:trace contextRef="#ctx0" brushRef="#br0" timeOffset="1958.112">10769 873,'52'0,"-25"0,-1 0</inkml:trace>
  <inkml:trace contextRef="#ctx0" brushRef="#br0" timeOffset="2505.1433">11430 846,'79'-26,"-52"26,-27-53,53 53,-53-53,0 27,0 26,-27 0,-26 0,27 0,-27 53,27-1,-27 1,53 0,0 0,0 0,53-53,26 0,0 0,1 0,-1-26,-26 26,-53-27</inkml:trace>
  <inkml:trace contextRef="#ctx0" brushRef="#br0" timeOffset="2894.1656">11271 476,'27'0,"26"26,0-26,-1 0,28-26</inkml:trace>
  <inkml:trace contextRef="#ctx0" brushRef="#br0" timeOffset="3165.1811">11721 106,'0'0,"0"52,0-25,0 26,0 0,0 26,0 0,53-26,-53-26,0-1,26 27</inkml:trace>
  <inkml:trace contextRef="#ctx0" brushRef="#br0" timeOffset="3374.193">11642 423,'26'-53,"27"53,26 0,-52 0,52 0</inkml:trace>
  <inkml:trace contextRef="#ctx0" brushRef="#br0" timeOffset="4244.2428">12091 714,'0'27,"0"-1,0 27,0-27,53 1,-53 26,27-53,-27 53,26-53,27 0,-26 0,-27-27,26-79,-26 53,0 1,0 25,0-26,0 53,0 27,0-1,27 1,-27 25,26-25,-26 26,53-27,-53 1,26-27</inkml:trace>
  <inkml:trace contextRef="#ctx0" brushRef="#br0" timeOffset="4514.2582">12594 502,'27'27,"-27"26,0 26,0-26,53 0,-53 0,0 0,26 0,-26-27</inkml:trace>
  <inkml:trace contextRef="#ctx0" brushRef="#br0" timeOffset="4784.2737">12806 635,'0'-27,"0"80,0 0,26 0,-26 26,0-26,27 0,-27 0,0 0,53-53</inkml:trace>
  <inkml:trace contextRef="#ctx0" brushRef="#br0" timeOffset="4988.2854">12806 846,'0'-53,"26"53,1 0,-1 0,27 0,-26-52</inkml:trace>
  <inkml:trace contextRef="#ctx0" brushRef="#br0" timeOffset="5199.2974">13070 502,'0'27,"0"-1,0 1,27 26,-27 0,0 0,0-1,0 28,0-27,0 0,-27-27</inkml:trace>
  <inkml:trace contextRef="#ctx0" brushRef="#br0" timeOffset="5515.3155">13361 741,'53'0,"-53"52,0 28,0-54,0 1,-26 26</inkml:trace>
  <inkml:trace contextRef="#ctx0" brushRef="#br0" timeOffset="8010.4582">14579 449,'0'0,"0"-26,-27 26,-26 0,27 0,26 0,0 26,-27 27,27 27,0-27,0 0,0 26,0 0,0 1,0-27,0 0,0-27,0 0,0-26</inkml:trace>
  <inkml:trace contextRef="#ctx0" brushRef="#br0" timeOffset="8286.474">14235 714,'53'0,"-27"0,27 0,26 0,-26 0,-26 0,-1 0,27-53,0 53</inkml:trace>
  <inkml:trace contextRef="#ctx0" brushRef="#br0" timeOffset="8601.492">14817 370,'0'0,"0"53,0-27,0 1,0 26,0-27,0 1,0 26,0-27,0 27,0 0,53-53</inkml:trace>
  <inkml:trace contextRef="#ctx0" brushRef="#br0" timeOffset="8910.5097">15108 529,'0'26,"0"1,26-1,-26 27,53-26,-53-1,53-26,-53 53,53-53,0 0,-53-26,0-54,0 54,0-1,0-26,-53 27,-26 26,52 0</inkml:trace>
  <inkml:trace contextRef="#ctx0" brushRef="#br0" timeOffset="9239.5285">15372 370,'27'0,"26"0,-53 53,53 26,0-26,-53 0,52 0,-52 27,0-1,0-26,0 0,0-27,0-26</inkml:trace>
  <inkml:trace contextRef="#ctx0" brushRef="#br0" timeOffset="9605.5494">15901 635,'27'0,"52"0,-52 0,26 0,-53 0</inkml:trace>
  <inkml:trace contextRef="#ctx0" brushRef="#br0" timeOffset="9763.5585">15954 846,'80'0,"-54"0,1 0</inkml:trace>
  <inkml:trace contextRef="#ctx0" brushRef="#br0" timeOffset="10464.5986">16589 846,'27'0,"-1"0,1 0,-1 0,-26 0,80 0,-80-79,0 53,-53 26,26 0,1 0,-27 26,26 27,-26-27,53 27,-26-26,26-1,0 27,53-53,-27 0,1 0,26 0,0 0,-27 0,27-26</inkml:trace>
  <inkml:trace contextRef="#ctx0" brushRef="#br0" timeOffset="11729.6709">16404 370,'0'0,"27"0,-1 0,27 0</inkml:trace>
  <inkml:trace contextRef="#ctx0" brushRef="#br0" timeOffset="12134.6941">16695 185,'0'-27,"0"27,0 27,-26 26,26-27,0 1,0 26,0-27,0 27,0 0,26-53</inkml:trace>
  <inkml:trace contextRef="#ctx0" brushRef="#br0" timeOffset="12374.7078">16854 317,'0'27,"0"-1,0 1,0 25,0-25,0-27,0 26,53-26,0 0,-53-26,79-27,-79 27,0-1</inkml:trace>
  <inkml:trace contextRef="#ctx0" brushRef="#br0" timeOffset="12455.7125">17039 291,'0'-27,"-26"27,-1 0,-26 0</inkml:trace>
  <inkml:trace contextRef="#ctx0" brushRef="#br0" timeOffset="12891.7374">17039 158,'27'0,"26"27,-53-1,79 27,-79 0,26 0,-26 26,0-26,0 0,0 0,0-53,0 53</inkml:trace>
  <inkml:trace contextRef="#ctx0" brushRef="#br0" timeOffset="13565.776">17436 688,'27'-27,"25"27,-25 0,26 0,-27 0,27 0,-53 0</inkml:trace>
  <inkml:trace contextRef="#ctx0" brushRef="#br0" timeOffset="13723.785">17542 926,'79'-27,"-26"27,-26-26,26 26</inkml:trace>
  <inkml:trace contextRef="#ctx0" brushRef="#br0" timeOffset="13986.8">17912 370,'27'0,"-27"53,0 26,53 54,-53-54,0 0,0-26,53 0,-53 0,0 0,0-26,26-27</inkml:trace>
  <inkml:trace contextRef="#ctx0" brushRef="#br0" timeOffset="14182.8113">18521 846,'53'0,"-53"0,0 80,0-54,0 27,0-53</inkml:trace>
  <inkml:trace contextRef="#ctx0" brushRef="#br0" timeOffset="17365.9933">19315 555,'53'0,"-27"0,0 0,-26-26,53 26,-53-53,0-26,0 52,-26 27,-27 0,27 0,26 0,-53 53,53-27,0 27,0 27,0-1,0 27,0-27,0-26,0 0,0 0,26 0,-26 0,0-27,27 27,-27 0</inkml:trace>
  <inkml:trace contextRef="#ctx0" brushRef="#br0" timeOffset="17614.0075">19262 952,'0'-26,"0"26,53 0,0 0,-27-27,0 27,27 0,0 0</inkml:trace>
  <inkml:trace contextRef="#ctx0" brushRef="#br0" timeOffset="18078.034">19659 502,'0'27,"0"26,0 0,-27 26,27 53,0-52,0-1,0 0,0-26,0-26,27 26,25-53,1 26,0-26,53 0,-53 0,-26 0</inkml:trace>
  <inkml:trace contextRef="#ctx0" brushRef="#br0" timeOffset="18845.0779">19182 926,'0'0,"27"-27,52 27</inkml:trace>
  <inkml:trace contextRef="#ctx0" brushRef="#br0" timeOffset="19758.1301">19950 741,'26'0,"-26"26,0 0,0 27,0-26,0-1,0 27,0 0,27-53</inkml:trace>
  <inkml:trace contextRef="#ctx0" brushRef="#br0" timeOffset="20113.1504">19844 820,'0'-27,"26"27,1 0,26 0,0 0,-1 0,-25 0,26 0,-53-52</inkml:trace>
  <inkml:trace contextRef="#ctx0" brushRef="#br0" timeOffset="20426.1683">20135 529,'26'0,"-26"53,53-27,-53 27,53 0,-53 0,53 0,-53 26,26-26,-26 0,0 0,0 0,0-27,0 1,-52 26</inkml:trace>
  <inkml:trace contextRef="#ctx0" brushRef="#br0" timeOffset="20778.1885">20505 873,'53'0,"-26"0,26 26,-27 1</inkml:trace>
  <inkml:trace contextRef="#ctx0" brushRef="#br0" timeOffset="20928.1971">20664 1084,'0'0,"26"53</inkml:trace>
  <inkml:trace contextRef="#ctx0" brushRef="#br0" timeOffset="21613.2362">21220 952,'0'53,"0"-26,26-27,53 0,-26 0,0-27,-53-26,0 27,-26-27,-27 53,26 0,-25 0,-1 0,-27 26,54 1,-27 26,53-27,0 1,0 25,26-25,27-27,0 53,27-53,-1 0,0 0,27 0,-53-53,-27 53,-26-27</inkml:trace>
  <inkml:trace contextRef="#ctx0" brushRef="#br0" timeOffset="22865.3079">20876 476,'0'0,"79"0,-53 0,27 0,0 0,-26 0,-1 0</inkml:trace>
  <inkml:trace contextRef="#ctx0" brushRef="#br0" timeOffset="23104.3215">21378 238,'0'26,"0"1,0-1,0 1,27 52,-27-53,0 1,0 26,53-27</inkml:trace>
  <inkml:trace contextRef="#ctx0" brushRef="#br0" timeOffset="23393.3381">21220 264,'26'0,"53"0,-52-53,26 53,0-26,26 26,0-53,1 53,-27 0</inkml:trace>
  <inkml:trace contextRef="#ctx0" brushRef="#br0" timeOffset="24460.3991">22066 952,'53'0,"-53"27,27-27,-27 26,0 1,-27 52</inkml:trace>
  <inkml:trace contextRef="#ctx0" brushRef="#br0" timeOffset="25653.4673">22913 555,'0'-26,"0"26,-79 0,52 0,1 0,-27 53,26-27,27 27,-79 53,79-27,0 1,0-1,0 0,0-26,0 0,53 0,-53-26,26-27,-26 53,27-53</inkml:trace>
  <inkml:trace contextRef="#ctx0" brushRef="#br0" timeOffset="25895.4812">22516 979,'0'0,"53"0,-27 0,27 0,0 0,0 0,0 0,26-27,-52 27</inkml:trace>
  <inkml:trace contextRef="#ctx0" brushRef="#br0" timeOffset="26562.5193">23178 582,'0'-53,"-27"79,27 27,-26 53,26 0,-53 26,53-52,0 25,0 1,0 0,0-53,0-27,79 27,-52-53,-1 0,27-26</inkml:trace>
  <inkml:trace contextRef="#ctx0" brushRef="#br0" timeOffset="27094.5498">23257 820,'26'0,"1"0,26 0,-27 0,1 53,26 0,-53-27,0 27,0-26,-27 25,27-25,-53-27,53 26,-26-26,26 27,0-27,79 0,-26 0,-27 0,1 0,-27 0,53 0,-53-27</inkml:trace>
  <inkml:trace contextRef="#ctx0" brushRef="#br0" timeOffset="27341.5639">23707 926,'0'0,"0"26,0 27,0-26,0-1,0 27,0 0,0-27,26-26</inkml:trace>
  <inkml:trace contextRef="#ctx0" brushRef="#br0" timeOffset="27610.5793">23574 899,'0'0,"53"0,-26 0,26 0,-27-53,1 53,26 0,-53-53</inkml:trace>
  <inkml:trace contextRef="#ctx0" brushRef="#br0" timeOffset="27849.5929">23839 688,'26'0,"-26"0,53 53,-53-1,0 1,0 27,0-1,0 0,0 1,-26 26,26-53,-53-27,53 27</inkml:trace>
  <inkml:trace contextRef="#ctx0" brushRef="#br0" timeOffset="28503.6304">24156 1032,'0'0,"80"0,-54 0,1 0,26 0</inkml:trace>
  <inkml:trace contextRef="#ctx0" brushRef="#br0" timeOffset="28676.6402">24236 1164,'53'0,"-27"0,1 0</inkml:trace>
  <inkml:trace contextRef="#ctx0" brushRef="#br0" timeOffset="29327.6775">24712 1084,'27'0,"-1"0,27 0,-27 0,1-26,52 0,-79-27,0 26,-26 27,-27 0,0 0,0 0,0 27,-26-1,52 27,27-27,0 1,0 26,27-27,26-26,26 0,0 0,27 0,0 0,-53 0</inkml:trace>
  <inkml:trace contextRef="#ctx0" brushRef="#br0" timeOffset="29777.7032">24500 635,'53'0,"0"0,-26 0</inkml:trace>
  <inkml:trace contextRef="#ctx0" brushRef="#br0" timeOffset="30236.7295">24739 423,'79'0,"-26"0,-27 0,1 0,-27 26,53-26,-53 53,0-26,0-1,0 27,-27 0,27-26,27-27,26 0,-27 0,1 0,25 0,-25-53</inkml:trace>
  <inkml:trace contextRef="#ctx0" brushRef="#br0" timeOffset="30519.7457">25188 476,'0'26,"0"27,0 0,0-26,0-1,53 27,-26 0</inkml:trace>
  <inkml:trace contextRef="#ctx0" brushRef="#br0" timeOffset="30758.7593">25056 423,'27'0,"52"0,-26 0,-27 0,27 0,0 0,26 0,-52 0</inkml:trace>
  <inkml:trace contextRef="#ctx0" brushRef="#br0" timeOffset="31812.8196">25638 1084,'0'-52,"80"52,-54 0,27 0,0 26,-53 27,0-27,0 27,-53 0,26-26,1-27</inkml:trace>
  <inkml:trace contextRef="#ctx0" brushRef="#br0" timeOffset="32605.865">26776 714,'0'0,"0"-26,-27 26,-26 0,1 0,25 53,27-1,0-25,0-1,0 54,0-27,0-27,0 27,0 0,0-27,53 27,-53-26,26-1</inkml:trace>
  <inkml:trace contextRef="#ctx0" brushRef="#br0" timeOffset="32853.8792">26458 1005,'0'0,"80"-26,-27 26,-27 0,27 0,0 0,-27 0,1 0</inkml:trace>
  <inkml:trace contextRef="#ctx0" brushRef="#br0" timeOffset="34367.9658">27093 608,'0'0,"-26"80,26-54,-53 1,53 52,0-26,0 0,0 0,0 0,0-1,0-25,26-27,-26 53,80-53,-54 0</inkml:trace>
  <inkml:trace contextRef="#ctx0" brushRef="#br0" timeOffset="34901.9963">27305 661,'0'27,"0"-1,0 27,0-27,0 1,0 26,0-27,0 27,0 0,0 0,0-27,0 1</inkml:trace>
  <inkml:trace contextRef="#ctx0" brushRef="#br0" timeOffset="35361.0226">27570 714,'0'0,"-27"79,-26-26,0 0,0-53,53 53,27-53,26 0,-27 0,1 0,26 0,-27 27,27-27,0 0,-27 0</inkml:trace>
  <inkml:trace contextRef="#ctx0" brushRef="#br0" timeOffset="35772.0461">27861 793,'0'-26,"53"26,-53 0,0 26,0 27,0-26,0-1,0 27,0-26,0 26,26-53</inkml:trace>
  <inkml:trace contextRef="#ctx0" brushRef="#br0" timeOffset="36056.0623">27755 767,'0'-26,"0"26,79 0,-26 0,0 0,-27 0,27 0,0 0</inkml:trace>
  <inkml:trace contextRef="#ctx0" brushRef="#br0" timeOffset="36334.0782">28152 635,'53'26,"0"54,-1-28,-52-25,53 26,-53-27,0 1,0 26,0-27,0 27,-26 0,-27-27,27 27,-1-53,27 27,-53-27</inkml:trace>
  <inkml:trace contextRef="#ctx0" brushRef="#br0" timeOffset="36754.1023">28522 926,'53'0,"0"0,0 0,0 0,-27 0,-26 0</inkml:trace>
  <inkml:trace contextRef="#ctx0" brushRef="#br0" timeOffset="36912.1113">28628 1190,'53'0,"-53"-26,79 26,-26 0,-26-27</inkml:trace>
  <inkml:trace contextRef="#ctx0" brushRef="#br0" timeOffset="37669.1546">29316 1084,'53'27,"-27"-27,1 0,26 0,-27 0,1 0,25 0,-25 0,-27-53,0 0,-53 53,27 0,-1 0,-26 0,27 0,-1 27,-26 25,53-25,0 26,0-27,0 1,27-27,26 53,0-53,26 0,0 0,1 0,-1-27,0 27</inkml:trace>
  <inkml:trace contextRef="#ctx0" brushRef="#br0" timeOffset="38118.1803">29131 741,'0'0,"26"0,27 0,-27 0,1 0,26 0</inkml:trace>
  <inkml:trace contextRef="#ctx0" brushRef="#br0" timeOffset="38437.1985">29528 476,'0'-27,"0"80,0-26,0-1,0 27,0 0,52-26,-52 26,0-27,27-26</inkml:trace>
  <inkml:trace contextRef="#ctx0" brushRef="#br0" timeOffset="38808.2197">29713 502,'0'27,"-27"26,-26 26,53-52,0-1,0-26,53 0,0 0,0 0,-26 0,52 0,-79 0</inkml:trace>
  <inkml:trace contextRef="#ctx0" brushRef="#br0" timeOffset="39138.2386">30057 529,'0'26,"0"27,0-26,26 26,-26-27,0 1,0-1,0 53,53-79</inkml:trace>
  <inkml:trace contextRef="#ctx0" brushRef="#br0" timeOffset="39425.255">29951 476,'0'0,"26"0,27 0,-26 0,-1 0,54 0,-28 0,-25 0,-1 0,27 0,-26-27</inkml:trace>
  <inkml:trace contextRef="#ctx0" brushRef="#br0" timeOffset="40346.3077">29501 502,'0'27,"0"26,0-27,0 1,0 26,0-27,0 1,0 25,0-25,53-1,-53 54,26-80,-26-27,0-26</inkml:trace>
  <inkml:trace contextRef="#ctx0" brushRef="#br0" timeOffset="40907.3398">29898 529,'0'0,"0"0,53 0,0 0,0 0</inkml:trace>
  <inkml:trace contextRef="#ctx0" brushRef="#br0" timeOffset="41224.3579">30824 1217,'26'0</inkml:trace>
  <inkml:trace contextRef="#ctx0" brushRef="#br0" timeOffset="41970.4006">29977 529,'0'0,"0"0</inkml:trace>
  <inkml:trace contextRef="#ctx0" brushRef="#br0" timeOffset="55935.1994">27649 9657,'0'0,"-53"0,53 53,0-27,-26 27,26-26,0 26,0-27,0 1,0-27,0-27</inkml:trace>
  <inkml:trace contextRef="#ctx0" brushRef="#br0" timeOffset="56408.2264">27490 9604,'0'0,"53"0,0 0,-26 0,25 0,-25 0,-1 0,27 0,0 0,-26-26</inkml:trace>
  <inkml:trace contextRef="#ctx0" brushRef="#br0" timeOffset="57711.3009">28178 9657,'0'0,"27"0,26 0,-27 53,-26-27,0 27,0-53,0 53,-26-53,26 53,-53-26,53-1,26-26,53 0,-26 0,-26 0,26 0,-53-26</inkml:trace>
  <inkml:trace contextRef="#ctx0" brushRef="#br0" timeOffset="58110.3238">28522 9736,'0'0,"0"80,0-27,0-27,0 1</inkml:trace>
  <inkml:trace contextRef="#ctx0" brushRef="#br0" timeOffset="58414.3411">28443 9710,'0'0,"53"0,0 0,-27 0,0 0,-26 0</inkml:trace>
  <inkml:trace contextRef="#ctx0" brushRef="#br0" timeOffset="59557.4065">28893 9736,'0'-26,"26"26,53 0,-52 26,-27 54,0-27,-53 0,53-27,0 27,53-53,-27 0,1 0,-27 26,53-26,-53 27,-27-27,27 53,-106-53,80 0</inkml:trace>
  <inkml:trace contextRef="#ctx0" brushRef="#br0" timeOffset="60141.4399">29210 9869,'-26'0,"26"53,0-1,-27-52,27 53,0-26,0 26</inkml:trace>
  <inkml:trace contextRef="#ctx0" brushRef="#br0" timeOffset="60449.4576">29078 9869,'0'-27,"0"27,53 0,0 0,-27 0,0 0,27 0</inkml:trace>
  <inkml:trace contextRef="#ctx0" brushRef="#br0" timeOffset="61392.5115">29633 9763,'-53'0,"53"26,0 27,0-26,0-1,0 27,0 0,27-53,-27 26,26-26,1 0,26-26,-27-80,-26 80,0-1,0 1,0 26,0 26,0 27,0-26,0 25,0 1,0 0,0 0</inkml:trace>
  <inkml:trace contextRef="#ctx0" brushRef="#br0" timeOffset="61837.5369">29924 9948,'0'26,"0"27,0 0,0-26</inkml:trace>
  <inkml:trace contextRef="#ctx0" brushRef="#br0" timeOffset="62113.5527">29871 9869,'27'0,"-1"0,27 0</inkml:trace>
  <inkml:trace contextRef="#ctx0" brushRef="#br0" timeOffset="63322.6219">30268 9922,'0'0,"0"26,-26-26,26 53,0-27,0-26,0 27,53-27,-27 0,-26 53,0-27,-26-26,-27 27,26-27</inkml:trace>
  <inkml:trace contextRef="#ctx0" brushRef="#br0" timeOffset="63577.6365">30268 9895,'53'0,"-26"0,-1 0,-26-26,53 26</inkml:trace>
  <inkml:trace contextRef="#ctx0" brushRef="#br0" timeOffset="63900.6549">30586 10001,'53'0,"-53"53,0-27,0 27,26 27,-26-54,0 1</inkml:trace>
  <inkml:trace contextRef="#ctx0" brushRef="#br0" timeOffset="64169.6703">30533 10027,'0'-26,"0"26,26 0,54 0,-27 0,-53-27,53 27,-27 0</inkml:trace>
  <inkml:trace contextRef="#ctx0" brushRef="#br0" timeOffset="65169.7275">31036 9895,'0'0,"0"27,0 25,0 1,-53 0,53 0,0 0,0 0,26-53,27 0,-26 0,25-26,-52-27,0 26,0 1,-26 26,26-53,-53 53,0 26,53 1</inkml:trace>
  <inkml:trace contextRef="#ctx0" brushRef="#br0" timeOffset="65474.745">31327 10027,'0'0,"0"27,0-1,0 27,-53-26,53 26,0-27,0 27,26-53</inkml:trace>
  <inkml:trace contextRef="#ctx0" brushRef="#br0" timeOffset="65729.7596">31221 10001,'26'0,"1"0,52 0,-26 0,-53-27,53 27</inkml:trace>
  <inkml:trace contextRef="#ctx0" brushRef="#br0" timeOffset="66621.8106">31459 9366,'26'0,"-26"53,27-53,26 26</inkml:trace>
  <inkml:trace contextRef="#ctx0" brushRef="#br0" timeOffset="66853.8239">31671 9445</inkml:trace>
  <inkml:trace contextRef="#ctx0" brushRef="#br0" timeOffset="67079.8368">31829 9445,'53'0</inkml:trace>
  <inkml:trace contextRef="#ctx0" brushRef="#br0" timeOffset="67273.8479">32015 9445,'26'0</inkml:trace>
  <inkml:trace contextRef="#ctx0" brushRef="#br0" timeOffset="67492.8604">32173 9445,'53'0</inkml:trace>
  <inkml:trace contextRef="#ctx0" brushRef="#br0" timeOffset="67693.8719">32332 9445,'27'0,"-27"0</inkml:trace>
  <inkml:trace contextRef="#ctx0" brushRef="#br0" timeOffset="67889.8831">32491 9445,'26'0,"-26"0</inkml:trace>
  <inkml:trace contextRef="#ctx0" brushRef="#br0" timeOffset="68091.8947">32676 9445,'27'0</inkml:trace>
  <inkml:trace contextRef="#ctx0" brushRef="#br0" timeOffset="68315.9075">32941 9445,'26'0</inkml:trace>
  <inkml:trace contextRef="#ctx0" brushRef="#br0" timeOffset="68527.9196">33020 9445,'0'0,"0"0</inkml:trace>
  <inkml:trace contextRef="#ctx0" brushRef="#br0" timeOffset="111267.3642">13309 16298,'0'0,"0"53,0 0,-53-27,53 1,0 26,-27 26,27-52,0-1,0 53,0-26,0-26,0-27,0 26,53-26</inkml:trace>
  <inkml:trace contextRef="#ctx0" brushRef="#br0" timeOffset="111696.3887">13547 16430,'0'0,"-27"0,27 27,-53-1,53 27,0 27,-26-28,26 1,0 0,0 0,0-26,0 26,0-53,26 0</inkml:trace>
  <inkml:trace contextRef="#ctx0" brushRef="#br0" timeOffset="112546.4373">13282 16616,'27'0,"-1"0,27 0,0 26,26-26,-52 26,52-26,-26 0,0 0,26 0,1 0,-27 0,-1 0,-52-26,53 26,-26-79,-27 52,0-26,0 0,0 27,0 26,-27 0,-26 26,27 1,26-1,0 27,0-26,0-1,0-26,0 53,0-27,0 1,53-27,-53 53,26-53,-26 26,27-26,26 0,0 0</inkml:trace>
  <inkml:trace contextRef="#ctx0" brushRef="#br0" timeOffset="112919.4587">14314 16695,'53'0,"-53"26,26-26,-26 53,27-53,-27 27,0 26,0-27,0-26,0 0,0-79,26 26,1 26,-1 27,-26-53,53 53,-26 0,-1 0,27 27</inkml:trace>
  <inkml:trace contextRef="#ctx0" brushRef="#br0" timeOffset="113265.4785">14711 16748,'53'0,"-53"53,26-53,1 0,26 0,-53-27,0-52,0 52,-27 27,-26 0,0 0,53 27,0 52,0-26,0-26,0-1,0 27,0-27,0-26,80 0,-27 0</inkml:trace>
  <inkml:trace contextRef="#ctx0" brushRef="#br0" timeOffset="113552.4949">15134 16880,'0'0,"0"53,0 26,-26-26,-1-26</inkml:trace>
  <inkml:trace contextRef="#ctx0" brushRef="#br0" timeOffset="114487.5484">15981 16801,'-27'0,"27"-27,-53 27,1 0,-1 0,53 0,-53 53,53-26,0-1,0 53,0-52,26-27,1 0,-1 0,53 0,-52 0,-1-27,27-25,-53-1,0 26,0 27,0 80,0-54,0 27,0-27,0 1,27 26</inkml:trace>
  <inkml:trace contextRef="#ctx0" brushRef="#br0" timeOffset="114869.5702">16298 16854,'27'0,"-1"0,54 0,-54 0,-26 26</inkml:trace>
  <inkml:trace contextRef="#ctx0" brushRef="#br0" timeOffset="115035.5797">16378 17012,'53'0,"0"0,-27 0</inkml:trace>
  <inkml:trace contextRef="#ctx0" brushRef="#br0" timeOffset="116829.6823">16775 16668,'0'-26,"26"26,27 0,-27 0,1 0,26 0,-27 0,-26 0,27 0,-27 79,0-26,0-26,0-1,0 27,0-26,-53-27,53 52,-53-52,53 27,0 26,26-53,54 0,-27 0,0 0,-27 0,27 0</inkml:trace>
  <inkml:trace contextRef="#ctx0" brushRef="#br0" timeOffset="117129.6995">16775 16827,'0'0,"53"0,-1 0,-25 0,-1 0,27 0,-26 0,-1 0,27 0,-53 0</inkml:trace>
  <inkml:trace contextRef="#ctx0" brushRef="#br0" timeOffset="117637.7285">17304 16907,'53'0,"-53"26,79-26,-52 0,-1 0,27 0,0 0,-53 0,0-26,0-27,-27 53,-26 0,27 0,0 0,-1 0,27 26,-79-26,79 53,0-27,0 1,53 52,-27-79,27 0,0 27,26-27,-26 0,-26 0,26 0</inkml:trace>
  <inkml:trace contextRef="#ctx0" brushRef="#br0" timeOffset="118160.7584">17383 16324,'0'27,"0"26,27-27,-27 27,0-26,0-1,0 27,26-26,-26 25</inkml:trace>
  <inkml:trace contextRef="#ctx0" brushRef="#br0" timeOffset="118468.7761">17277 16404,'0'-27,"53"-26,-26 53,-1 0,27 0,-26 0,-1 0,53 27,-52 26</inkml:trace>
  <inkml:trace contextRef="#ctx0" brushRef="#br0" timeOffset="119706.8469">17066 16907,'53'0,"-53"-27,26 27,27 0</inkml:trace>
  <inkml:trace contextRef="#ctx0" brushRef="#br0" timeOffset="127199.2754">16722 16430,'0'27,"0"26,-80 0,80 26,-26 27,26-27,0 1,0-28,0 1,0-26,0 26,0-53,26 53,27-53,0 0,0 0,-26 0</inkml:trace>
  <inkml:trace contextRef="#ctx0" brushRef="#br0" timeOffset="128047.3239">17754 16563,'26'0,"27"26,26 27,-26 0,-26-27,26 27,-53 27,53-27,-53-1,0 1,0 27,-27-27,1 0,-27 0,26-1,-26-25,53-27</inkml:trace>
  <inkml:trace contextRef="#ctx0" brushRef="#br0" timeOffset="128729.3629">17912 16351,'0'0,"27"0,52 0,-26 0,-26 0</inkml:trace>
  <inkml:trace contextRef="#ctx0" brushRef="#br0" timeOffset="129059.3818">18230 16245,'0'-26,"0"52,0 1,0 25,0 1,0 0,0 0,0 0,53-26</inkml:trace>
  <inkml:trace contextRef="#ctx0" brushRef="#br0" timeOffset="133249.6215">23098 11165,'-26'0,"26"-26,26 26,27 0,0 0,-27 0,27 0,0 0,27 0,-27 0,-1 0,-25 0,26 0,-27 0,1 0,26 0,-27 0,1 0,26 0,26 0,0 0,1 0,-1 0,0 0,1 0,-1 0,1 0,-28 0,1 0,0 0,-26 0,-1 0,27 0,-26 0,-27-27,52 27,1 0,0 0,0 0,0 0,0 0,0 0,-27 0,27 0,0 0,0 0,27 0,-28 0,28-53,-1 53,1 0,-1 0,-26 0,26 0,-52 0,-27 0,0 53,0-26,26-27,-26 26,0 53,0-26,0-26,0-1,0 27,0-26,53 26,-53 0,0 26,0-26,27 0,-27-27,0 27,0-26,52 25,-52-25,0 26,0 0,0 0,0 26,0-26,27-27,-27 27,0 0,0 0,53-53,-53 53,0-26,0 25,26-52,-26 27,0-1,0 27,0-26,0-1,0 27,27-53,-27 27,0-27,0-53</inkml:trace>
  <inkml:trace contextRef="#ctx0" brushRef="#br0" timeOffset="136878.8291">23045 11192,'0'0,"0"52,53-25,-53 26,0 0,0 26,27-52,-27 26,0-1,0 28,0-54,0 1,0 26,0-27,0 1,0 25,0 1,0 0,53-53,-53 53,26 0,-26-26,26-27,-26 26,0 1,0 25,0-25,0-1,0-26,-26 0,-27 53,27-53,26 53,-27-53,27 27,-53-27,53 53,-26-27,26 0,0 27,0 0,0-26,-27 26,27-27,0 1,0 26,0-27,0 0,0 27,0-26,0-1,0 1,0 26,0-27,0 27,27-53,-27 53,0-27,0 1,0 26,0-27,0 1,53 26,-27-53,1 0,26 0,-27 0,-26-27,26 27,54 0,-27-26,-27 26,1 0,26 0,-1 0,1 0,-26 0,26 0,-27 0,1 0,26 0,-27 0,1 0,25 0,-52-27,80 27,-54 0,1 0,26 0,-27 0,1 0,25 0,1 0,0-53,-26 53,52 0,-52 0,-1 0,1 0,25 0,-25 0,-1 0,27 0,-26 0,-1 0,-26-26,80 26,-54 0,0 0,1 0,26 0,-27 0,54 0,-27-53,-27 53,27 0,0 0,0 0,26 0,-26-27,0 27,0 0,0 0,0 0,0-52,-27 52,27 0,-26 0,-1 0,53-27,-26 27,-26 0,-1 0,27 0,-53-53,27 53,-1 0,27 0,-27-26,1 26,26 0,-53-27,26 27,-26-53,27 53,-27-26,0-1,0 27,0-52,0 25,-27 27,27-26,0-27</inkml:trace>
  <inkml:trace contextRef="#ctx0" brushRef="#br0" timeOffset="145407.3169">11324 17700,'0'0,"27"0,26 0,-27 0,27 0,0 0,0 0,-53 27,53-27,-53 26,0 27,0-26,0 52,-27-79,27 53,-26-53,26 53,0-27,0 27,26-53,54 0,-27 0,-27 0,27-26</inkml:trace>
  <inkml:trace contextRef="#ctx0" brushRef="#br0" timeOffset="145760.3371">11377 17886,'0'26,"27"-26,25 0,-25 0,26 0,0 0,26 0,-52 0,-1 0,27-26,-27 26,1 0,26 26</inkml:trace>
  <inkml:trace contextRef="#ctx0" brushRef="#br0" timeOffset="146265.3659">12065 17991,'26'0,"1"0,-27 27,79-27,-52 0,-1 0,27 0,-26 0,-27-53,0 26,0 27,-53 0,26 0,1 0,-27 27,0 52,53-52,0-1,0 1,26 26,1-53,52 0,-26 0,0 0,0 0,0 0,-27 0</inkml:trace>
  <inkml:trace contextRef="#ctx0" brushRef="#br0" timeOffset="147336.4272">12171 17542,'0'-53,"0"79,0 1,0-1,26 27,-26-27,0 1,0 52,27-79,-27 27</inkml:trace>
  <inkml:trace contextRef="#ctx0" brushRef="#br0" timeOffset="147712.4487">12091 17462,'0'-53,"0"53,27 0,26 0,-27 0,27 0,-26 0,26 0,-27 0,-26 27</inkml:trace>
  <inkml:trace contextRef="#ctx0" brushRef="#br0" timeOffset="148557.497">12012 17436,'0'26,"0"-26,27 0,25 0,-25 0,-1 0</inkml:trace>
  <inkml:trace contextRef="#ctx0" brushRef="#br0" timeOffset="150217.592">11033 16536,'0'0,"0"53,0 0,0-27,0 27,0 0,0-26,0 26,0-80,0-26,0 0,0-26,0 0,0 26,0 0,0 26,0-26,0 0,27 53,-27-26,53 26,-53-53,79 53,-53 0,-26 27,27-1,-27 27,0 0,0-27,0 1,0 26,-27-27,27 27,-26-26,26 25,-53 1,53-26,0-1,0-26,0 53,53-53,-27 0,27 0,0 0,-53-26</inkml:trace>
  <inkml:trace contextRef="#ctx0" brushRef="#br0" timeOffset="150584.613">11404 16668,'0'0,"0"53,0 0,26-53,-26 53,53-53,-27 0,27 0,-53-26,0-27,0 26,0 1,0-27,-26 53,26-53,-27 53,1 0,26 27,0-27</inkml:trace>
  <inkml:trace contextRef="#ctx0" brushRef="#br0" timeOffset="150973.6352">11800 16510,'0'-27,"-26"27,0 0,26 0,-53 106,53-79,0-1,0 27,0-27,53 1,-27-27,27 0,0 0,26 0,-52 0,-1 0,27 0,-53 0</inkml:trace>
  <inkml:trace contextRef="#ctx0" brushRef="#br0" timeOffset="151168.6464">12118 16483,'0'-53,"53"53,-53 27,0-1</inkml:trace>
  <inkml:trace contextRef="#ctx0" brushRef="#br0" timeOffset="151333.6558">12144 16880,'27'0</inkml:trace>
  <inkml:trace contextRef="#ctx0" brushRef="#br0" timeOffset="151998.6939">11324 17012,'27'0,"-1"0,27 0,26 0,-26 0,0 0,27 0,-1 0,-26 0,0 0,26 0,1 0,-54 0,27 0,-27 0,27 0</inkml:trace>
  <inkml:trace contextRef="#ctx0" brushRef="#br0" timeOffset="152666.7321">11430 16642,'-26'26</inkml:trace>
  <inkml:trace contextRef="#ctx0" brushRef="#br0" timeOffset="154349.8283">12700 17780,'53'0,"-53"26,26 1,-26 26,53-1,-53 1,0 0,27 53,-27-53,0 0,0-27,-27 27,-26-26,27-27,-1 53</inkml:trace>
  <inkml:trace contextRef="#ctx0" brushRef="#br0" timeOffset="155209.8775">11086 17727,'0'26,"0"1,-53 26,53 0,-26-1,26 1,-53 27,53-27,0 26,0 0,79 1,1-1,52 1,-26-80</inkml:trace>
  <inkml:trace contextRef="#ctx0" brushRef="#br0" timeOffset="156784.9676">12726 17489,'27'0,"26"-27,-27 27,1 0,26 0</inkml:trace>
  <inkml:trace contextRef="#ctx0" brushRef="#br0" timeOffset="157071.984">13044 17303,'0'0,"26"0,-26 80,0-54,0 27,0 0,0-26</inkml:trace>
  <inkml:trace contextRef="#ctx0" brushRef="#br0" timeOffset="157994.0368">10530 17859,'0'-53,"0"106,0 26,0 1,0 52,0-53,0 1,0-1,53-26,-53 0,0-26,0 25,27-52,26 0,-53-26</inkml:trace>
  <inkml:trace contextRef="#ctx0" brushRef="#br0" timeOffset="159066.0981">13150 17780,'0'-27,"0"27,0 53,0 0,53-53,-53 79,0-52,26 26,-26 26,53-26,-53 0,0 0,0 0,27-27,-27 1,0 26,0-27,52-52,-52-1,0 1</inkml:trace>
  <inkml:trace contextRef="#ctx0" brushRef="#br0" timeOffset="159611.1293">13758 17806,'0'27,"0"26,0-27,-26 27,26-27,-53 27,53-26,-53-27,53 53,-53-53,80 0,-1 0,27 53,0-27,-27 27,27-27</inkml:trace>
  <inkml:trace contextRef="#ctx0" brushRef="#br0" timeOffset="160506.1805">14155 17780,'0'26,"0"27,0 0,0 0,0 0,0 0,0 26,0-26,27-27,-27 27,0-26,53-27</inkml:trace>
  <inkml:trace contextRef="#ctx0" brushRef="#br0" timeOffset="162747.3087">14737 17859,'0'0,"53"0,-26 0,-1 0,27 0,-26 0,-1 0</inkml:trace>
  <inkml:trace contextRef="#ctx0" brushRef="#br0" timeOffset="162965.3211">14764 18018,'53'0,"-27"0,1 0,26 26</inkml:trace>
  <inkml:trace contextRef="#ctx0" brushRef="#br0" timeOffset="163222.3358">15081 17859,'27'0,"-27"27,53-1,-27 27,-26-27,0 1,0-1,0-26</inkml:trace>
  <inkml:trace contextRef="#ctx0" brushRef="#br0" timeOffset="164345.4001">16245 17303,'0'-26,"0"52,0 27,0-26,0 26,0-27,0 27,0-26</inkml:trace>
  <inkml:trace contextRef="#ctx0" brushRef="#br0" timeOffset="164795.4258">15875 17700,'26'0,"27"0,0 0,27 0,52 53,0-53,27 0,-53 0,-27 0,1 0,-1 0,-26 0,0 0,0 0,0 0,-53-26,26 26,-26-27</inkml:trace>
  <inkml:trace contextRef="#ctx0" brushRef="#br0" timeOffset="166256.5094">15928 18071,'0'0,"79"0,-26 0,-26 0,-1 0,-26 53,0-27,0 1,0 25,-53 1,27 0,-27-26,0 26,53 0,53-53,-27 0,27 0,0 0,-26-27,-1 27,27-26</inkml:trace>
  <inkml:trace contextRef="#ctx0" brushRef="#br0" timeOffset="166605.5293">15928 18203,'0'0,"53"0,-27 0,27 0,-26 0,-1 0,27 0,-26 0,-1 0</inkml:trace>
  <inkml:trace contextRef="#ctx0" brushRef="#br0" timeOffset="167090.5571">16431 18309,'53'0,"-1"0,-25 0,-1 0,27 0,0 0,-53 0,27-53,-27 26,-27 27,1 0,-27 0,26 0,1 0,-27 53,53 0,0 0,53 0,-27-53,27 0,0 0,0 0,-26 0</inkml:trace>
  <inkml:trace contextRef="#ctx0" brushRef="#br0" timeOffset="167871.6017">16801 17965,'0'-53,"0"106,0-27,-53 27,53-26,0 26,0-27,27-26,26 0</inkml:trace>
  <inkml:trace contextRef="#ctx0" brushRef="#br0" timeOffset="168222.6218">16748 17965,'0'-27,"0"27,27 0,26 0,-27 0,0 0,1 0</inkml:trace>
  <inkml:trace contextRef="#ctx0" brushRef="#br0" timeOffset="169100.672">16695 17991,'-26'0,"26"-26,-53 26,79 0,1 0,-1 0,27 0,0 0,0 0,-27 0</inkml:trace>
  <inkml:trace contextRef="#ctx0" brushRef="#br0" timeOffset="170031.7253">15584 17674,'0'53,"0"26,0-26,0 26,0 1,0-1,0 1,0-28,0 1,0 27,0-54,0-26,0 53,0-53,0 0</inkml:trace>
  <inkml:trace contextRef="#ctx0" brushRef="#br0" timeOffset="171117.7874">17304 17700,'0'-26,"0"26,0 26,0 27,0-26,0 26,0 0,26 26,-26-26,0 0,0 0,0 0,0-1,0 1,0-26,27-27,26 0</inkml:trace>
  <inkml:trace contextRef="#ctx0" brushRef="#br0" timeOffset="171612.8157">17727 17780,'-26'53,"-1"-27,1-26,-27 79,0-26,26-53,27 27,-26-27,26 0,53 0,26 0,-79 26,53-26,-26 53,26-53,-53 27,26-27,0 53</inkml:trace>
  <inkml:trace contextRef="#ctx0" brushRef="#br0" timeOffset="172016.8388">17965 17780,'0'53,"0"0,27-27,-27 0,0 27,0-26,53 26,-53 0,26-27</inkml:trace>
  <inkml:trace contextRef="#ctx0" brushRef="#br0" timeOffset="173896.9464">18415 17859,'0'0,"26"0,54 0,-54 0</inkml:trace>
  <inkml:trace contextRef="#ctx0" brushRef="#br0" timeOffset="174151.961">18415 18018,'26'0,"1"0,26 0,-27 0,27-27,-26 27,-27-26</inkml:trace>
  <inkml:trace contextRef="#ctx0" brushRef="#br0" timeOffset="174474.9794">18653 17780,'53'26,"-26"1,-1-27,-26 26,79-26,-79 53,27-53,-27 26,0 27,-27 27,1-80</inkml:trace>
  <inkml:trace contextRef="#ctx0" brushRef="#br0" timeOffset="178485.2088">19606 16959,'-53'0,"106"0,-27 0,1 0,-1 0,27 0,0 27,-53-1,0 27,0 0,0 27,0-80,0 53,0-27,0 0,0-26,53 53,0-53,-27 0,1 0,-27 0</inkml:trace>
  <inkml:trace contextRef="#ctx0" brushRef="#br0" timeOffset="178884.2316">19606 17171,'-27'0,"27"0,53 0,-26 0,-1 0,0 0,27 0,-26 0,-1 0,27 0,-26 0,-1 0,27 0</inkml:trace>
  <inkml:trace contextRef="#ctx0" brushRef="#br0" timeOffset="180415.3192">20241 17224,'0'27,"0"-27,0 26,26-26,27 0,26 0,-79 0,27 0,-27-26,-27-27,-26 53,1 0,-1 53,0-1,53 1,0 0,0 0,26-26,54-27,-28 0,1 0,0-27,0 27,0-26,-26 26,-27-27</inkml:trace>
  <inkml:trace contextRef="#ctx0" brushRef="#br0" timeOffset="183524.497">20294 16774,'52'0,"-52"27,0 26,0 0,0-1,0-25,0-1</inkml:trace>
  <inkml:trace contextRef="#ctx0" brushRef="#br0" timeOffset="183857.5161">20241 16668,'0'-52,"26"52,1 0,-1 0,27 0,-27 0,1 0,-27 26,53-26,0 0,-27 0</inkml:trace>
  <inkml:trace contextRef="#ctx0" brushRef="#br0" timeOffset="184905.576">19394 16907,'0'26,"0"0,0 1,26 26,-26 0,0 0,0 0,0 26,0-53,53 1,-53 26,0-27,0 27,0-26,27-27</inkml:trace>
  <inkml:trace contextRef="#ctx0" brushRef="#br0" timeOffset="185946.6356">20849 16986,'27'0,"-27"26,0 27,0-26,0-1,0 27,0-26,53-1,-53 27,0 0,26-27,-26 27,26-53</inkml:trace>
  <inkml:trace contextRef="#ctx0" brushRef="#br0" timeOffset="186862.688">21246 16986,'27'0,"25"0,1 0,0 53,0-53,27 0,-1 26,0-26,1 0,-54 53,-26-26,-26 26,-27-53,-53 79,53-79,0 53,0-53,0 0,27 0,-1 0,54 0</inkml:trace>
  <inkml:trace contextRef="#ctx0" brushRef="#br0" timeOffset="187424.7201">22146 16880,'26'0,"-26"-26,0 26,0 53,0-27,0 0,0 1,0 26,0-27,0 1,0 52,0-52,0-1,0 27,0-27</inkml:trace>
  <inkml:trace contextRef="#ctx0" brushRef="#br0" timeOffset="188856.802">20108 16668,'-26'0,"26"0,79 0,-52 0,-1 0,27 0,0 0,0 0,-27 0,-26-52,53 52,-53 26</inkml:trace>
  <inkml:trace contextRef="#ctx0" brushRef="#br0" timeOffset="201118.5034">953 13123,'0'-26,"0"-27,0 53,-53-27,26 27,1 0,-27 0,53 0,-27 0,27 53,0 0,-26-27,26 27,0 0,0-26,53-27,0 0,-27 0,1-27,52-26,-79 0,26 1,-26 25,0-26,0 27,0 26,0 53,0-27,0 1,0 25,0-25,0 26,0-27,53-26</inkml:trace>
  <inkml:trace contextRef="#ctx0" brushRef="#br0" timeOffset="201560.5286">423 13044,'27'53,"-27"-27,26 0,-26 27,53-26,-53-1,0 27,27-26,-27 26,53 0</inkml:trace>
  <inkml:trace contextRef="#ctx0" brushRef="#br0" timeOffset="202072.5579">1164 12964,'0'27,"0"26,0 26,0-53,0 27,0-26,0-1,53-26,-53 53,0 0,27-53</inkml:trace>
  <inkml:trace contextRef="#ctx0" brushRef="#br0" timeOffset="202490.5818">1455 13017,'-26'27,"26"26,-27-53,27 26,0 27,0-27,27 1,-1-27,-26 53,27-53,26 0,-27 0</inkml:trace>
  <inkml:trace contextRef="#ctx0" brushRef="#br0" timeOffset="202814.6004">1693 12938,'53'0,"-53"0,27 0,-27 79,0-52,53 52,-53-26,0-27,0 1,0 26</inkml:trace>
  <inkml:trace contextRef="#ctx0" brushRef="#br0" timeOffset="203851.6597">529 13705,'0'-26,"0"26,53 53,-53-27,0 27,27 0,-27-27,0 1,0 26,26-53</inkml:trace>
  <inkml:trace contextRef="#ctx0" brushRef="#br0" timeOffset="204140.6762">450 14102,'79'0,"-52"0,-1 0,27-53,26 53,-26 0,0-26,0 26,0 0,-26 0,-27 0</inkml:trace>
  <inkml:trace contextRef="#ctx0" brushRef="#br0" timeOffset="204876.7183">794 14367,'0'-27,"-27"27,1 0,-27 27,-26 52,79-53,0 27,0 0,26-53,27 27,0-27,-53 0,26 0,-26-27,0-26,0 0,0 80,53 52,-26-26,26 0</inkml:trace>
  <inkml:trace contextRef="#ctx0" brushRef="#br0" timeOffset="205265.7406">476 14367,'-26'0,"26"26,0 0,0 1,0-1,0 27,0-26,53 26,-53-27,26 1,-26 26</inkml:trace>
  <inkml:trace contextRef="#ctx0" brushRef="#br0" timeOffset="205618.7608">900 14234,'0'-26,"26"26,-26 26,53-26,-53 80,53-1,-53-53,0 27,0-26,53-1,-53 27,0 0</inkml:trace>
  <inkml:trace contextRef="#ctx0" brushRef="#br0" timeOffset="206188.7934">1085 14076,'53'0,"0"0,0 0,-1 0,1 0,0 0,-26 0,-1 0,-26 52,0-52,0 106,-53-79,53-1,-79 27,52 0,27 0</inkml:trace>
  <inkml:trace contextRef="#ctx0" brushRef="#br0" timeOffset="206548.814">1693 13890,'27'0,"-27"27,0-1,53 1,-53 52,0-26,26 0,-26 0,0 26,0-26,0 0,0-27</inkml:trace>
  <inkml:trace contextRef="#ctx0" brushRef="#br0" timeOffset="208897.9483">265 12382,'26'0,"1"0,25 0,1 0,53 0,0 0,0 0,0 0,26-53,-26 53,-27 0,1 0,-1 0,-26-53,26 53,-26 0,0 0,26 0,1 0,-1 0,-26 0,26 0,-26 0,-26 0,26 0,-53 27,0 26,53-27,-53 27,0-26,26-1,-26 53,53-26,-53 0,27 0,-27 0,52-26,-52 25,27 28,-27-27,53 0,-53 0,0-1,26 1,-26 27,0-54,0 54,27-80,-27 53,0-1,0 1,0 0,0 0,0 0,53-53,-53 53,0 0,0-27,0 27,0-26,0-1,0 27,-27-53,27 53,-79-53,52 53,1-53,-27 53,53 0,-53-27,53 27,-53-53,53 53,0-26,0 25,0 1,0-26,0-1,0 27,0-26,0-1,0 1,-26-27,26 53,-27-53,-26 0,53 26,-79-26,52 53,-25 26,-1-52,0-27,0 79,-53-79,27 53,-1-53,27 53,0-53,-26 0,26 26,27-26,-27 0,0 0,26 0,-26 0,1 53,25-53,27 27,-53-27,53 26,-53-26,53 53,-53-53,27 0,-27 0,0 0,27 0,52-26,27-27</inkml:trace>
  <inkml:trace contextRef="#ctx0" brushRef="#br0" timeOffset="209713.995">132 13017,'0'0,"53"0,-53 80,0-1,27-26,-27 26,0 1,0 25,53 28,-53-54,0-26,0 0,53 0,-53-27,0 1</inkml:trace>
  <inkml:trace contextRef="#ctx0" brushRef="#br0" timeOffset="210440.0365">265 15002,'0'0,"-27"0,27 52,0-25,0-1,0 27,27-26,-27-1</inkml:trace>
  <inkml:trace contextRef="#ctx0" brushRef="#br0" timeOffset="214588.2738">19844 17912,'0'-26,"-27"26,1 0,26 0,79 0,-52 0,52 0,-52 0,-27 52,0 28,-53-27,26-27,27 27,0 0,0-53,27 0,-1 0,27 26,-27-26,27 0,0 0</inkml:trace>
  <inkml:trace contextRef="#ctx0" brushRef="#br0" timeOffset="214948.2944">19870 18044,'0'27,"53"-27,0 0,-26 0,25 0,-25 0,-27-27,79 27</inkml:trace>
  <inkml:trace contextRef="#ctx0" brushRef="#br0" timeOffset="215572.3301">19579 17938,'0'27,"27"-27,-27 26,0 1,0 26,0-27,0 1,0 26,0-27,0 0,53-26,-53 53,26-53,-26 53,53-53</inkml:trace>
  <inkml:trace contextRef="#ctx0" brushRef="#br0" timeOffset="216132.3621">20399 17859,'0'27,"0"52,0-53,0 1,0 26,0-27,27 27,-27-26,0-1,53-26,-53 53,0 0,0-27</inkml:trace>
  <inkml:trace contextRef="#ctx0" brushRef="#br0" timeOffset="217002.4119">20717 17965,'0'26,"0"27,53-26,0-27,-27 53,27-53,-26 0,-1 0,0 0,-26 53,0-27,-52 27,25-53,-26 79,53-26,-53-53,53 53,-26-53,26 27</inkml:trace>
  <inkml:trace contextRef="#ctx0" brushRef="#br0" timeOffset="218878.5192">21299 17806,'0'-26,"0"-27,0 79,53 1,-53 52,0-26,0-27,0 1</inkml:trace>
  <inkml:trace contextRef="#ctx0" brushRef="#br0" timeOffset="219239.5398">21220 18150,'0'27,"26"-27,1 0,25 0,1 0,53-27,-53 27,0 0,-27 0,27 0,-53 0</inkml:trace>
  <inkml:trace contextRef="#ctx0" brushRef="#br0" timeOffset="220206.5951">21220 18600,'0'0,"79"0,-53 0,27 0,0-53,-53 27,0-1,-53 27,27 0,-1 0,1 0,-27 0,53 27,-53-27,53 52,0 1,27 27,26-80,-1 26,1-26,0 0,0 0,0 0</inkml:trace>
  <inkml:trace contextRef="#ctx0" brushRef="#br0" timeOffset="220850.632">21590 18362,'0'0,"0"53,0-27,0 27,0 0,0-27</inkml:trace>
  <inkml:trace contextRef="#ctx0" brushRef="#br0" timeOffset="221188.6513">21484 18362,'0'0,"53"0,26 0,-26 0,0 0,-53-53</inkml:trace>
  <inkml:trace contextRef="#ctx0" brushRef="#br0" timeOffset="223840.803">22013 18071,'53'0,"0"0,0 0,-26 0</inkml:trace>
  <inkml:trace contextRef="#ctx0" brushRef="#br0" timeOffset="224104.8181">22040 18150,'26'0,"27"0,-26 0,-1 0,27 0</inkml:trace>
  <inkml:trace contextRef="#ctx0" brushRef="#br0" timeOffset="224407.8354">22251 18044,'27'0,"26"0,26 0,-52 0,-27 27,0 26,0 0,0-27,-27 0,27 27,-53-53</inkml:trace>
  <inkml:trace contextRef="#ctx0" brushRef="#br0" timeOffset="225926.9223">22304 18018,'0'0,"0"-53,-53 53,80 0,-27 26,26-26,-26 27,27-1,-27 54,0-54</inkml:trace>
  <inkml:trace contextRef="#ctx0" brushRef="#br0" timeOffset="227779.0283">22939 17912,'-26'0,"26"0,0 0,79 0,-52 0,-1 0,27 26,-26-26,-27 53,0-26,0 26,0-53,0 53,-53-53,53 53,-53-53,53 26,0 0,26-26,1 0,-1 0,1 0,26 0,-1 0</inkml:trace>
  <inkml:trace contextRef="#ctx0" brushRef="#br0" timeOffset="228091.0461">22913 18097,'0'0,"79"0,-52 0,26 0,-27 0,27 0,-53 0</inkml:trace>
  <inkml:trace contextRef="#ctx0" brushRef="#br0" timeOffset="229000.0981">23125 18097,'53'0,"-27"0,0 0,27 0,-26 0</inkml:trace>
  <inkml:trace contextRef="#ctx0" brushRef="#br0" timeOffset="229742.1405">22728 17859,'0'27,"53"-1,-53 27,0-27,26 27,-26 0,0 27,0-28,0-25,0-1,0 54,53-80,-53 26,26-26</inkml:trace>
  <inkml:trace contextRef="#ctx0" brushRef="#br0" timeOffset="230779.1999">23416 17806,'0'0,"0"27,0 26,0-27,0 27,0 0,0 26,0-26,0 0,0 0,0-27,26-26,-26 80,53-80</inkml:trace>
  <inkml:trace contextRef="#ctx0" brushRef="#br0" timeOffset="232347.2895">23707 17938,'-27'0,"27"27,53-27,0 26,-26-26,-1 53,27-53,-27 27,27-27,-26 26,-27 27,0-26,0 25,-53-52,53 27,-27-27,27 26,-26-26,26 27,-53-27</inkml:trace>
  <inkml:trace contextRef="#ctx0" brushRef="#br0" timeOffset="233509.356">23971 18256,'-26'0,"-1"26,-26 27,1-26,-28 26,54 0,26-27,0-26</inkml:trace>
  <inkml:trace contextRef="#ctx0" brushRef="#br0" timeOffset="234139.392">24448 18203,'0'53,"0"-53,26 0,27 0,-27 0,-26-53,0 0,0 0,0 53,-53 0,-26 0,79 0,-26 53,26-26,0-1,0 27,0-27,0 1,0-27,53 79,-27-79,27 0,0 0,26 0,-26 0,-26 0,25-53</inkml:trace>
  <inkml:trace contextRef="#ctx0" brushRef="#br0" timeOffset="234716.4251">24262 17806,'0'27,"0"-27,53 0,-26 0,-1 0,27 0,0 0,-53 0</inkml:trace>
  <inkml:trace contextRef="#ctx0" brushRef="#br0" timeOffset="235091.4465">24686 17621,'0'0,"0"53,0-27,0 27,0-26,0 52,0-52,0-1,26-26</inkml:trace>
  <inkml:trace contextRef="#ctx0" brushRef="#br0" timeOffset="235442.4666">24474 17594,'26'0,"54"0,-54 0,1 0,26 0,-27 0,1 0,25 0,-25 0</inkml:trace>
  <inkml:trace contextRef="#ctx0" brushRef="#br0" timeOffset="236839.5465">24765 17594,'0'53,"0"-53,53 0,0 0,-27 0,27 0,-26 0</inkml:trace>
  <inkml:trace contextRef="#ctx0" brushRef="#br0" timeOffset="238158.6219">24818 17674,'-27'0,"27"0,27 0,26 0,-27 0,1 0,-27-27</inkml:trace>
  <inkml:trace contextRef="#ctx0" brushRef="#br0" timeOffset="238930.6661">25559 18203,'26'0,"-26"53,0-27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1024" units="cm"/>
        </inkml:traceFormat>
        <inkml:channelProperties>
          <inkml:channelProperty channel="X" name="resolution" value="28.31858" units="1/cm"/>
          <inkml:channelProperty channel="Y" name="resolution" value="28.36565" units="1/cm"/>
        </inkml:channelProperties>
      </inkml:inkSource>
      <inkml:timestamp xml:id="ts0" timeString="2022-05-26T04:38:09.885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5980 688,'0'-27,"0"27,0 80,53-28,-53 1,0 0,52 0,1 0,0-53,0 0,27-26,-80-27,79 0,-79 0,26-26,-26 26,0 26,0 1,0 26,0 26,0 54,0-1,0 0,0 1,0 25,53 28,-53-54,0 1,0-1,0-26,0 0,0-53,0 79,-26-79,-54 0,1 0,53-53,-27 27,53-1,-27 27,27-79,0 52,0 27,53 0,-26 0</inkml:trace>
  <inkml:trace contextRef="#ctx0" brushRef="#br0" timeOffset="406.0232">7064 502,'0'53,"-26"27,26 26,-53 52,53 1,0-27,0 27,0-53,0-27,26-26,1 0,52-26,-26-27,53 52,0-52</inkml:trace>
  <inkml:trace contextRef="#ctx0" brushRef="#br0" timeOffset="1119.064">7382 1111,'0'-27,"53"27,0 53,-53 0,53 27,-53-27,0 0,26-1,-26-25,27-27,25-27,-52-52,0 0,0-1,0 1,0 26,0 27,27 26,52 0,-52 52,-27-25,53 26,-53-27,79 27,-52 0,-27 0,52-53</inkml:trace>
  <inkml:trace contextRef="#ctx0" brushRef="#br0" timeOffset="1524.0872">8387 1190,'0'-53,"80"53,-54 0,1 27,26-27,26 0,-26 0,-27 0,1 0,26 0,-53 0</inkml:trace>
  <inkml:trace contextRef="#ctx0" brushRef="#br0" timeOffset="1757.1005">8625 979,'0'-27,"0"27,0 53,0 26,0-26,0 27,0-54,0 1,53 26,-26-53,26 0</inkml:trace>
  <inkml:trace contextRef="#ctx0" brushRef="#br0" timeOffset="1989.1138">8969 899,'53'27,"-53"26,0 26,53 27,-53-27,0 1,0-27,27-1,26-25</inkml:trace>
  <inkml:trace contextRef="#ctx0" brushRef="#br0" timeOffset="2221.127">9393 793,'53'27,"-27"26,27 0,-27 26,-26 53,53-52,-53-1,0-26,0 0,0-27,-26-26,26 27,-27-27</inkml:trace>
  <inkml:trace contextRef="#ctx0" brushRef="#br0" timeOffset="2490.1424">10028 1270,'26'0,"27"0,-26 0,-1 0,27 0,-27 0,1 0,52 0,-26 0,-26-53</inkml:trace>
  <inkml:trace contextRef="#ctx0" brushRef="#br0" timeOffset="3797.2172">11218 926,'-26'0,"-1"0,-52 26,79 54,-53-28,53 1,0 0,0 0,0-26,0-27,53 26,-26-26,-1 0,27 0,-27-26,-26-54,53 27,-53-26,0 0,0 26,-26 0,-27 0,0 53,0 0,0 0,53 0,53 0,-26 79,-1-79</inkml:trace>
  <inkml:trace contextRef="#ctx0" brushRef="#br0" timeOffset="4032.2306">11668 1164,'53'-27,"0"27,0-26</inkml:trace>
  <inkml:trace contextRef="#ctx0" brushRef="#br0" timeOffset="4365.2497">12065 793,'53'53,"-53"-26,0-1,53 27,-53-26,79 26,-26-53,-26 52,26-52,-53 27,26-27,-26 53,0-27,-79 27,52-53,1 0,-27 53,26-53</inkml:trace>
  <inkml:trace contextRef="#ctx0" brushRef="#br0" timeOffset="4569.2613">12171 688,'26'-53,"1"53,52 0,-26 0,-26 0,25 0,1 0,27 0</inkml:trace>
  <inkml:trace contextRef="#ctx0" brushRef="#br0" timeOffset="5881.3364">13203 661,'0'53,"0"0,0 26,0-26,53 0,-53-26,53 26,-27-53,27 0,-27 0,1 0,26 0,-53-27,53-26,-53 0,26 0,-26 0,0 27,0 0,0 26,0 26,0 53,0 1,0 26,0-1,0-25,0-27,0 0,0 26,0-26,0-27,-53 27,0-53,27 0,-1 0,-26 0,27-26,0 26,26-53</inkml:trace>
  <inkml:trace contextRef="#ctx0" brushRef="#br0" timeOffset="7854.4492">9128 1058,'0'-26,"0"26,0 0,-53 26,27-26,-27 0,-27 0,80 0,-52 0,52-53,-27 0,27 27,-53-27,53 26,27 27,-1 0,27-53,0 53,26 0,-26 0,0 27,0-1,-53 1,79 52,-79 1,0-1,-26 0,-27 1,27 26,-27-54,26 1,-26 0,27-26,-27-27,53-27,0-26,0 27,26-1,1 27,-27-52,53 52,0 0,-27 0,1 0,26 52,-1 28,-52-54,53 27,-53 0</inkml:trace>
  <inkml:trace contextRef="#ctx0" brushRef="#br0" timeOffset="11092.6345">14182 555,'-27'0,"1"53,-27 27,0 52,53-26,-79 26,79-53,-27 1,27-1,0 1,0-1,0 27,53-53,0 0,53-1,0-52,-1 0,1 0</inkml:trace>
  <inkml:trace contextRef="#ctx0" brushRef="#br0" timeOffset="11485.6569">14737 1190,'0'0,"27"53,-1-26,27 26,-26-53,-1 0,-26-27,0-26,0 0,53 27,-53-27,26 0,1 53,26 0,-27 26,-26 27,0-26,0 26,0 0,53 0,-53-27,0 1</inkml:trace>
  <inkml:trace contextRef="#ctx0" brushRef="#br0" timeOffset="11758.6726">15478 1270,'27'0,"-1"0,27 0,0 0,0 0,0-53,0 53,0 0,-27 0,0 0</inkml:trace>
  <inkml:trace contextRef="#ctx0" brushRef="#br0" timeOffset="11997.6862">15743 1058,'0'-26,"-53"52,53 53,0-26,0 0,0-26,0 26,0 0,0-53,53 0</inkml:trace>
  <inkml:trace contextRef="#ctx0" brushRef="#br0" timeOffset="12216.6988">15981 1058,'0'0,"53"79,-53-52,0 26,0-27,26 27,-26-26,0-1,53-26</inkml:trace>
  <inkml:trace contextRef="#ctx0" brushRef="#br0" timeOffset="12447.712">16325 846,'26'27,"-26"-1,53 27,-53 27,0-1,0 0,0 1,0-1,0 0,-53-26,53 0,-53-53,53 27</inkml:trace>
  <inkml:trace contextRef="#ctx0" brushRef="#br0" timeOffset="14983.857">16325 899,'0'0,"0"-53,0 27,0-27,0 0,0 0,0 106,0 0,0 0,26 0</inkml:trace>
  <inkml:trace contextRef="#ctx0" brushRef="#br0" timeOffset="15777.9024">16907 1217,'0'0,"0"-27,26 27,1 0,26 0,0 0,0 0,-1 0,28 0,-27 0,-27 27,1-27,26 0</inkml:trace>
  <inkml:trace contextRef="#ctx0" brushRef="#br0" timeOffset="16047.9179">17224 1084,'0'-26,"0"79,0 0,0 0,0 0,0 26,0 0,0-52,0-1,0 27,27-53</inkml:trace>
  <inkml:trace contextRef="#ctx0" brushRef="#br0" timeOffset="16955.9698">17198 979,'0'0,"0"-27,-27 27,27-26,-52 26,52 0,0 53,0 0,26 26,0-26,54 0,-54 0</inkml:trace>
  <inkml:trace contextRef="#ctx0" brushRef="#br0" timeOffset="17690.0118">17727 952,'53'0,"-27"0,1 0,26 0,0 0,-27 0,1 0,26 0,-27 0,1 0,25 0,-25 0,-27 80,0-54,0 27,-27 0,27 26,-26 1,26-27,0-1,0 1,0 0,0-26</inkml:trace>
  <inkml:trace contextRef="#ctx0" brushRef="#br0" timeOffset="18681.0685">18785 846,'27'53,"-27"-26,53 26,-53-27,26-26,-26 53,53 0,-26-53,-1-27,27-52,-53 53,26 26,-26-53,0 79,53-26,-53 80,0-54,53 27,-53 0,27 0,-27 0,0 0,0 26,53-26,-53 0,-27 0,-26-53,27 0,-1 0,-26 0,27 0,0 0,26-27,-53-26,53 27,0-1,26-25,1 25,25-26,1 53,-26-26,26 26,0 0,-53 0,53 53,26-53</inkml:trace>
  <inkml:trace contextRef="#ctx0" brushRef="#br0" timeOffset="19214.099">20135 661,'-27'53,"27"0,-53 26,53 1,-26-1,26 27,0-53,0 0,0-27,0 27,0 0,0-26,53-27,-27 0,1 0</inkml:trace>
  <inkml:trace contextRef="#ctx0" brushRef="#br0" timeOffset="19536.1174">20320 1376,'53'0,"-27"52,1-52,26 0,-53-26,0 0,26-1,-26-26,27 53,-27-53,53 53,-27 0,1 0,-27 53,0 27,52-80,-52 52</inkml:trace>
  <inkml:trace contextRef="#ctx0" brushRef="#br0" timeOffset="19784.1316">20981 661,'0'27,"53"-1,-26 53,26 27,-53-26,53-1,-53 0,0-26,0 27,0-27,-80 0,54-1,-27-25,26-27</inkml:trace>
  <inkml:trace contextRef="#ctx0" brushRef="#br0" timeOffset="20926.1969">21908 1032,'0'0,"26"0,27 0,-27 0,1 0,-27 0</inkml:trace>
  <inkml:trace contextRef="#ctx0" brushRef="#br0" timeOffset="21082.2058">21908 1376,'52'0,"1"0,0 0,0 0,-26 0,26 0</inkml:trace>
  <inkml:trace contextRef="#ctx0" brushRef="#br0" timeOffset="22051.2613">21987 1005,'26'0,"27"0,27 0,-1 0,-53 0,-26 53</inkml:trace>
  <inkml:trace contextRef="#ctx0" brushRef="#br0" timeOffset="25882.4804">23257 767,'0'-26,"0"26,0 79,0-26,0 0,0 0,53 26,-53 27,0-53</inkml:trace>
  <inkml:trace contextRef="#ctx0" brushRef="#br0" timeOffset="26108.4933">23019 1376,'53'0,"79"-27,-26 27,0 0,-27 0,0-26,-52 26,-1 0</inkml:trace>
  <inkml:trace contextRef="#ctx0" brushRef="#br0" timeOffset="26438.5122">23442 1534,'0'53,"0"-26,27-1,-27 53,0-26,0-26,52-27,28 0,-27 0,26 0,27-27,-53 27,0-79</inkml:trace>
  <inkml:trace contextRef="#ctx0" brushRef="#br0" timeOffset="26670.5255">24077 1296,'0'80,"0"-54,0 27,0-27,27 27,-27-26,0-1,0 27,0-26,0-1,0 27,-53-27,0 27,-27-53</inkml:trace>
  <inkml:trace contextRef="#ctx0" brushRef="#br0" timeOffset="27060.5478">23125 1190,'-53'0,"0"0,0 0,26 80,27-27,-79 0,79 26,0 27,0-27,53 27,0-53,26 0,-26 0,-26-53,26 53,26-53,-53 0</inkml:trace>
  <inkml:trace contextRef="#ctx0" brushRef="#br0" timeOffset="27494.5726">24342 714,'0'0,"53"79,-53-26,0-26,26-1,-26 54,27-80,-27 26,52-52,-52-54,0 27,53 27,-53-27,27 53,26 0,-27 0,-26 53,27-53,-27 79,0-52,53 26,-53 0,0 26,0-53</inkml:trace>
  <inkml:trace contextRef="#ctx0" brushRef="#br0" timeOffset="28300.6187">25453 1111,'0'-27,"0"80,0-26,0 52,0-52,0-1,26 27,1-53,26 53,-27-53,27 0,-26 0,26-26,-53-1,0 1,52-27,-52 26,0 1,0-27,0 106,0 0,0 0,0-27,0 27,0 0,27-27,-27 27,53-26,0-27</inkml:trace>
  <inkml:trace contextRef="#ctx0" brushRef="#br0" timeOffset="28988.6581">26353 899,'0'-53,"-53"53,53-26,-27 26,-26 53,0 26,0 53,53-26,-79 53,79-80,0 1,-26-1,26-26,0 0,52 0,1-53,27 26,26-26,-27 0,0-26</inkml:trace>
  <inkml:trace contextRef="#ctx0" brushRef="#br0" timeOffset="29318.6769">26538 1508,'0'53,"0"-27,0 27,26-53,1 0,-1-53,-26 27,53-1,-53-26,26 27,-26 26,53 0,-53 53,27 26,26-26,0-53</inkml:trace>
  <inkml:trace contextRef="#ctx0" brushRef="#br0" timeOffset="29593.6927">27067 1084,'53'0,"-27"0,-26 27,53 79,-53-27,0 1,0-1,0-26,0 0,0 0,0 26,-26-53,26 27,0 0</inkml:trace>
  <inkml:trace contextRef="#ctx0" brushRef="#br0" timeOffset="29781.7034">27702 1746</inkml:trace>
  <inkml:trace contextRef="#ctx0" brushRef="#br0" timeOffset="31041.7755">23495 1561,'0'-27,"-26"27,-1 0,-26 0,53 27,-53-1</inkml:trace>
  <inkml:trace contextRef="#ctx0" brushRef="#br0" timeOffset="34146.9531">16034 979,'0'-27,"-27"27,27-53,0 106,-26-26,26-1,0 27,0-27,0 1,0 52,0-79,53 27,-27-27</inkml:trace>
  <inkml:trace contextRef="#ctx0" brushRef="#br0" timeOffset="36748.1019">9393 1402,'0'26,"-27"-26,27 80,0-27,-26-53,26 26,0 1</inkml:trace>
  <inkml:trace contextRef="#ctx0" brushRef="#br0" timeOffset="46797.6767">4524 2963,'0'79,"0"1,-26-1,26 1,0-1,0 0,0 1,0-54,53 1,0-27,26 0,53-53,-26-27,0-26,-27 27,-26-27,-53 27,0 26,0 26,-26 27,-1 27,27 52,-52 1,52-1,0 27,26-53,0-27,27-26,27 0,-1 0,53 0,-26-79,0 0,-53 26,0-53,0 0,-53 27,0-1,0 1,0 52,0 27,0 27,0 52,0 27,0 26,0-26,0-26,0-1,53 27,-27-53,27-27,-26-26,26 53</inkml:trace>
  <inkml:trace contextRef="#ctx0" brushRef="#br0" timeOffset="46978.687">5821 3386,'0'-26,"79"-27,-26 53,27 0,-1 0,0 0,1 0</inkml:trace>
  <inkml:trace contextRef="#ctx0" brushRef="#br0" timeOffset="48478.7728">8467 2910,'-53'0,"53"-53,-27 53,27-79,-26 79,26-27,0 27,53 0,0 0,53 0,52-53,80 53,1-79,-1 79,-53-106,-26 53,-1 0,-25 53,78-105,-78 105,-1-27,-79 27,-27 0,-26-53,80 53,-54 0,-26-26,0 26,-79 0,26 26,0 54,26-1,-52 80,0-1,26 1,-27-27,1 27,26-53,-26 26,52-52,-26-27,53-27,-53-26,53 0,53 0,27 0,-1 0,0 0,27 0,-26 0,-1 0,0 0,-52 0,-1 0,1 0</inkml:trace>
  <inkml:trace contextRef="#ctx0" brushRef="#br0" timeOffset="48749.7883">10107 3148,'27'0,"25"0,1 0,27 0,26 0,26-79,-26 79,26-53,-53 53</inkml:trace>
  <inkml:trace contextRef="#ctx0" brushRef="#br0" timeOffset="49348.8226">11933 2249,'-53'0,"-27"0,54 0,0 0,-27 26,53 1,0-1,-27 53,27-26,0 27,0-1,0 0,0 27,0 27,53-54,-53 0,0-26,0 0,0 27,0-54,0 0,0 27,53-53,0 0,0 0,26 0</inkml:trace>
  <inkml:trace contextRef="#ctx0" brushRef="#br0" timeOffset="50120.8668">12726 2540,'0'0,"0"53,0-27,53 1,-53 25,0-25,27 26,-27-27,53-26,0 0,-53-26,26-27,-26 26,0 1,53-27,-53 27,0 52,0 1,0 52,27-26,-27 26,0 1,0-1,0 0,0-26,0 27,-53-54,53 1,-53-27,53 52,-53-52,0 0,53-52,-53 52,53-53,0 26,26 27,-26-26</inkml:trace>
  <inkml:trace contextRef="#ctx0" brushRef="#br0" timeOffset="50540.8908">13547 2487,'-53'0,"53"53,-27 0,27 0,0 26,-53 27,53 0,0-27,0-26,0-27,80 27,-27-53,0 0,26 0,-26 0</inkml:trace>
  <inkml:trace contextRef="#ctx0" brushRef="#br0" timeOffset="50869.9096">13917 2831,'0'26,"0"1,0-1,0 27,27 0,-27-27,26-26,0 0,27 0,-53-53,0-26,27 26,-27 0,0 27,53 26,-27 0,-26 26,27 27,-27-26,53 26,-53-27,26-26</inkml:trace>
  <inkml:trace contextRef="#ctx0" brushRef="#br0" timeOffset="51095.9225">14393 2540,'27'0,"-27"0,53 53,-53 26,0 27,0 0,0-27,0 0,0-26,-27-26,-26 26,0-53</inkml:trace>
  <inkml:trace contextRef="#ctx0" brushRef="#br0" timeOffset="51546.9483">14579 2275,'0'-26,"26"-1,0 27,-26 27,53 26,-53-1,0 28,0 26,0 26,53-26,-53 0,53 52,-26-25,26-1,0-53,-1-26,-52 0,27 0,-27-26,-53-27,-26 0,26 0,26 0</inkml:trace>
  <inkml:trace contextRef="#ctx0" brushRef="#br0" timeOffset="51815.9637">15319 3016,'80'0,"-27"-79,0 79,26-27,-26 27,0 0,0 0,-53 53,-53 0</inkml:trace>
  <inkml:trace contextRef="#ctx0" brushRef="#br0" timeOffset="51949.9714">15505 3360,'53'0,"-1"0,-25 0,26 0,-27 0</inkml:trace>
  <inkml:trace contextRef="#ctx0" brushRef="#br0" timeOffset="52760.0177">16536 2513,'0'-26,"0"-1,0 27,53 0,-53 53,53-26,0 52,0-26,0 0,26 0,-26 0,0-53,-26 0,26 0</inkml:trace>
  <inkml:trace contextRef="#ctx0" brushRef="#br0" timeOffset="52978.0302">17251 2619,'-27'0,"-26"0,1 53,-28-27,27 27,27-26,-27-27</inkml:trace>
  <inkml:trace contextRef="#ctx0" brushRef="#br0" timeOffset="53270.0469">16880 2778,'0'-27,"0"27,53 53,-53 27,27-54,-27 1,0 25,0-25,0 26,0 0,53 0,-53-27,26-26,-26 27,27-27</inkml:trace>
  <inkml:trace contextRef="#ctx0" brushRef="#br0" timeOffset="53600.0657">18256 2249,'-26'0,"-27"0,0 79,-26 0,-1 27,1 27,52-28,-26 28,53-28,0 1,0-26,53-1,0-26,27-53,26 0,-27 0</inkml:trace>
  <inkml:trace contextRef="#ctx0" brushRef="#br0" timeOffset="54058.0919">18574 2593,'0'-27,"0"27,26 0,54 0,-27 0,-1 0,-25 0,-27 27,53 26,-53-1,0 1,-80 27,28-27,-1 0,0 26,53-26,-27-27,27 27,0 0,53-53,27 0,25 0,-25 0,-27 0</inkml:trace>
  <inkml:trace contextRef="#ctx0" brushRef="#br0" timeOffset="54314.1066">18441 2910,'0'0,"53"0,0 0,-26 0,-1 0,27 0,-26 0,-1 0,27 0,-27 0,1 0,52 0,-52 0</inkml:trace>
  <inkml:trace contextRef="#ctx0" brushRef="#br0" timeOffset="54628.1246">19103 2513,'0'27,"0"-1,26 54,-26-28,0 1,53 0,-53 0,0 27,0-1,0 0,-53 1,0-27,-26 26,53-79,26 53,-53-53</inkml:trace>
  <inkml:trace contextRef="#ctx0" brushRef="#br0" timeOffset="60267.4471">9181 5080,'0'0,"0"-27,-26 27,26-53,0 27,0-27,0 26,-27-25,27 25,0 1,-53-54,106 80,27 0,-1 0,0 0,1 0,-1 0,0 0,1 0,-1 0,-26 0,-26 0,25 0,-78 0,0 0,26 27,-80 79,27-27,-26 53,26 1,0-28,27 1,-27-26,53-28,-53 28,53-54,0 1,0 26,0-53,53 0,0 0,-1 0,1 0,0 0</inkml:trace>
  <inkml:trace contextRef="#ctx0" brushRef="#br0" timeOffset="60584.4652">9366 5344,'-26'0,"26"-26,53 26,0 0,26 0,0 0,1-53,52 53,-26 0,0 0,-27-27,0 27</inkml:trace>
  <inkml:trace contextRef="#ctx0" brushRef="#br0" timeOffset="61212.5012">11060 4365,'0'-53,"-53"27,26 26,-26 0,0 53,27 26,-27 80,53-53,-79 53,79-1,0 28,0-54,0 27,0-54,0 28,0-54,79 0,-79-26,26 0,-26-26,53-27,-26 53,-1-53,54 0</inkml:trace>
  <inkml:trace contextRef="#ctx0" brushRef="#br0" timeOffset="61858.5381">12330 4762,'0'27,"0"26,0-1,0-25,0-1,0 27,53-53,-27 0,-26-26,26-1,-26 1,53-27,-53 0,0 0,27 53,-27-53,0 106,0-26,0 26,0-1,0 28,53-1,-53-26,0 0,0 0,0 26,0-26,0-26,-27-1,-26 54,0-80,1 0,52 0,0-80</inkml:trace>
  <inkml:trace contextRef="#ctx0" brushRef="#br0" timeOffset="62260.5611">13203 4445,'0'-27,"-27"27,1 0,-27 53,26 79,27 1,-52 78,52-78,0 25,0 28,0-54,0-26,0 0,52-53,1-27,27-26,26 0,-27 0</inkml:trace>
  <inkml:trace contextRef="#ctx0" brushRef="#br0" timeOffset="62608.581">13600 5582,'0'27,"0"26,0-27,53-26,-53 27,52-27,-52 0,27-53,-27 0,0 0,53-26,-53 26,26 0,-26 26,27 27,52 0,-79 27,27-1,-27 27,0-26,52 25,-52 28,27-54,26 1</inkml:trace>
  <inkml:trace contextRef="#ctx0" brushRef="#br0" timeOffset="62908.5982">14526 5318,'53'0,"-27"0,53-53,1 53,-1 0,1-27,-28 27,-25 0,-27 0</inkml:trace>
  <inkml:trace contextRef="#ctx0" brushRef="#br0" timeOffset="63110.6097">14843 5080,'-26'0,"26"53,0 0,0 26,0-26,0-27,0 1,0 26,0-27,26-26,27 0</inkml:trace>
  <inkml:trace contextRef="#ctx0" brushRef="#br0" timeOffset="63344.6231">15161 4868,'0'0,"0"53,0 26,0-26,0 27,0-1,0-26,0 0,0 0,26 0,1-53</inkml:trace>
  <inkml:trace contextRef="#ctx0" brushRef="#br0" timeOffset="63559.6354">15531 4868,'53'26,"-53"27,0 0,0 27,0-1,0 0,0 1,-26-1,26 1,-27-54,27 0</inkml:trace>
  <inkml:trace contextRef="#ctx0" brushRef="#br0" timeOffset="64039.6629">15849 4445,'0'-80,"52"54,-52-1,27 27,-1 0,-26 0,80 27,-80 52,26-26,-26 27,0-1,0 0,0 1,0 25,0 54,53 0,-53-53,53 26,-53-53,53 1,-53-1,53-26,-53 0,0-26,-27 25,-52-52,26 0,27 0,26-79</inkml:trace>
  <inkml:trace contextRef="#ctx0" brushRef="#br0" timeOffset="64271.6761">16695 5186,'53'0,"-26"0,52-53,-26 53,0 0,0 0,0 0,0 0,-53 0,0 53</inkml:trace>
  <inkml:trace contextRef="#ctx0" brushRef="#br0" timeOffset="64395.6832">16986 5450,'53'0,"0"0,0 0,0 0,26-26,-52 26</inkml:trace>
  <inkml:trace contextRef="#ctx0" brushRef="#br0" timeOffset="65291.7345">17965 4603,'0'-26,"27"26,26-53,0 53,-1 0,28 0,-1 27,1-1,-54 27,-26-27,53 27,-53-26,0 26,0 0,-27 26,27-26,-52-27,52 27,0-26,0-1,0 27,52-53,1 53,27-53,-1 0,1 0,-1 0</inkml:trace>
  <inkml:trace contextRef="#ctx0" brushRef="#br0" timeOffset="65518.7475">17833 4842,'0'0,"26"0,27 0,27 0,26 0,52 0,1 0,-80 0,1 0,-1 0,-26 0</inkml:trace>
  <inkml:trace contextRef="#ctx0" brushRef="#br0" timeOffset="66281.7911">19341 4365,'27'27,"-1"26,27-27,26 27,1 0,-1-27,0-26,27 53,-26-53,-27 0,-27 0</inkml:trace>
  <inkml:trace contextRef="#ctx0" brushRef="#br0" timeOffset="66510.8042">20214 4524,'0'0,"-79"0,26 53,0-53,0 53,-26-53,52 53,1-53,-27 26</inkml:trace>
  <inkml:trace contextRef="#ctx0" brushRef="#br0" timeOffset="66791.8203">19817 4656,'0'27,"53"-27,-53 26,27 1,-27 52,53-52,-53-1,0 27,26-27,-26 1,53 52,-53-52,26-27</inkml:trace>
  <inkml:trace contextRef="#ctx0" brushRef="#br0" timeOffset="67159.8413">21061 4312,'0'-26,"-53"26,0 79,27 1,-27 52,0-26,53 53,-53-1,53-52,0-26,26-28,27 28,-26-54,52-26,-26 0,0 0,0-26</inkml:trace>
  <inkml:trace contextRef="#ctx0" brushRef="#br0" timeOffset="67511.8615">21484 4551,'53'0,"-26"0,-1 0,27 26,-53 0,26 27,-26-26,0-1,0 54,0-80,0 79,-26-26,26 0,0-53,53 53,53-53,26 0,-53 0,-26 0</inkml:trace>
  <inkml:trace contextRef="#ctx0" brushRef="#br0" timeOffset="67782.877">21458 4842,'53'0,"0"-53,-27 53,27 0,26 0,-26 0,0 0,0 0,0 0,26 26,-52-26</inkml:trace>
  <inkml:trace contextRef="#ctx0" brushRef="#br0" timeOffset="68029.8911">22146 4471,'0'27,"0"26,53-1,-27 28,-26-27,79 0,-79 0,0-1,0 28,0-27,-53 0,27 0,0-53,26 26</inkml:trace>
  <inkml:trace contextRef="#ctx0" brushRef="#br0" timeOffset="68226.9024">22701 5053,'0'-26,"27"26,26 0,26 0,-26 0,0 0,0 0,0 0,0 0</inkml:trace>
  <inkml:trace contextRef="#ctx0" brushRef="#br0" timeOffset="69361.9673">23733 4471,'53'27,"-53"-1,0 27,0-27,27 1,-27 26,26-53,-26 26,53-26,0 0,0 0,-53-26,26-27,-26 26,53 1,-53-27,0 27,0 52,0 53,0 1,53 52,-53-26,26 0,-26 26,0-53,0 1,0-27,0-27,-26 27,0-53,-1 0,-26 0,27-26,-27-1,53 1,-27-27,27 26,0-26,53 27</inkml:trace>
  <inkml:trace contextRef="#ctx0" brushRef="#br0" timeOffset="69704.9869">24844 4418,'-26'0,"-1"53,-25 27,-1 25,26-25,27 26,-53 26,53-26,0-27,0 0,0-26,0 0,0-53,27 27,79-27,-1-27</inkml:trace>
  <inkml:trace contextRef="#ctx0" brushRef="#br0" timeOffset="69978.0025">25612 4894,'0'0,"0"0,-53 80,53-27,0-27,0 1,26 26,54-27,-54-26,27 0,-53-26,0-1,-26 1,-1 26,-26-53,27 53,-1 0,-26 0</inkml:trace>
  <inkml:trace contextRef="#ctx0" brushRef="#br0" timeOffset="70338.0231">26167 4577,'0'53,"0"26,0 1,0-1,0 27,0 0,0 0,-26 26,-1-53,-26 1,1-54,25-26,-26 53,27-53</inkml:trace>
  <inkml:trace contextRef="#ctx0" brushRef="#br0" timeOffset="70999.0609">25638 5053,'-53'53,"53"0,-26 0,26-27,0 1,0-27,0 53,79-53,-26 53,-26-53,25 0,-52-27,0-26,0 27,0-1,0-25,0 25,0 1,0-27,-26 53,-27 26</inkml:trace>
  <inkml:trace contextRef="#ctx0" brushRef="#br0" timeOffset="72190.129">27808 1719,'26'0,"27"27,-53-1,0 27,0 0,-26-53,-27 53,0-53</inkml:trace>
  <inkml:trace contextRef="#ctx0" brushRef="#br0" timeOffset="74429.2571">28734 926,'26'0,"-26"26,53 27,-53-26,53 25,0-25,-27-27,27 0,-53 0,27-79,-27 26,0 26,0 1,0 26,0 53,0 0,0 26,0-26,0 26,0 1,0-1,0-26,0 0,0 26,0-52,-53-27,53 53,-27-53</inkml:trace>
  <inkml:trace contextRef="#ctx0" brushRef="#br0" timeOffset="74875.2826">29554 820,'-26'26,"26"1,-80 52,80 1,-79-1,79 0,-27 1,27-1,0 0,0 1,0-27,0-27,80-26,-1 53,-26-53</inkml:trace>
  <inkml:trace contextRef="#ctx0" brushRef="#br0" timeOffset="75158.2988">30004 1243,'-27'27,"27"-1,0 27,0 0,0 0,0 0,27-53,-27 26,79-26,1 0,-80-53,0 27,0-27,0 0,0 0,0 27,-27 26,27-27,-26 27,-1 0,27 0</inkml:trace>
  <inkml:trace contextRef="#ctx0" brushRef="#br0" timeOffset="75457.3159">30401 926,'0'79,"0"-26,0 26,0 1,0 26,0 26,0 0,0-52,-27-1,27-26,-53 0</inkml:trace>
  <inkml:trace contextRef="#ctx0" brushRef="#br0" timeOffset="75689.3292">30877 1428,'26'0,"27"0,-26-26,-1 26,27 0,-26 0,-1 0,27 0</inkml:trace>
  <inkml:trace contextRef="#ctx0" brushRef="#br0" timeOffset="75832.3374">30903 1719,'53'0,"-26"0,26 0,-27 0,1 0,25 0,-52 0</inkml:trace>
  <inkml:trace contextRef="#ctx0" brushRef="#br0" timeOffset="76664.385">31671 1243,'0'53,"0"27,0-54,0 0,0 27,26-26,-26-1,53 27,-53-26,26 26,27-1,-26-25,-27 26,-53-53,26 0</inkml:trace>
  <inkml:trace contextRef="#ctx0" brushRef="#br0" timeOffset="76949.4013">31776 1243,'27'0,"26"0,0 0,-27 0,27-26,0 26,26 0,-26 0,-26 0,-1 0</inkml:trace>
  <inkml:trace contextRef="#ctx0" brushRef="#br0" timeOffset="77705.4445">30136 1349,'0'-53,"-53"53,27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1024" units="cm"/>
        </inkml:traceFormat>
        <inkml:channelProperties>
          <inkml:channelProperty channel="X" name="resolution" value="28.31858" units="1/cm"/>
          <inkml:channelProperty channel="Y" name="resolution" value="28.36565" units="1/cm"/>
        </inkml:channelProperties>
      </inkml:inkSource>
      <inkml:timestamp xml:id="ts0" timeString="2021-05-31T04:19:50.95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27966 291,'53'0,"-53"53,27-27,-27 27,53 26,-53 1,26-1,-26 1,0-1,53 0,-53 54,0-54,0 0,0 1,-26-54,26 27,-27-26,-26-1,-26-26,52 0,1 0,26 0,-53-26,53-27,-79 26,79 1,0-27,0 26,0-26,0 0,26 53,27 0,-26 0,25 27,-25-27,-1 53,27-53,-26 53,26-53,0 53,0-53,-1 0,1 0,0 26,0-26,-53 53,27-53,-27 27,53-27,-1-27,-25-26</inkml:trace>
  <inkml:trace contextRef="#ctx0" brushRef="#br0" timeOffset="689.0394">29131 1137,'26'0,"1"0,25 0,-25 0,-1 0,27 0,0-26,-26 26,26 0</inkml:trace>
  <inkml:trace contextRef="#ctx0" brushRef="#br0" timeOffset="1251.0715">29713 529,'26'53,"-26"26,53 27,-53-27,79 27,-79 0,27 0,-27-53,0-27,53-26,-53 53,26-53,1-26,26 26,-53-27,26 27,27 0,26 0,-26 0,-26 0,26-53,0 53</inkml:trace>
  <inkml:trace contextRef="#ctx0" brushRef="#br0" timeOffset="1755.1003">30665 952,'0'-53,"-26"53,-27-26,-27 26,54 0,0 0,-27 0,53 53,-53-27,53 27,0-26,0 25,26-52,1 0,26 0,-27 0,27 0,-27-52,1 52,26 26,-27 0,27-26</inkml:trace>
  <inkml:trace contextRef="#ctx0" brushRef="#br0" timeOffset="2287.1308">30824 423,'0'-53,"-53"53,53-26,0 79,0 26,53 27,-53 0,79 52,-79 1,53 0,-53-27,80 0,-80-52,26-27,-26-27,0-26,0-53,0-26,-79-27,79 0,-27 0,27 53,0 27,0-27,0 27,0 26,0-27,27 27,-27-53,26 53,27 0,-53 53,0-26,0-1,0 27,0 0,-26 0,-27 0,0 26,0-26</inkml:trace>
  <inkml:trace contextRef="#ctx0" brushRef="#br0" timeOffset="2904.1661">31274 1164,'-53'0,"26"0,27 0,0-27,27-52,-1 0,27-27,0-26,0-1,0 27,-53-52,26 25,-26 54,0 26,0 27,0 26,-26 0,0 0,26 26,-53 53,53 1,0-1,0 27,0-27,0 1,0-27,0 0,0 0,0-1,0-25,53 26,-1-53</inkml:trace>
  <inkml:trace contextRef="#ctx0" brushRef="#br0" timeOffset="3389.1938">31803 767,'0'-26,"-27"26,1 0,26 0,-53 0,53 79,-53-53,53 54,27-80,52 0,-53 0,1-27,26 27,-27 0,1 0,-27 0,53 80</inkml:trace>
  <inkml:trace contextRef="#ctx0" brushRef="#br0" timeOffset="3959.2263">32306 741,'0'-27,"0"27,-106 53,79 26,-26-26,27 27,26-27,-53 26,53-53,0 1,27-27,25 53,81-53,-1-27,53-52,-26 0,-53-1,26 1,-79 26,-53 0,53 53,-53-53,-27 53,1 0,-27-26,0 26,0 0,27 0,26 0,0 53,26-1,1-52,-1 80,27-80,-26 26,52 27,-53 0</inkml:trace>
  <inkml:trace contextRef="#ctx0" brushRef="#br0" timeOffset="5519.3157">28522 1852,'-26'26,"-1"1,-26 26,-26-53,26 53,-26-53,-1 79,1-79,-27 26,27-26,26 0,0 0,0 0,0 0,53-26,-26-1,26 1,0-27,0 27,0 26,52 0,1 0,0 0,-26 26,26-26,-27 79,27-79,-27 53,1-53,26 53,-27 0,54-26,-27 26,0 26,-1 0,1 27,-53-26,80 25,-80 1,26 26,-26-26,0 0,0-26,0-1,0-53,0 1,0-27,0-27,0-26,0 27,0 0</inkml:trace>
  <inkml:trace contextRef="#ctx0" brushRef="#br0" timeOffset="5917.3384">28099 2672,'-53'0,"53"-53,0 27,26 26,1 0,-1 0,54 0,-1 0,53-53,-26 53,0 0,26-53,-26 53</inkml:trace>
  <inkml:trace contextRef="#ctx0" brushRef="#br0" timeOffset="6578.3762">29475 2593,'0'0,"79"0,-53 0,54 0,-27 0,26-27,0 27,1 0,-27-79</inkml:trace>
  <inkml:trace contextRef="#ctx0" brushRef="#br0" timeOffset="7641.4369">30798 1931,'0'-26,"-27"26,1 0,-1 0,-26 0,27 0,-1 0,-26 0,27 0,-1 0,-52 0,79 0,-26 0,26 0,0 79,26-26,-26 26,53 1,-53-1,79 0,-79-26,53 0,-53 27,53-54,-53 1,53-27,-53 79,0-53,-26-26</inkml:trace>
  <inkml:trace contextRef="#ctx0" brushRef="#br0" timeOffset="8138.4655">30454 2566,'0'-26,"0"-27,0 0,26 53,-26-27,53 27,-27 0,27-79,0 79,0-26,27 26,-54 0,27 0,-53 0,53 52,-53-25,0-1,0 27,0 0,26-53,1 0,-27-26,53-1,-53-26,0 27,-53-27,0 53,26 0,1 0,52 0,1 0</inkml:trace>
  <inkml:trace contextRef="#ctx0" brushRef="#br0" timeOffset="8506.4864">31168 2302,'0'0,"-53"0,53 0,0 26,26 27,1-27,26-26,26 0,-52 0,-27-26,0-27,0 0,0 27,0 52,0 27,26 0,54-27,-54-26,0 0,27 0</inkml:trace>
  <inkml:trace contextRef="#ctx0" brushRef="#br0" timeOffset="8999.5147">31724 2196,'-27'0,"27"0,27 53,-27-27,52 27,-52-27,53 1,-53 26,0-27,-26-52,26-27,0 26,0 1,0 0,0-54,0 80,0-26,79 26,-52 0,-1 0,27 0,-26 0,-27-27</inkml:trace>
  <inkml:trace contextRef="#ctx0" brushRef="#br0" timeOffset="9200.5262">32094 2116,'0'53,"0"-26,0-1,0 27,0-26,0-1,26 27</inkml:trace>
  <inkml:trace contextRef="#ctx0" brushRef="#br0" timeOffset="9381.5366">32094 1825,'0'27</inkml:trace>
  <inkml:trace contextRef="#ctx0" brushRef="#br0" timeOffset="10529.6022">32173 2275,'0'0,"27"0,-1 0,-26 27,27-27,-1 0,27 0,0 0,-27 0,27 0,-26-53,26 53,-53-53,53 53,-53-27,0 1,-27 26,1-53,-1 53,-26 26,53 1,0-1,0 27,0 0,0-26,0-27,0 26,53-26,0 0,-26 0,26 0,-27 0,27-53,-27 53,1 0,-1 0,-26 27,0-1,0 0,53-26,-53 0,0-26,27 26,-27-53,26 53,-26-26,80 26,-54 0,0-27,27 27,-26 0,-1 0,27 0</inkml:trace>
  <inkml:trace contextRef="#ctx0" brushRef="#br0" timeOffset="11570.6618">31115 2249,'0'-27,"0"1,0 26,0 26,0 27,26-53</inkml:trace>
  <inkml:trace contextRef="#ctx0" brushRef="#br0" timeOffset="14084.8055">28390 3889,'0'0,"0"0,0-53,0 27,26 26,-26-27,53 27,-26 0,52-53,-26 53,26 0,1-26,-1 26,0-53,54 53,-54-53,-26 53,0-26,-27 26,27-53,0 53,-53-27,-26 27,-1 0,-26 53,53-26,-53 52,53 0,-79 1,53-1,-27 27,-27-27,27 54,1-54,-1 27,26-53,-26 0,53-27,-53-26,27 0,79 0,0 0,0 0,0 0,-1 0,28 0,-27 0,0 0,-27 0,27 0,0 0,-27 0,1 0,26 0,-27-26,-26-1,0 1</inkml:trace>
  <inkml:trace contextRef="#ctx0" brushRef="#br0" timeOffset="15179.8682">30004 3651,'-27'0,"1"0,-1 26,27 27,-53 27,53-1,0 0,0 1,0 26,0-27,0 0,27-52,26-27,0 53,26-53,1 0,-1-27,27-26,-53 27</inkml:trace>
  <inkml:trace contextRef="#ctx0" brushRef="#br0" timeOffset="15860.9072">30559 3704,'0'-27,"27"27,-27 0,26 53,-26 0,53 0,-53 0,0 0,0 0,0-27,0 27,0-79,0-1,27-52,-27 0,0-1,0 1,53 26,-53 26,0-25,0 78,0 0,0 1,0 26,26 26,-26-52,53 26,-27 0,27-53,-26 0</inkml:trace>
  <inkml:trace contextRef="#ctx0" brushRef="#br0" timeOffset="16198.9265">31141 4101,'27'0,"-27"0,53-27,-53-26,0 27,26-27,1 53,26 0,0 0,-53 0,26 0,-26 26,53 54</inkml:trace>
  <inkml:trace contextRef="#ctx0" brushRef="#br0" timeOffset="16438.9402">31591 3572,'80'0,"-27"0,-53 26,52 27,-52 0,0 0,0 26,0 1,0-1,0 0,0-26,-26 0</inkml:trace>
  <inkml:trace contextRef="#ctx0" brushRef="#br0" timeOffset="16600.9495">32438 3916,'-53'0</inkml:trace>
  <inkml:trace contextRef="#ctx0" brushRef="#br0" timeOffset="17300.9895">31141 3995,'-26'0,"26"26,0 27</inkml:trace>
  <inkml:trace contextRef="#ctx0" brushRef="#br0" timeOffset="18089.0346">29819 5053,'0'-53,"26"53,27 0,-27 0,27 0,27 0,78 0,1-79,26 79,1-79,-1 79,0-53,-79 53,-27 0,-26 0,0 0,-26 0</inkml:trace>
  <inkml:trace contextRef="#ctx0" brushRef="#br0" timeOffset="29796.7043">28072 5424,'0'26,"53"1,-53 25,0-25,0-1,0 27,0 0,0 0,-26-53,26 27,0-54,26 27,-26-53,53 53,-53-53,27 53,-27-53,53 53,-53-26,26-27,-26 0,26 53,-26-26,0 52,0 53,0-52,0 26,0 0,0 0,80-27,-27-26</inkml:trace>
  <inkml:trace contextRef="#ctx0" brushRef="#br0" timeOffset="30164.7253">28681 5397,'0'-53,"0"80,-27-1,27 27,0 0,-53 0,53 0,0 0,0 26,0-26,0-26,27 25</inkml:trace>
  <inkml:trace contextRef="#ctx0" brushRef="#br0" timeOffset="30435.7408">28893 5503,'0'-26,"0"26,0 26,0 27,0 0,0 0,0-27,0 27,0-26,0-1</inkml:trace>
  <inkml:trace contextRef="#ctx0" brushRef="#br0" timeOffset="30645.7528">28813 5662,'0'-27,"53"27,-26 0,25 0,28-53,-27 53</inkml:trace>
  <inkml:trace contextRef="#ctx0" brushRef="#br0" timeOffset="30838.7639">29131 5477,'0'26,"0"0,0 27,0-26,0 26,0 0,0 0,-53 0,0 26</inkml:trace>
  <inkml:trace contextRef="#ctx0" brushRef="#br0" timeOffset="31888.8239">29395 5688,'0'-26,"27"26,-1 0,1 0,26 0,-1 0,28 0,-1 0,1 0,-1 0,0 0,1 0,26 0,26 0,-53 0,-26 0,0 0,-27 0,27 0,-79 0</inkml:trace>
  <inkml:trace contextRef="#ctx0" brushRef="#br0" timeOffset="32099.836">30454 5582,'0'0,"52"0,-52 0,0 27,0 26,0-27,0 27,-52 0,25 26,-26-52</inkml:trace>
  <inkml:trace contextRef="#ctx0" brushRef="#br0" timeOffset="32737.8725">29580 5503,'0'0,"0"0,-52 26,52 27,-27-26,27 26,0 0,0-27,0-26,53 0,0 0,-27 27,27-27,0 53</inkml:trace>
  <inkml:trace contextRef="#ctx0" brushRef="#br0" timeOffset="33456.9136">31194 5371,'0'-53,"-26"53,26 53,-53 0,0 0,53-1,-53 28,0-27,53-27,-53 27,0-26</inkml:trace>
  <inkml:trace contextRef="#ctx0" brushRef="#br0" timeOffset="33718.9286">30850 5529,'0'-26,"0"26,27 79,26-26,0-53,-27 27,1-27,52 0,-26 0,0 0,0 0,-27 0</inkml:trace>
  <inkml:trace contextRef="#ctx0" brushRef="#br0" timeOffset="34026.9462">31433 5424,'0'0,"0"26,0 53,0-26,-27-53,27 53,0 0,0 27,53-54</inkml:trace>
  <inkml:trace contextRef="#ctx0" brushRef="#br0" timeOffset="34454.9707">31671 5582,'0'27,"0"26,0-27,53-26,-1 53,1-53,0 0,-53-53,27 53,-27-53,26 53,-26 27,80-27,-27 0,-53-27,0-26,0 0,0-26,0 53,0-54</inkml:trace>
  <inkml:trace contextRef="#ctx0" brushRef="#br0" timeOffset="34626.9805">32306 5291,'0'53,"0"0,0-26,0 52,-27-26,27 0,-26 0,26 0,-53 26,26-26</inkml:trace>
  <inkml:trace contextRef="#ctx0" brushRef="#br0" timeOffset="37132.1233">29686 11879,'0'-26,"27"26,26 0,-53 0,26 0,-26 106,0-80,0 1,0-1,0 27,-26-26,26 26,-53-53,53 26,0-26,26-53,1 0,-27 27,79-27,-53 0,27-27,-53 54,0 26,0 53,0-27,0 27,0 0,0-26,0-1,-26-26,26 53,0 0,53-53,26 0</inkml:trace>
  <inkml:trace contextRef="#ctx0" brushRef="#br0" timeOffset="38580.2066">30136 11800,'0'-26,"0"26,0 53,-53 26,53-26,-26 0,26 0,0 0,0-27,0 1,26-27,1 0,26 0,26 0</inkml:trace>
  <inkml:trace contextRef="#ctx0" brushRef="#br0" timeOffset="38810.2198">30506 11800,'0'-26,"-52"52,52 27,0 26,0-26,0 0,0 0,0-26,0 26,-27-53</inkml:trace>
  <inkml:trace contextRef="#ctx0" brushRef="#br0" timeOffset="38998.2305">30268 12091,'0'-53,"53"53,0 0,0-26,0 26,0 0,26 0,-26 0,-26-53</inkml:trace>
  <inkml:trace contextRef="#ctx0" brushRef="#br0" timeOffset="39194.2413">30798 11853,'0'26,"26"-26,-26 80,0-27,0 0,0 0,-26 26,26-26,-27-27</inkml:trace>
  <inkml:trace contextRef="#ctx0" brushRef="#br0" timeOffset="39770.2745">31168 11959,'-27'0,"80"0,0 0,0 0,27 0,-27 0,26 0,-26 0,-27 0,1 0,26 0,-27 0</inkml:trace>
  <inkml:trace contextRef="#ctx0" brushRef="#br0" timeOffset="39967.286">31644 11853,'0'26,"0"1,0-1,0 1,0 26,0-27,-53 27,27-53</inkml:trace>
  <inkml:trace contextRef="#ctx0" brushRef="#br0" timeOffset="40393.3103">31009 11800,'0'27,"0"52,0-26,0-27,0 27,0-26,0 26,0 0,53-53,0 0,26 0,1 0,52 0,-26 0</inkml:trace>
  <inkml:trace contextRef="#ctx0" brushRef="#br0" timeOffset="40859.337">32359 11747,'0'27,"-27"26,27-27,-79 27,52-27,27 27,-53-53,53 53,-53-53,1 0</inkml:trace>
  <inkml:trace contextRef="#ctx0" brushRef="#br0" timeOffset="41091.3503">32094 11906,'0'-27,"26"27,54 80,-27-80,-27 53,1-53,26 53,-27-53,27 0,-27 0</inkml:trace>
  <inkml:trace contextRef="#ctx0" brushRef="#br0" timeOffset="41415.3688">32703 11721,'0'-27,"0"27,-53 0,53 27,-27-1,27 1,0 26,-53-27,53 27,0-27,0 1,0-1,0 27,27-26,-27 26,53-53,-27 0</inkml:trace>
  <inkml:trace contextRef="#ctx0" brushRef="#br0" timeOffset="41810.3912">32994 11774,'0'-27,"-27"27,-26 0,27 0,-1 0,-26 27,27-27,26 26,-53-26,53 27,0 25,53-52,-27 27,1-27,-27 26,79-26,-79 53,0-26,0-1,-53 54,27-80,-1 0,-26 0</inkml:trace>
  <inkml:trace contextRef="#ctx0" brushRef="#br0" timeOffset="42066.406">33046 11721,'0'26,"27"1,-27-1,53-26,-53 79,0-52,0-1,0 27,0-26,-27-1,1 27</inkml:trace>
  <inkml:trace contextRef="#ctx0" brushRef="#br0" timeOffset="42246.4163">33285 12091</inkml:trace>
  <inkml:trace contextRef="#ctx0" brushRef="#br0" timeOffset="42704.4425">31406 12514,'106'-79,"-53"79,26 0,1-26,25 26,28 0,-27 0,26 0,0 0,-26 0,26 26,-52-26,-27 0,-27 27,27-27</inkml:trace>
  <inkml:trace contextRef="#ctx0" brushRef="#br0" timeOffset="43648.4965">30559 12620,'0'-26,"0"52,0 1,0 26,0 0,0 26,0-26,0 0,0 0,0 0,0 0,0-1,80-52,-54 0,1 0,-1 0,27 0,-26 0,25 0,1 0,0 0</inkml:trace>
  <inkml:trace contextRef="#ctx0" brushRef="#br0" timeOffset="43934.5129">31089 13017,'0'-53,"-27"53,-26 0,0 0,0 0,53 53,0 0,27-53,-1 0,27 0,0 0,-26 0,-1 0,27 0,-53 53,26-53,-26 26,27-26</inkml:trace>
  <inkml:trace contextRef="#ctx0" brushRef="#br0" timeOffset="44399.5395">31406 12726,'0'-53,"0"27,0 79,0 0,0 26,0 0,0 27,0 0,0 0,0 0,53-53,-53 0,0-27,0 53,0-132,0 1,0-28,0-26,0 0,0 1,53-1,-53 53,26 53,-26-53,80 53,-54-53,1 53,26 0,-27 0,27 0,-53 27,0 25,0 1,0 0,-53 27,-26-27,52-27,1 27,-27-53</inkml:trace>
  <inkml:trace contextRef="#ctx0" brushRef="#br0" timeOffset="44894.5678">31829 13202,'0'53,"0"-79,0-1,27-26,26-26,-27 0,54-1,-27-25,-27 52,-26 0,26 53,-26-53,-26 53,26 53,-26-27,26 1,-53 52,53 0,0 1,0-1,0-26,0 0,0 0,0 0,26-27,-26 1,27-27,-1 0,-26 0</inkml:trace>
  <inkml:trace contextRef="#ctx0" brushRef="#br0" timeOffset="45209.5858">32306 13202,'0'-53,"0"1,0 52,-80 0,27 0,53 26,0 0,27-26,26 0,-27 0,1 0,52 0,-79 27,26-27,-26 26,0 54,53-80</inkml:trace>
  <inkml:trace contextRef="#ctx0" brushRef="#br0" timeOffset="45659.6115">32729 13070,'0'-26,"-26"26,-54 26,54 1,-27 52,53-26,-53 0,53 0,0 26,0-52,26-27,27 26,27-26,-1 0,0 0,1-53,-1 27,-52-27,-27 26,52-26,-52 27,0-27,-52 53,-1 0,26 0,27 0,-26 0,26 53,0 26,0-79,0 53,53-53,-53 27,79-27,-53 0,27 0,-26 0,-27 0</inkml:trace>
  <inkml:trace contextRef="#ctx0" brushRef="#br0" timeOffset="48727.7869">31274 5926,'0'0,"0"-26,-27 26,1 0,-27 0,26 0,-25 0,25 0,-26 0,53 53,-53-53,53-27,0 80,0 0,0 27,0-28,0 1,0-26,0 26,0-27,0 1,27 26,-27-27</inkml:trace>
  <inkml:trace contextRef="#ctx0" brushRef="#br0" timeOffset="49657.8402">30850 6244,'0'-53,"0"53,53 0,0 0,0 0,0 0,0 0,0 26,-27-26,-26 27,53-27,0 53,-26-53,-1 0,27 0,-53-27,27 27,-1 0,-26-26,0 26,0-27,-53 27,0-53,27 53,-27 0,79 0,27 27,0-27,0 0,-27 0,27 26,-26-26,26 0,-53-26,26 26,-26-27,0 27,0 53,0 0,0-26,53-27,0 0,-27 0,27 0,-26 0,26-80,-27 27,-26 53,0 0,0 53,0-53,27 0,26 0,-27 0,1 0,25-26,-25 26,-27-27</inkml:trace>
  <inkml:trace contextRef="#ctx0" brushRef="#br0" timeOffset="49962.8577">32173 6164,'0'-52,"27"52,-27 26,53-26,-53 53,0-27,0 27,0-26,0-1,0 27,0-79,0-1,0 1,0-27,0 26,0 1,79-27,-26 0,0 0,0 53,-27 0</inkml:trace>
  <inkml:trace contextRef="#ctx0" brushRef="#br0" timeOffset="50158.8689">32597 6032,'-27'0,"1"0,26 27,-27-27,27 79,0-53,-53 1,53 26,0-27,0 1,0 52,27-79</inkml:trace>
  <inkml:trace contextRef="#ctx0" brushRef="#br0" timeOffset="50339.8793">32544 6006,'0'-53,"0"53,0 26</inkml:trace>
  <inkml:trace contextRef="#ctx0" brushRef="#br0" timeOffset="51576.95">32650 6270,'-27'0,"1"0,-27 0,26-26,27 26,53 0,0 0,-26 0,-1 0,27 0,0 0,-53-53,26 53,-26-27,53 1,-53-27,0 27,0-1,-26 27,-1 0,1 0,26 0,0 27,-53 26,53-27,26-26,-26 26,80-26,-54 0,27 0,0 0,26 0,-26 53,-26-53,26 0,-53 53,0-26,0 26,-53 0,26 0,-26-27,27 27,-27-27,80-26,-1-79,27 0,0-27,26 53,-26 0,27-26,-54 52,0-26,54 0,-80 53,0 53,-27-53</inkml:trace>
  <inkml:trace contextRef="#ctx0" brushRef="#br0" timeOffset="51996.974">32808 5662,'-26'0,"26"0,0 53,0 0,0-27,-53-26</inkml:trace>
  <inkml:trace contextRef="#ctx0" brushRef="#br0" timeOffset="53490.0594">4974 11853,'106'0,"-53"0,26 0,27 26,0-26,0 0,0 0,-27 0,0 0,1 0,-54 0,1 27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1024" units="cm"/>
        </inkml:traceFormat>
        <inkml:channelProperties>
          <inkml:channelProperty channel="X" name="resolution" value="28.31858" units="1/cm"/>
          <inkml:channelProperty channel="Y" name="resolution" value="28.36565" units="1/cm"/>
        </inkml:channelProperties>
      </inkml:inkSource>
      <inkml:timestamp xml:id="ts0" timeString="2021-05-31T04:22:02.329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3916 476,'0'-53,"0"0,-27 53,27-26,-53 26,1 0,25 0,-26 0,27 0,-27 53,-27-1,54-25,-27 26,27-27,-27 54,53-27,0 0,0-1,0 1,0 27,0-54,53 1,-27 26,27-53,26 52,-26-52,27 0,-1 0,0 0,-26 0,0 0,27 0,-54 0,1 0,-27-52</inkml:trace>
  <inkml:trace contextRef="#ctx0" brushRef="#br0" timeOffset="960.055">4392 846,'-26'-26,"-1"26,27 0,0 53,-26-53,26 26,0 27,0 0,0 0,0-53,0 26,26-26,27 0,-53 0,27 0,-27-79,0 53,52-1,-52-52,27 79,26 0,-53 26,53 1,-53 26,0-27,53 1,-53 25,0 1,26-53,27-53,-53-26,0 26,53 0,-53 27,53-27,0 53,0 0,0 0,-53 53,0-27,53 27,-53-26,0-1,0 27,0-27,0 1</inkml:trace>
  <inkml:trace contextRef="#ctx0" brushRef="#br0" timeOffset="1304.0746">5292 370,'0'-26,"0"26,0 26,0 53,0 1,0-1,0 27,26 26,-26-52,80-1,-80 0,52-52,-52-1,27-26</inkml:trace>
  <inkml:trace contextRef="#ctx0" brushRef="#br0" timeOffset="1779.1018">5159 979,'0'-53,"27"53,26-27,-27 27,27 0,-26 0,-1 0,27 0,26-53,-26 53,-26 0,-1 0,54 0,-54 0,-26 53,0-26,0-1,0 27,0 0,0 0,0-27,0 27,0-26,0-27,0 26,26-26,1 0,-27-53,79 0,-79 0,0-26,0-27,0-26,0 53</inkml:trace>
  <inkml:trace contextRef="#ctx0" brushRef="#br0" timeOffset="1884.1078">5847 608,'0'-53,"0"27,0-27,0 26,0 54</inkml:trace>
  <inkml:trace contextRef="#ctx0" brushRef="#br0" timeOffset="2708.1549">6085 899,'27'0,"-27"53,79 27,-79-28,27 1,-27 0,0 0,53-26,-53 26,26-53,-26-27,53-52,-53-1,26-25,27 25,0 1,-26 52,-1 27,54 0,-80 27,26-1,-26 54,53-27,-53-1,0-25,0 26,26-27,-26 27,0-26,0-1</inkml:trace>
  <inkml:trace contextRef="#ctx0" brushRef="#br0" timeOffset="3579.2047">6959 1005,'0'53,"0"0,0 0,0-27,26-26,27 27,-27-27,1 0,26 0,-27 0,-26 0,53-27,-53-52,53 0,-53 26,0 26,0 27,0 27,0 52,27-79,-27 53,79-53,0 26,1-26,25 0,1 0,-26 0,-27 0,0 0,-53 0,0 80,79-27,0-53,-26 0,27 0,-28-27,1 27,-53-53,0 0,0 0,-79 53,26 0,0 0,0 0,0 0,133 0,-1 0,53 0,27-52,53 52,-53 0,-107 0,1 0,-53 52,-26 1,26 0,0-53,53 0,0 0,0 0,26 0,-26 0,26 0,-79 0,53 0,-26 27,26-27,0 0</inkml:trace>
  <inkml:trace contextRef="#ctx0" brushRef="#br0" timeOffset="3915.224">10213 793,'0'-26,"0"26,-79 0,-1 0,27 0,27 26,-27 54,53-54,0 1,53 26,0-27,26-26,0 79,1-79,-80 27,26-27,-26 53,0-53,-106 53,1 0,-107 0,80-53</inkml:trace>
  <inkml:trace contextRef="#ctx0" brushRef="#br0" timeOffset="4850.277">4180 2090,'0'-27,"27"27,52 0,-52 0,52 0,27 0,132 0,80 0,-27-26,105 26,54-53,0 53,26-79,133 79,-27-106,-79 106,-1-80,-158 80,53-52,-26 52,-1 0,-52 0,-54-53,-52 53,-27 0,-79 0,0 0,-53 0,-1 0,-52 0,0 53,-52-53</inkml:trace>
  <inkml:trace contextRef="#ctx0" brushRef="#br0" timeOffset="6203.3549">23045 476,'27'0,"-27"-27,53 27,-53 0,26 53,-26 0,53 0,-53 27,0-27,26 52,-26-52,0 0,53-26,-53 26</inkml:trace>
  <inkml:trace contextRef="#ctx0" brushRef="#br0" timeOffset="6579.3764">23125 449,'79'0,"0"0,1 0,-1 0,0 0,1 53,-27-26,0 26,-53 0,26 0,-26 0,0 26,-26 27,-54-27,27 0,-52-26,25 0,27-26,-26-27,26 53,27-53,26 0,-53-53,53 26,0 1,26-27,-26 26,53 27,-27-52,27 52,-53-27</inkml:trace>
  <inkml:trace contextRef="#ctx0" brushRef="#br0" timeOffset="7036.4025">24024 608,'0'0,"0"53,0-26,0-1,0 27,53-27,-26-26,25 53,1-53,0 0,0 0,0 0,-26-53,26 27,-53 0,0-27,0 26,-27 27,-26 0,27 27,26 26,0-27,53 27,0-27,26 27,0-26,-26 26,-26-53,-27 53,79-1,-79-25,-26 52,-27-79,-53 53,26-53,28 0,-1 0,0-53</inkml:trace>
  <inkml:trace contextRef="#ctx0" brushRef="#br0" timeOffset="7274.4161">24130 370,'0'-26,"0"26,0 0,0 26,0 27,0-53,0 53</inkml:trace>
  <inkml:trace contextRef="#ctx0" brushRef="#br0" timeOffset="8384.4795">25374 688,'-53'-53,"26"53,1 0,-1 0,-52 26,52 27,-25-26,25 25,-26-25,27 26,26-27,-53 27,53 0,0 0,0-27,26-26,27 53,0-53,0 0,0 0,26 27,-26-27,0 0,-26 0,25 0,-25 0</inkml:trace>
  <inkml:trace contextRef="#ctx0" brushRef="#br0" timeOffset="8894.5088">25506 1058,'53'0,"-53"-53,26 53,54 0,-54 0,27 0,-27 0,1 27,26-1,-53 27,0 0,0-80,0-26,0 1,0 25,0-26,53 0,0 53,0 0,-1 0,1 27,27-27,26 79,-27-79,0 27,1-27,-1 0,-26 0,26 0,-26-53,-26 26,-27-26,53-26,-53 52,-27-25,-26 52,0 0,0 0,1 26,-28 27,80-27,-26 1,26 26,0-27,0 27,53-53,0 53,-1-53,1 0,0 0,27 0,-27 0,0 0,-27 0</inkml:trace>
  <inkml:trace contextRef="#ctx0" brushRef="#br0" timeOffset="9292.5315">27358 317,'0'-53,"-53"133,53 52,0 27,0 26,0-53,0-26,0 0,53-27,0-52,0 26,0-53,53 0,-27 0,-26-53,26-27,-52 27,-27 0,0 1,0-1,0 53,-53 0,53 53,0-1,0 28,0-27,0-27,53 27,0-53,52 53,-52-53,0 53</inkml:trace>
  <inkml:trace contextRef="#ctx0" brushRef="#br0" timeOffset="9554.5465">26908 555,'-53'0,"80"0,26 27,52-27,1 0,0 0,53 0,26 0,-53 53,-79-53</inkml:trace>
  <inkml:trace contextRef="#ctx0" brushRef="#br0" timeOffset="10230.5852">27914 1058,'-27'0,"27"53,0-27,27-26,-1 0,27 0,-27 0,1-26,-27-27,79 27,-79-27,0 26,0 1,0-27,-26 53,-1-53,1 53,-27 0,0 0,0 53,53-27,0 1,0-1,0 27,0-26,0-1</inkml:trace>
  <inkml:trace contextRef="#ctx0" brushRef="#br0" timeOffset="11190.6401">23230 1772,'0'-53,"53"53,-26-52,52 52,-26 0,53 52,0-52,132 53,26-53,107 0,185 0,237 0,-25-53,-160 53,-132-79,-105 79,-27-53,-27 53,-52 0,-80-53,-79 53,-27 0,-52 0,-27 53,0 27</inkml:trace>
  <inkml:trace contextRef="#ctx0" brushRef="#br0" timeOffset="17102.9783">1773 2725,'53'0,"-53"0,26 106,-26 0,0-1,53 28,-53-27,0-27,53 0,-53-26,26 0,80 0,-79-53,-1 0,1 0,26 0</inkml:trace>
  <inkml:trace contextRef="#ctx0" brushRef="#br0" timeOffset="17350.9925">1799 3281,'0'-27,"0"27,27 0,26 0,-1 0,-25 0,-1 0,54 0,-27-53</inkml:trace>
  <inkml:trace contextRef="#ctx0" brushRef="#br0" timeOffset="17703.0124">2249 2354,'0'-52,"0"52,0-53,53 53,-53 26,0 53,0-26,-53 0,0 27</inkml:trace>
  <inkml:trace contextRef="#ctx0" brushRef="#br0" timeOffset="17973.028">1323 2249,'-27'26,"27"1,0 25,0 1,0-26,53-27,27 0,-1 0</inkml:trace>
  <inkml:trace contextRef="#ctx0" brushRef="#br0" timeOffset="18895.0808">3254 2963,'-26'0,"26"26,0 1,0-1,26 27,54 0,-54-53,1 0,26 0,-27 0,27-53,-27 27,1-27,-27 26,0 1,53 26,-53-53,-27 53,1 27,26-1,0 27,0 0,26-27,27 27,-26-26,-27 26,79-27,-79 27,0 0,-53 0,-26 0,-1-27,1-26</inkml:trace>
  <inkml:trace contextRef="#ctx0" brushRef="#br0" timeOffset="19097.0923">3096 2619,'26'0,"27"0,-53 0,26 0</inkml:trace>
  <inkml:trace contextRef="#ctx0" brushRef="#br0" timeOffset="19871.1364">5345 2857,'0'-53,"0"27,0-27,0 26,0 1,-27 26,-26-53,0 53,27 0,-27 27,-53 52,53 0,0 1,53-1,-53 0,53-26,0 27,80-54,-1 27,80-53,-27 53,53-53,-26 0,-53 0,-27-26</inkml:trace>
  <inkml:trace contextRef="#ctx0" brushRef="#br0" timeOffset="20477.1711">6006 3016,'-26'0,"26"-53,-27 53,-26 0,27 0,-27 0,0 0,53 26,0 54,26-54,1-26,-1 0,1 0,26 0,0 0,-53-53,0 80,0 26,26-53,-26 26,53-26,0 0,-27 0,-26 0,53 0,-53-79,80 79,-80-53,26 79,27 27,-27 0,27 0,27-53,-1 0,-52 0,-1 0,27-53</inkml:trace>
  <inkml:trace contextRef="#ctx0" brushRef="#br0" timeOffset="20732.1859">6826 2487,'0'-53,"-26"0,26 0,0 132,0 27,-53 0,53 0,0 26,0-26,0-27,0 1,0-27,53 0,-53-27,53-26</inkml:trace>
  <inkml:trace contextRef="#ctx0" brushRef="#br0" timeOffset="21062.2047">6694 3122,'0'-53,"53"-27,0 28,26-1,53 26,-26 27,-26-53,-27 53,0 0,-27 0,-26 53,0 0,0-26,0-1,0 27,0-27,0 1,0 52,53-79,-27 0</inkml:trace>
  <inkml:trace contextRef="#ctx0" brushRef="#br0" timeOffset="21213.2134">7488 2593,'0'0,"0"26</inkml:trace>
  <inkml:trace contextRef="#ctx0" brushRef="#br0" timeOffset="21828.2485">7911 3042,'27'27,"-27"26,52-53,-52 26,53-26,0 0,-53 0,53-53,0 0,-53 27,27-27,-27 27,52 26,-52 26,27-26,-27 26,53-26,26 53,-52-53,-1 0,1 0,26-26,-27-27,-26 27,53 26,-53-53,0 79,0 1,0-1,26-26,-26 79,27-79,-27 27,53-27,-27-27,-26 1,53-1,-53-25,0 25,27 27,-27 0,0 53,0-27,52 27,1-53,53 27,-26-27</inkml:trace>
  <inkml:trace contextRef="#ctx0" brushRef="#br0" timeOffset="22396.281">9446 2989,'53'0,"-53"-26,0 26,0 79,79-26,-26-53,26 0,1 0,-1 0,27-26,-80-1,-26-26,0 1,-79 52,26-53,0 53,0 0,0 0,0 0,27 0,26 0,0 0,53 53,0-53,26 0,0 0,1 0,26-27,-27 27,0-79,-26 79,0-53,-53 79,27 27,-27-26,53-27,0 53,26-53,-53 0,1-27,26 1,-53-27,53 26,-53 1,0 26,53 0,-1 53,1-53,0 53,27-53,-27 0,0-27</inkml:trace>
  <inkml:trace contextRef="#ctx0" brushRef="#br0" timeOffset="22757.3017">11748 2090,'0'-53,"-27"53,1 0,-27 26,0-26,26 80,27-54,-53 1,53 26,0 0,27-1,-1 1,27-26,-26-27,-27 53,26-53,-26 53,0-27,-26-26,-54 80,-52-28,26-52</inkml:trace>
  <inkml:trace contextRef="#ctx0" brushRef="#br0" timeOffset="25284.4462">5133 3995,'0'-53,"53"106,-53-27,0 27,0 0,0 27,0 25,53 54,-53-27,53-26,-53 53,0-27,53 27,-53 0,0-27,53 0,-53 27,0-27,26 1,-26-1,53 53,-53-26,53 0,-53-53,53 52,-53-52,53 26,-53-26,0 0,53 26,-53-26,0 0,52 0,-52-27,0 27,0 0,53 0,-53-53,0 0,0 0,0-27,27 27,-27 0,26-53,-26 26</inkml:trace>
  <inkml:trace contextRef="#ctx0" brushRef="#br0" timeOffset="26086.4921">4048 7646,'27'0,"26"0,-27 0,0 0,27 0,0 0,27 0,-1 0,53 0,54 0,-1 0,26-53,28 53,-1 0,26-53,54 53,-27-79,0 79,0-53,-27 53,1-53,-53 53,-27-53,27 53,26 0,-53-53,27 53,-1-53,-26 53,1 0,-28 0,1-53,-27 53,27 0,-27 0,54 0,-28 0,-52 0,0 0,0 0,-27 0,1-52,-27 52,-27 0,27 0,-79 0</inkml:trace>
  <inkml:trace contextRef="#ctx0" brushRef="#br0" timeOffset="26312.505">11113 6799,'26'27,"0"-27,27 53,-26 0,-27-27,53 1,-53 26,0-27,0 1,0 52,-53-26,26 0,-26 0</inkml:trace>
  <inkml:trace contextRef="#ctx0" brushRef="#br0" timeOffset="26643.524">11933 7091,'53'0,"-53"0,0 52,0 1,0 0,0 27,0-1,0 0,0-26,0 27,0-54,26-26</inkml:trace>
  <inkml:trace contextRef="#ctx0" brushRef="#br0" timeOffset="26853.536">11721 7382,'53'0,"0"0,0 0,26 0,1 0,25 0,-25 0,-1 0,-26-27</inkml:trace>
  <inkml:trace contextRef="#ctx0" brushRef="#br0" timeOffset="27766.5882">5106 3863,'0'53,"0"-27,-79 27,79 26,-53-52,53-1,-26 27</inkml:trace>
  <inkml:trace contextRef="#ctx0" brushRef="#br0" timeOffset="27954.599">5054 3916,'52'0,"-25"0,52 0,-26 0,0 0,0 0,26 0</inkml:trace>
  <inkml:trace contextRef="#ctx0" brushRef="#br0" timeOffset="28921.6543">1852 4286,'0'0,"53"53,0 0,-27 0,-26 26,53-26,-53-27,0 27,0-26,0-54,53-26,-53 1,0-28,0 1,0-1,0 27,27 53,-27-52,0 78,0 27,0 0,53 0,-53 26,0-52,26-1,-26 27,53-53</inkml:trace>
  <inkml:trace contextRef="#ctx0" brushRef="#br0" timeOffset="29184.6693">2487 4101,'0'26,"0"54,0-1,0 0,0 1,0-1,0-26,0 0,79-53</inkml:trace>
  <inkml:trace contextRef="#ctx0" brushRef="#br0" timeOffset="29410.6822">2858 4233,'-53'-53,"26"53,27 27,0 25,0 1,0 0,27 27,-27-27,79 0,-79-1,0 1</inkml:trace>
  <inkml:trace contextRef="#ctx0" brushRef="#br0" timeOffset="29598.693">2672 4498,'0'0,"53"-27,0 27,27 0,-1-53,-26 53,0-26,-27 26</inkml:trace>
  <inkml:trace contextRef="#ctx0" brushRef="#br0" timeOffset="29793.7041">3201 4048,'53'0,"-53"26,53 54,-53-27,0 26,0 27,0 0,-53-1,53-52</inkml:trace>
  <inkml:trace contextRef="#ctx0" brushRef="#br0" timeOffset="31023.7745">7250 5609,'0'-80,"0"54,0-27,0 0,0-26,0-1,0 1,0 53,0-1,0-26,0 27,105-27,-78 26,52-26,54 1,-1 25,0-26,27 0,0 53,26-106,27 106,26-52,-53 52,27-53,-1 53,27 0,-26-53,0 53,-27 0,0 0,53-53,-53 53,-52 0,-27 0,26 0,-53 0,-26 0,-26 0,-1 0,-26-53,0 0,0 26,0 1,0 0,0-27,0 26,0 1,0-27,0 26,-26 27</inkml:trace>
  <inkml:trace contextRef="#ctx0" brushRef="#br0" timeOffset="31996.8301">5054 8149,'-27'0,"1"0,26 53,-53 26,53-26,0 0,0-27,0 27,26-53,27 27,-26-27,-1 0,27-27,-53 1,26-53,-26 26,0 0,0 0,0-27,0 54,-79-1,53 27,-27 0,53 27,-53 26,53-27</inkml:trace>
  <inkml:trace contextRef="#ctx0" brushRef="#br0" timeOffset="38352.1932">5001 8228,'0'-26,"0"26,0 26,0 27,0 0</inkml:trace>
  <inkml:trace contextRef="#ctx0" brushRef="#br0" timeOffset="39657.2682">2090 9445,'0'80,"0"-27,0 26,0 0,-53 1,53-27,0 26,-53-53,53 1,0-54,0 1,0-27,0 0,0-26,27 26,-27 0,53 0,-53 0,26 27,1-27,26 0,-27 53,53 26,-79 54,53-27,-53 26,53 0,-53 1,0-1,0-26,27 0,-27-27,0 27</inkml:trace>
  <inkml:trace contextRef="#ctx0" brushRef="#br0" timeOffset="39874.2806">2064 9922,'0'-53,"0"53,53 0,-27-27,27 27,26 0,-26 0,0 0,-26-53,26 53</inkml:trace>
  <inkml:trace contextRef="#ctx0" brushRef="#br0" timeOffset="40595.322">2672 9922,'0'-27,"53"-26,-26-26,26-53,0-1,-1 54,-52-1,27 1,-27 26,0 53,-53 80,53-1,-26 27,26-27,0 1,0-1,0-26,0 0,26 0,27-27,-27-26,27 0,0 0,-53 0,53 0,-53-53,53-26,-53 26,0-26,26-1,-26 1,0 26,0-27,0 28,0 52,0 26,-52 53,52-26,0 0,0 0,0 27,0-28,0-25,52 26,-52-27,80 27,-27 0,26-53,-52 0</inkml:trace>
  <inkml:trace contextRef="#ctx0" brushRef="#br0" timeOffset="41538.3759">4286 9498,'0'0,"0"-53,-53 0,0 27,1 26,-1 0,0 53,53 0,-53 26,53-26,0 0,0-27,0 54,0-80,26 0,27 0,-26-27,26 1,-27-27,-26 27,26 26,-26-53,0 106,0-1,53-25,-53 26,27-27,26-26</inkml:trace>
  <inkml:trace contextRef="#ctx0" brushRef="#br0" timeOffset="42154.4111">4419 9551,'26'0,"-26"80,0-28,53 1,-53 0,53-26,-53-1,26 27,1-53,-27 0,53-106,-53 53,0 0,0 27,26 26,27 0,-26 53,-27 0,0-27,52-26,-25 0,-27-106,0 80,53 0,-27 26,1 0,-27 0,53 0,-53 26,53-26,-53 53,26-53,0 0</inkml:trace>
  <inkml:trace contextRef="#ctx0" brushRef="#br0" timeOffset="42762.4459">5239 9101,'-53'0,"53"-26,0 52,26 54,1 52,26 27,0-27,-53-26,79 26,-79-26,0 0,53-27,-53 1,0-54,0-79,0 0,0-53,0-52,53-1,-53 27,0-27,0 53,0 53,0 0,26 27,27 26,-53 26,27 27,-27 26,0 1,0 26,0-27,0 0,0-26,0 0,-80-53</inkml:trace>
  <inkml:trace contextRef="#ctx0" brushRef="#br0" timeOffset="43242.4733">5689 9710,'26'0,"-26"0,53 0,26 0,-52-53,26 0,0-26,-53-1,53-78,-53 25,52 1,-52 26,0 27,0-1,0 27,0 27,0 26,-26 106,26 0,-53 0,53 26,0-26,0-1,0 1,0-26,0-1,0-52,53 25,-27-52,27 0,53 0,26 0,-52 0,-1 0,-26-26,-26 26</inkml:trace>
  <inkml:trace contextRef="#ctx0" brushRef="#br0" timeOffset="43647.4965">6403 9313,'53'0,"-53"26,53-26,-53 80,26-27,-26-27,53-26,-53 53,27-53,-27 53,53-26,-53 25,26-52,0-52,-26 25,53-26</inkml:trace>
  <inkml:trace contextRef="#ctx0" brushRef="#br0" timeOffset="43864.509">6588 9075,'0'-53,"0"27,0 26,0 52,0-25,0-1</inkml:trace>
  <inkml:trace contextRef="#ctx0" brushRef="#br0" timeOffset="44186.5269">6853 8863,'0'-26,"0"-27,0 106,0 26,0 27,0 0,0 26,0 0,0 27,0-53,0-27,53-26,-53 0,26-53</inkml:trace>
  <inkml:trace contextRef="#ctx0" brushRef="#br0" timeOffset="44704.557">6720 9419,'27'-27,"-1"27,54-53,-27 53,0-26,-1 26,28 0,-27-53,-27 53,27 0,-53 0,53 0,-53 79,0 1,0-27,0 26,0-26,0-26,0 25,53-52,0 0,-53-26,53 0,0-27,-53-53,26 53,-26 26,0 27,0 0,0 27,0 26,0-27,27-26,26 53,-27-53,0 0,54 0,-27-53,-27 27,-26-27,53 53</inkml:trace>
  <inkml:trace contextRef="#ctx0" brushRef="#br0" timeOffset="45602.6084">8493 9313,'0'-26,"0"-27,0 0,-79 26,52 27,1 0,-27 0,26 0,-25 0,-1 0,26 53,-26-26,0 26,53-1,-26-25,26 26,0-53,26 0,54 0,26 0,-27-53,27-26,-27 52,-26-52,26 26,-52-27,-27-25,53 52,-53 26,0 1,0 26,-53 0,53 26,-27 54,27-1,0 0,0-26,0 0,0 0,0 0,0-27,80 27,-27-53,0 0,0 0,-1-53,1 27,-26-27,-27 27,53-27,-53 0,0-27,0 54,0 26,-53 0,0 26,53 1,-53-1,53 54,0-27,0-27,0 1,0 25,26-25,1 26,52-53,1 0,-27-27,0 1</inkml:trace>
  <inkml:trace contextRef="#ctx0" brushRef="#br0" timeOffset="46002.6308">9499 9022,'-27'0,"-26"0,27 0,-27 26,53 27,0-26,26-27,-26 53,27-53,-27 53,26-53,-26 26,0 1,0 25,0 1,-53-26,27-27</inkml:trace>
  <inkml:trace contextRef="#ctx0" brushRef="#br0" timeOffset="46929.6843">10345 8652,'0'-27,"-53"27,0 0,27 0,-27 53,53 0,-53-27,53 27,0-26,0-1,0-26,27 0,52 0,-53-26,1 26,26-53,-27 53,-26 0,0 53,0 0,0-27,0 1,0 26,53-53,0 0,0 0,0 0,0-27,-27 27,27-79,-53 52,27-26,-27 27,0 26,0 26,-53 27,53 0,-27 0,27 0,-53 26,53 1,-53 26,53-1,-52-25,52-1,0-26,-53-26</inkml:trace>
  <inkml:trace contextRef="#ctx0" brushRef="#br0" timeOffset="48009.746">3387 10768,'0'-26,"0"-27,-27 53,27-53,-26 53,-54 0,27 79,27-26,-27 27,0 25,53-52,-26-26,26 26,26-53,1 0,52-27,-53 1,27-27,-26 26,-27-25,53 25,-53 27,0 27,26 52,-26-53,53 27,-53-26,27-1,26 54</inkml:trace>
  <inkml:trace contextRef="#ctx0" brushRef="#br0" timeOffset="48604.78">3704 11218,'0'-26,"27"26,52-80,27 1,-27 26,-26-26,27 26,-54 0,-26-27,53 27,-53 27,-27-27,-52 53,53 53,-27-27,26 27,27 27,0-1,0 0,0-26,0 0,0-26,27 26,-1-53,27 26,-26-26,25 0,1-26,0-27,27 26,-54-26,27-26,-27 0,-26-27,80-27,-80 54,0 53,0-27,0 53,-53 53,53 0,-27-1,27 28,0-1,0-26,0 27,0-28,0 1,0 0,53 27,-53-54,53-26,-26 0</inkml:trace>
  <inkml:trace contextRef="#ctx0" brushRef="#br0" timeOffset="49196.8139">5477 10609,'0'0,"0"53,0-26,79-27,-26 53,-26-53,-1 53,53-53,-52 26,-1-26,-26-26,0-1,0-26,0 27,0-1,0-26,0 27,0 0,0 26,53 0</inkml:trace>
  <inkml:trace contextRef="#ctx0" brushRef="#br0" timeOffset="50440.8851">6218 10689,'0'-27,"0"27,-80 0,27 27,27-1,52-26,1 0,26 53,-27-53,1 53,-27-26,79 26,-52-27,-1-26,27 0,-27 0,27-26,0-27,0-27,27 27,-28 0,1-26,-53 53,-26 26,26-27,-27 27,27-53,-26 53,26-79,0 52,0 1,0-27,0 53,0 26,0 27,0 0,0 0,0 0,0 0,0 26,79-26,-79-26,53 26,-53-27,53-26,-26 53,26-53,-1 0,1 0,0 0,27 0,-54-53,27 27,-53-27,27 53,-27-53,0 26,26 27,0 0,27 0,-26 0,-1 0,27 0,-53-26,0-27,0 27,0 26,27 79,26-79,52 26,-25-26,26 0,26 0,80-26,-27-27,-26 0,-1 0,-52 0,-53 53,-53-53,0 0,-53 53,0-26,0 26,0 0,0 0,27 0,26 26,0 1,0-1,0 27,26-26,-26-1,27 27,-27-26,53-27,0 52,-27-52,27 53,26-53,1 0,52-26,-52-1</inkml:trace>
  <inkml:trace contextRef="#ctx0" brushRef="#br0" timeOffset="50846.9083">9499 10213,'0'-53,"0"53,-27 0,-52 26,79 1,-27 26,27-27,0 0,0 54,27-80,-27 26,53-26,-53 27,53-27,-53 26,-27 80,-26-80,-79 27,26-53</inkml:trace>
  <inkml:trace contextRef="#ctx0" brushRef="#br0" timeOffset="51753.9602">7355 10557,'0'-27,"-26"27,26-26,0 52,0 1,0-1,0 27,0-27,0 1,0 26,53-53,0-27,0 1,-53-27,53 26,-53 1,26-27,-26 27,0-27,0 79,0 27,0 26,0-52</inkml:trace>
  <inkml:trace contextRef="#ctx0" brushRef="#br0" timeOffset="53711.0721">22569 2804,'0'27,"0"-1,0 27,0 0,0 26,0 1,0 26,0-1,0 54,-26 0,26-27,0 53,0 1,-53-1,53 0,-80 27,80-27,0 0,-53 0,53 1,0-1,0 0,0 27,0-27,0-26,-53-1,53-25,0-28,0 28,0-54,0 1,0-28,0 1,0 0,0 27,0-54,27 1,-27 25,0 1,0-26,0-1</inkml:trace>
  <inkml:trace contextRef="#ctx0" brushRef="#br0" timeOffset="55268.1612">20346 6561,'27'0,"-1"0,1 0,79 0,-53 0,0 0,-1 0,54 0,53 0,-27 0,106 0,-26 0,0 0,-1 0,1 0,26 0,0-26,27 26,-53 0,52-53,1 53,-1 0,1-53,0 53,-27 0,53 0,-27-53,1 53,-27 0,27 0,-54 0,1 0,-27 0,27 0,-27 27,0-27,-26 0,26 0,-53 0,27 0,-27 0,1 0,-27 0,-1 0,-25 0,-1 0,1 0,25 0,1 26,-26-26,-1 0,0 0,1 0,-1 0,0 0,-26 0,0 0,27 0,-54 0,1 0,26 0,-1 0,1 0,-26 0,26 0,-27 0,1 0,26 0,-1 0,-25 0,-27 0,26 0,27 0,-26 0,-1 0,27 0,-26 0,-1 0,27 0,-27 0,1 0,-1 0,27 0,-26 0,-1 0,27 0,-79 0</inkml:trace>
  <inkml:trace contextRef="#ctx0" brushRef="#br0" timeOffset="55582.1792">30321 6138,'27'79,"-27"-52,53-1,-53 27,79-26,-79 26,53-27,-53 1,0 25,0 1,-27 0,-52 27,26-54,0-26</inkml:trace>
  <inkml:trace contextRef="#ctx0" brushRef="#br0" timeOffset="56544.2342">31803 6958,'26'0,"-26"80,0-1,53 27,-53-27,0 27,0 0,-26-53,26 0,0-27,-27-26,54-26,-27-54,79 1,-26-53,-26 26,26 0,-1 53,-25 27,26-27,-53 53,26 53,-26-27,0 1,0 52,0-26,0 0,0 0,0 0,53-27,-53 0,0 54</inkml:trace>
  <inkml:trace contextRef="#ctx0" brushRef="#br0" timeOffset="57870.31">22569 2751,'0'0,"-53"0,53 27,-26-1,26 27,-80-26,54-1,-1-26,27 79,-53-79,53 27,-53-27</inkml:trace>
  <inkml:trace contextRef="#ctx0" brushRef="#br0" timeOffset="58066.3212">22490 2804,'26'0,"-26"-26,79 26,1 0,-54 0,1 0,26 0,-53 79,26-79</inkml:trace>
  <inkml:trace contextRef="#ctx0" brushRef="#br0" timeOffset="59183.3851">19315 1931,'26'0,"27"0,-27 0,27 27,0 26,0 26,-53-26,0 0,0 0,0 0,0-1,-53-25,27-27,26 53,-27-53,27-27,27 1,-1-27,27 27,-26-27,26 0,-27 26,-26-26,53 53,-53-26,0 52,0 27,-53 27,53-27,-26-27,26 27,0-27,0 27,52-53,1 0</inkml:trace>
  <inkml:trace contextRef="#ctx0" brushRef="#br0" timeOffset="59910.4267">20346 1667,'0'-80,"-26"54,26-1,-79 27,79-79,-80 79,54 0,-1-27,-26 27,27 0,0 0,26 27,0-1,-53 27,53 0,0 0,0 0,0 26,0 1,0-27,0 0,0 0,0-1,0 28,0-1,0-26,0 0,0 0,0 0,26-27,-26 1,0 26,27 0,-1-53,-26 26,53-26,0 0,-27 0,27 0</inkml:trace>
  <inkml:trace contextRef="#ctx0" brushRef="#br0" timeOffset="60465.4585">20452 1984,'0'27,"27"52,-27-26,0 0,0 0,53 0,-53-1,0-25,0-1,26-26,-26-26,27-1,-27-52,53 53,-53-1,26 27,-26-53,26 53,27 27,-53-1,0 1,27 26,-27-27,0 27,0 0,0 0,0-27</inkml:trace>
  <inkml:trace contextRef="#ctx0" brushRef="#br0" timeOffset="61649.5262">20717 1508,'0'0,"53"0,0 0,0 26,0-26,-1 0,28 0,-27 0,-27 0,1 0,26 0,-53 27,0 26,0-27,0 1,0 52,0 0,0-26,0-26,0-1,0 27,0 26,0 1,0-1,0 1,0-1,0-26,0 0,26 26,-26-52,0-1,0 1,53-27,-79 0,-1 0,-26 0,0 0,0 0,53 0</inkml:trace>
  <inkml:trace contextRef="#ctx0" brushRef="#br1" timeOffset="72004.1184">22543 4921,'0'-27,"0"27,-53 0,53 0,-27 0,27 27,-53-27,53 79,-26-52,-27 52,53-26,-27-53,27-26,0-1,0 1,0-27,0 26</inkml:trace>
  <inkml:trace contextRef="#ctx0" brushRef="#br1" timeOffset="72192.1292">22304 5000,'0'-26,"0"26,0-53,0 79,0 27,0-26,106 26,-53-53,0 53,0-53,26 53,-26-53,-26 0</inkml:trace>
  <inkml:trace contextRef="#ctx0" brushRef="#br1" timeOffset="73580.2086">23416 6561,'0'0,"0"53,0 27,0-27,0-1,0 1,0 0,0 0,0 27,0-27,0-1,0 1,0-26,0 52,0 1,0-28,0 1,0-26,0 26,0-27,0 1,0 26,0-27,0 27,26-53,-26 0,0-53,0-26,0 52,27 27</inkml:trace>
  <inkml:trace contextRef="#ctx0" brushRef="#br1" timeOffset="74074.2364">23574 7567,'-53'0,"53"53,-79-27,26 27,27 0,-27-27,26 27,1-53,26 27,-53-27,53 0,0-27,0-26,0 1,26 25,-26-26,27 53,-1 0,-26 27,80 26,-80-27,26-26,-26 79,27-79,26 0,-53 27,52-27</inkml:trace>
  <inkml:trace contextRef="#ctx0" brushRef="#br1" timeOffset="74262.2471">23416 7858,'0'0,"0"0,79 0,-53 0,27 0,0 0,27 0,-1 0,0-80</inkml:trace>
  <inkml:trace contextRef="#ctx0" brushRef="#br1" timeOffset="75590.3236">24818 6376,'0'-26,"0"-1,-27-26,27 0,0-26,-26 53,26-27,0 26,0 1,0-27,-53 0,53 0,0 27,0-27,0 26,0 1,0-27,0 26,0 1,0-27,0 26,27-25,-27-1,0 0,0 26,0 1,0-27,0 0,0 27,0-1,26-26,-26 27,0-27,0-27,0 54,0-1,0-25,0 52,0 0,0 26,0 27,0-53</inkml:trace>
  <inkml:trace contextRef="#ctx0" brushRef="#br1" timeOffset="75960.3447">24844 4921,'0'-27,"0"27,-53 0,-26 0,26 0,0 27,27-27,-1 0,27-27,0-25,0 52,27 0,-27 26,0 27,0-27,53-26,-53 53,26-53,-26 53,80-53,-54 0,53 0,-26 0,0 0,0 0,0 0</inkml:trace>
  <inkml:trace contextRef="#ctx0" brushRef="#br1" timeOffset="77900.4557">26432 6350,'0'-27,"0"-26,0 27,-27 26,27-53,0 0,-26-26,26 26,0 0,0 0,-26 53,26-53,0-26,-53-1,53 54,0-1,0-26,0 27,-27-1,27-25,0 25,-53 1,53-27,0 26,-26-26,26 0,0 1,-53-1,53 0,0-27,0 27,0 27,-27-27,27 27,0-1,0 1,-53-27,53 79,0 27,0-26,27-27,26 0,-27 0,-26 0,0-53,0 26,-53-26,0 53,53-26,-52 26,-1 0,0 0,79 0,1 26,26-26,-53 53,26-53,-26 27,79-27,-79 26,53-26,-26 53,26-53,-27 26,1-26,26 53,-27-53,-26 80,26-80</inkml:trace>
  <inkml:trace contextRef="#ctx0" brushRef="#br1" timeOffset="79849.5671">27861 6429,'0'-26,"0"52,0 27,0 0,0-27,0 27,0 0,0 0,0 26,0-26,0 0,0 0,0 0,0 27,0-28,0 1,0-26,-27 26,27-27,0 1,0 26,0-27,0 27,0-27,0-26,0 53,0-26,0-1,0 27,0-26,0-1,53-26,-26 0,-27-26,26 26,-26-27,53 27,-53-26,0 26,-53 0,0 0,0 0,0 0,27 0,-1 0,27-53,-53 53,27 0,26 0,0 26,79-26,-26 27,0-27,-26 26,26-26,-27 53,27-53,0 0,-27-26</inkml:trace>
  <inkml:trace contextRef="#ctx0" brushRef="#br1" timeOffset="81806.6791">21405 6535,'0'0,"0"-27,0-25,0-28,0 54,0-1,0-26,0 27,0-1,0-52,-53 79,53-79,0 26,0 26,0 1,0-27,-27 26,27 1,0-27,0 27,0-1,0-26,0 27,0-27,0 26,0-26,0 27,0 0,0-27,0 0,0 26,0-26,0 0,0 1,0 25,0 1,0-27,0 26,0-26,0 0,-26 53,26-26,0-1,0 1,-53 26,53 0,0 26,0 1,0 26,0-27,27-26</inkml:trace>
  <inkml:trace contextRef="#ctx0" brushRef="#br1" timeOffset="82114.6967">21458 4947,'-27'-26,"-26"26,27 0,-53 0,26 0,26 0,-26 0,53 0,0-27,0 27,27 0,-27 27,53-27,-53 79,0-52,26 26,-26 26,53-26,-53-27,53-26</inkml:trace>
  <inkml:trace contextRef="#ctx0" brushRef="#br1" timeOffset="83891.7984">16563 6614,'26'0,"27"-26,0 26,27 0,-54 0,1 0,25 0,1 0,-26-53,26 53,26 0,-26 0,0 0,26 0,1-27,-1 27,0 0,-26 0,0-52,0 52,0 0,26 0,-52 0,26-27,-27 27,27 0,-26 0,-1 0,27 0,-26 0,-1 0,27 0,-27 0,1 0,26 0,-27 0,1-53,26 53,-27 0,0 0,27 0,-26 0,-1 0,27 0,0 0,-26 0,-1 27,27-27,-27 0,27 0,0 0,-26 0,-1 26,27-26,0 0,0 53,0-53,-53 26,79-26,-26 0,0 0,0 0,-53 27,26-27,54 0,-27 0,-53 26,53-26,0 0,-1 0,28 0,-27 0,26 0,-26 0,-26 0,25 0,-25 0,-1 0,27 0,-26 0,52 0,-26 0,0 0,0 0,-27 0,1 0,26 0,-27 0,-26 53,27-53,-1 0</inkml:trace>
  <inkml:trace contextRef="#ctx0" brushRef="#br1" timeOffset="85422.886">20373 6588,'0'0,"0"26,0 27,0 0,0 0,26 0,-26 26,0-26,0 0,0 0,27 0,-27 26,0-26,53-26,-53 26,0-27,0 1,0-1,26-26,-26 79,0-52,0-1,27-26,-27 53,0-26,0 26,0-27,79-26,-52-53,25 0,-104 53,-28 27,54-27,-27 26,26-26,1 0,-27 0,26 0,27 0,0 0,80 0,-27 0,-27 0,27 0,-26 0,-1 53,27-53,0 0,0 0,-53-26,53 26,-53-27</inkml:trace>
  <inkml:trace contextRef="#ctx0" brushRef="#br1" timeOffset="87303.993">18971 6429,'0'0,"0"-26,0-1,0 27,0-79,0 26,-53 0,53 26,0-52,0 53,0-27,-27 0,27 26,0 1,0-27,-53 27,53-1,0-26,0 27,-26-1,26-26,0 0,0 0,0 1,0-1,-53-27,53 54,0-1,0-26,0 1,-26 25,26-26,0 27,0-1,0-26,0 27,-53-27,53 26,-27 27,27 0,0 53,-26-26,26 26,0-27,0-26,53-26,-53-27,53 53,-53-53,0 26,0 1,-27-27,-52 53,52 0,1 0,-54 0,54 0,26 0,79 0,-26 27,-26-27,-27 52,53-25,-53 26,79-53,-79 53,53-53,-53 26,26-26</inkml:trace>
  <inkml:trace contextRef="#ctx0" brushRef="#br1" timeOffset="89305.108">21934 6799,'0'-26,"-26"26,26 0,-53 0,53 26,-27 27,27-26,0 26,0-27,0 1,0-1,0-26,0 53,53-53,-26 0,-1 0,27 0,-53-26,0-1,0 1,0-1,0-26,0 27,0-1,0-26,0 27,-27 26,27-26,-26 26,0 0,-27 0,53 26,-27 27,27-27,0 27,-53-53</inkml:trace>
  <inkml:trace contextRef="#ctx0" brushRef="#br1" timeOffset="96087.4959">16775 8466,'0'-53,"0"27,-27 26,-26 0,27 0,26 26,-53-26,53 53,-80 0,54 0,26-26,0 52,0-26,0-27,53 27,-53-26,0-1,0 54,0-54,0 1,-53 52,-26-79,52 0,1 0,-54 0,54 0</inkml:trace>
  <inkml:trace contextRef="#ctx0" brushRef="#br1" timeOffset="96838.5389">16880 8890,'0'-80,"0"133,0-26,53-27,-26 0,-1 0,27 26,-53 27,27-53,-27 79,26-79,-26 27,53-27,-53 0,26 0,-26-79,53 52,-53 54,53-27,-26 52,-1-52,54-26,-54-27,-26 27,53-27,-53 26,26-26,-26 80,53-27,-53 26,27-26,-1 0,1 0,52 0,-52 0,-27 0,52 0,1-79</inkml:trace>
  <inkml:trace contextRef="#ctx0" brushRef="#br1" timeOffset="97328.5667">17992 8387,'0'-53,"0"27,-27-1,27-52,0 132,0 26,0 53,0 1,27 25,-27 1,0-27,0 27,0-27,26 1,-26-27,80-1,-80 1,52-53,1 0,-53-106,0-53,0-52,0-28,0 1,0 0,53 26,-53 53,0 27,0 26,27 0,-27 27,53-1,-53-26,79 53,-53 0,27 0,-53 53,0 27,0-1,0 27,-79 26,-27 0,0 1,1-1,25-106</inkml:trace>
  <inkml:trace contextRef="#ctx0" brushRef="#br1" timeOffset="98212.6174">16907 8996,'0'-27,"0"-26,-27 53,27-26,-26 26,-27 0,0 0,0 0,53 26,-26 54,26-28,0-52,0 27,53-27,53 0,-80 0,27 0,0 0,26-79,-52 79,-1 0,-26 52,0 1,53 27,-53-54</inkml:trace>
  <inkml:trace contextRef="#ctx0" brushRef="#br1" timeOffset="99202.6741">18865 9207,'0'0,"26"-79,-26 52,27-26,-27-26,53 26,-53-26,0-1,0 1,0-27,0 27,0-1,0 28,0-1,-53 53,26 53,27 79,0 0,0 53,0 1,0-1,0-53,0 27,0-53,0-1,53-52,-26-26,26-27,26 0,0 0,1-80,-1 28,0-54,-52-27,26 1,-53-27,53 27,-53 79,0 53,0-26,-53 26,0 0,26 0,-25 53,52-27,-27 27,27 26,0-26,0-26,0-1,0 27,79-26,-79 25,53-52,-53 53,80-53,-54 0,27 0,0 0</inkml:trace>
  <inkml:trace contextRef="#ctx0" brushRef="#br1" timeOffset="99516.6921">20055 8837,'-26'-53,"0"53,-1 0,-52 0,52 53,27 0,0-27,0 1,0 26,0-27,53 27,-26-27,-1-26,-26 53,53 0,-53-26,0-1,-26 27,-1-27,-26 27,-26-53</inkml:trace>
  <inkml:trace contextRef="#ctx0" brushRef="#br1" timeOffset="100055.7227">18891 9154,'27'0,"-54"27,1-1,-27 27,26-53,27 79,-52-26</inkml:trace>
  <inkml:trace contextRef="#ctx0" brushRef="#br1" timeOffset="101097.7824">21167 9022,'0'0,"-27"0,27-26,0-27,0 26,-53 27,53-26,-26 26,-27-53,0 53,27 0,-1 0,-26 0,27 0,-54 26,27-26,53 27,-79-27,79 26,-26 54,26-54,0 0,0 54,0-80,0 26,26-26,27 0,-27 0,1 0,26-26,-27 26,27-80,-53 54,53 26,-53-53,27 53,25 0,-52 0,53 53</inkml:trace>
  <inkml:trace contextRef="#ctx0" brushRef="#br1" timeOffset="101616.8121">21352 9101,'53'0,"-27"0,27 0,-53 0,27 0,-1 0,-26 0,53-26,-53-27,26 53,-26-53,27 53,26 0,-27 0,1 0,52 53,1-53,-1 53,27-53,0 53,-27-53,0 0,-26 0,-26 0,-27-27,53-26,-53 1,0 25,0-26,-53 53,0-26,26 26,1 0,-27 0,53 0,-53 0,53 53,0 0,0-27,53 27,-27-27,27-26,27 53,-1-53,0 0,27 0,0 0,26-26</inkml:trace>
  <inkml:trace contextRef="#ctx0" brushRef="#br1" timeOffset="102357.8546">24183 8466,'0'-26,"0"-1,0-25,0 25,0 1,0-1,0-26,0 27,0-1,0 27,0-53,-53 53,-26 27,26 26,26 26,-26 53,0 27,53 26,-52 27,52-53,0 0,0-27,0-26,0-27,0 0,0-52,0-1</inkml:trace>
  <inkml:trace contextRef="#ctx0" brushRef="#br1" timeOffset="102576.8671">23654 9339,'-27'-26,"27"-27,27 53,26 0,26 0,0-26,1 26,26 0,26 0,-26 0</inkml:trace>
  <inkml:trace contextRef="#ctx0" brushRef="#br1" timeOffset="103011.8919">24553 9101,'0'-26,"-26"-1,-53 27,26 0,26 0,-26 53,53 0,53-26,0-27,0 0,0 53,26-53,-26 0,-26 53,26-27,-53 53,-53-52,26 26,1-53,26 26,-53-26,53 0,26-53,1 27,52-27,-26 26,26-52,54 26,-27 0,26 53,-53-26,-26 26,26 0,27 26,-53-26</inkml:trace>
  <inkml:trace contextRef="#ctx0" brushRef="#br1" timeOffset="104332.9674">26670 8890,'0'-27,"0"-26,0 27,-26-1,-54-26,54 53,-27 0,0 0,-53 0,27 53,26-26,-27 26,27 26,27-26,26-26,0 25,0 1,53-53,26 0,1-26,-1-1,27-25,-27-28,1 27,-54 0,-26-26,53 0,-53-1,0 1,0 26,-26 0,26 27,-53 26,53-27,-27 27,27 27,0 25,0 28,0-1,0 1,0-1,0 0,0-26,106 0,-53 27,0-54,53-26,-27 0,0 0,1 0,-27-26,0-27,-27-27,-26 54,-26 26,-1 0,54 0,26 0,-1 0,28 0,-1 0,27 0,-79 0,-27-27,26 27,-26-79,0 52,-26 27,-1 0,1 0,-27 0,0 27,53-1,0 1,0-1,0 54,0-27,0 0,79-1,-79 1,27-26,-27 26,0-27,0 1,-53-27,0 0,0 0,0 0,0 0</inkml:trace>
  <inkml:trace contextRef="#ctx0" brushRef="#br1" timeOffset="104525.9786">26988 8413,'0'0,"0"0</inkml:trace>
  <inkml:trace contextRef="#ctx0" brushRef="#br1" timeOffset="105772.0499">28178 8784,'0'-27,"0"1,0-27,0 27,0-1,0 1,-53-27,0 53,0 0,27 0,26 0,-53 79,53-52,0-1,0 27,0-27,0 1,0 26,0-27,0 1,26-27,27 53,-26-53,26 0,26 0,-26 0,0-53,0 53,0-27,-27 27,1 0,26 0,-53 0,0 80,0-1,0 0,26-158,-26 0,106-1,-80 27,54-26,-27 79,0 0,-27 0,53 26,-26-26,0 53,0-53,27 53,-54-53,27 0,0 0,-27 0,-26-26,0-27,-26 0,-1 53,-26-53,-26 53,53 0,-1 0,27 26,0 54,0-54,0 1,27 26,26 0,-53-27,79 27,-53-53,54 53,-27-53,0 0,26-53,0 0</inkml:trace>
  <inkml:trace contextRef="#ctx0" brushRef="#br1" timeOffset="106176.073">29977 7911,'-53'0,"0"0,53 0,-52 53,52 26,-53 27,53 0,0 0,0-1,0 1,0 0,26-27,1 1,52-27,0-53,1 0,-1 0,27-53,0-53,0-26,-27 26,-53 0,-26 27,0 26,0 26,-53 27,1 53,52 27,-27-28,27 1,0 0,0 0,0 27,0-28,53-25,0 26,0-53,0-27</inkml:trace>
  <inkml:trace contextRef="#ctx0" brushRef="#br1" timeOffset="106476.0901">29448 8175,'0'-26,"0"26,27 0,26 0,-1 0,1 0,0 0,27 0,-27 0,26 0,-26 0,-27 0</inkml:trace>
  <inkml:trace contextRef="#ctx0" brushRef="#br1" timeOffset="107647.1571">20638 9736,'0'-26,"0"79,0 26,0 1,0 25,0 1,0 0,0-27,0 1,0-1</inkml:trace>
  <inkml:trace contextRef="#ctx0" brushRef="#br1" timeOffset="108073.1815">20452 10371,'27'-53,"26"53,0-26,0 26,-1 0,1 0,27 0,-27 0,0-53,-1 53,1 0,-26-26,-1 26,-26-27,0 27,0 0,0 53,0-26,-26 25,26-25,0-1,0 27,0-26,0 26</inkml:trace>
  <inkml:trace contextRef="#ctx0" brushRef="#br1" timeOffset="108240.191">21246 9922,'0'-53,"-79"79</inkml:trace>
  <inkml:trace contextRef="#ctx0" brushRef="#br1" timeOffset="109306.252">21352 10292,'0'26,"0"27,0-26,0-1,26 27,-26-26,53 26,-26-53,-1 0,-26 0,53-27,-53-26,0 27,27-27,-27 26,52 27,-52 0,53 0,-53 53,27-53,26 0,0 0,-27 0,1 0,-27-26,79-1,-53-26,1 53,-27 27,53-27,-53 53,79-53,-52 26,26-26,-27 0,0 0,27 0,27 0,-27 0,26 0,-26 0,0-53,26 53,-26-26,0 26,0-53,0 53,-27-26,27 26,-26-53,-1 53,27-27,0-26,-79 53,-27 27,26-27,-26 26,0-26,0 80,27-80,26 52,-79-25,79 26,0-27,0 1,0 26,0-27,26-26,1 27,25-27,28 0,-1 0,1 0,-1 0,0 0,-26 0,-26 0,26 0</inkml:trace>
  <inkml:trace contextRef="#ctx0" brushRef="#br1" timeOffset="109693.2741">23971 10345,'0'0,"27"0</inkml:trace>
  <inkml:trace contextRef="#ctx0" brushRef="#br1" timeOffset="110968.3471">20717 10451,'-53'0,"53"0,0 53,0-27,0 53,0-52,0-1,26-26,1 0,-1 0,-26 0</inkml:trace>
  <inkml:trace contextRef="#ctx0" brushRef="#br1" timeOffset="115561.6098">17489 11774,'0'-27,"0"80,0 26,0 1,0-1,-79 1,79-27,-27-27,27 27,0-159,27 53,-27-53,53-26,-53 26,79 27,-26-27,-27 27,-26 26,80-27,-54 80,27 53,-53 27,0-1,0 0,0 1,0-1,0 0,0-26,0 0,0 27,0-54,0 1,0-1</inkml:trace>
  <inkml:trace contextRef="#ctx0" brushRef="#br1" timeOffset="115795.6232">17515 11959,'0'-27,"0"27,80-53,-27 53,26 0,-26-52,0 52,0-27,26 27</inkml:trace>
  <inkml:trace contextRef="#ctx0" brushRef="#br1" timeOffset="116287.6513">18150 11906,'0'26,"0"27,0 0,0-26,27-27,-1 0,27 0,-26 0,-27 0,26 0,27 0,-26 0,-1 0,27 0,-53-27,0-26,26 27,-26-27,53 26,-26 1,-1 26,54 0,-80 0,26 0,-26 26,27-26,-27 27,0 26,52-53,-52 26</inkml:trace>
  <inkml:trace contextRef="#ctx0" brushRef="#br1" timeOffset="117054.6952">18997 11324,'27'-53,"25"79,-52 54,53 26,-53 52,0-25,0 52,0 0,0-53,0 27,0-53,0 0,0 0,0-53,0-27,0-26,0-53,0-53,27 0,-27-26,0-53,0-53,53 53,-53 52,53 1,-53 53,53 26,-53 0,26 53,1 26,-27 80,52-27,-52 54,0-27,-26-1,26 28,-79-27,52-1,-26-78</inkml:trace>
  <inkml:trace contextRef="#ctx0" brushRef="#br1" timeOffset="117788.7372">19420 12329,'80'-53,"-27"-26,26 0,0-27,-26-27,0 28,0-28,-53-25,53 25,-53 1,0 79,0 27,0 26,-26 0,26 53,-80 26,80 80,-53-53,53 26,0-26,0-1,0-25,0-1,27 1,-27-27,53-27,-27 27,27-53,0 26,0-26,0 0,26-53,-26 1,0-1,-26 0,25-27,-52 27,0 27,0-27,0 0,0 53,0 79,-52-52,52 26,0-27,0 27,26-26,-26 26,53-27,-27-26,27 53,-26-53,-1 0,27 0,-53-26,53-1</inkml:trace>
  <inkml:trace contextRef="#ctx0" brushRef="#br1" timeOffset="117961.7471">20294 11588,'0'-52,"0"25,0 54,0 25</inkml:trace>
  <inkml:trace contextRef="#ctx0" brushRef="#br1" timeOffset="118643.7861">20796 11271,'0'-27,"0"107,0 26,0 79,0-26,0-54,0 1,0-26,0-1,27-26,26 0,-27-53,1 0,25 0,-25 0,-1 0,-26-53,80-53,-80 27,53-1,-53 54,0 26,0 53,0 26,0-26,0 0,0-26,0 25,26-25,27-27,-53 0,79-53,-79 27,27-27,-27 0,0 26,26 27,-26 27,80-27,-80 53,53-53,-53 53,26-53</inkml:trace>
  <inkml:trace contextRef="#ctx0" brushRef="#br1" timeOffset="118928.8024">20452 11536,'0'-27,"0"27,53 0,0 0,-26 53,26-53,-1 0,28 0,26 0,-27 0</inkml:trace>
  <inkml:trace contextRef="#ctx0" brushRef="#br1" timeOffset="119865.856">21881 12012,'0'-80,"0"54,-79-27,52 53,1 0,-1 0,-26 0,27 0,-1 0,-25 0,52 26,-27-26,27 80,0-54,0-26,53 27,0-27,26 0,-26 0,0 0,27 0,-54-53,0 0,-26 26,53-52,-53 26,0 0,0-26,0 52,0-25,0 25,0 27,0 79,0 54,0-27,0-27,53 0,-53 1,27-1,-27 0,79-52,-52-27,-1 0,27 0,-27 0,27 0,0-79,-26-1,-27-26,53-26,-53 26,0 53,0 0,0 53,0-26,-27 26,-26 53,53 26,0-26,0 0,0 0,0-27,27 27,-1-53,27 53,-26-53,25 0,1 0,-26 0,-1 0,27 0</inkml:trace>
  <inkml:trace contextRef="#ctx0" brushRef="#br1" timeOffset="120577.8967">23019 11509,'-53'0,"0"0,26 0,-25 53,52-27,0 27,0-26,26-27,53 53,-52-53,-1 26,27 27,-53 0,0-27,-53 27,-26-53,26 53,27-53,-1 0</inkml:trace>
  <inkml:trace contextRef="#ctx0" brushRef="#br1" timeOffset="120938.9174">23363 11377,'0'-53,"-80"0,80 0,-26 53,26-26,0 52,0 27,26 53,-26 0,0-1,0 81,0-54,0 27,-26-1,26-25,0-1,0-26,0-53,0-27,0 27,0-53,26-26,-26-1,53 1</inkml:trace>
  <inkml:trace contextRef="#ctx0" brushRef="#br1" timeOffset="121742.9633">23971 11721,'0'0,"-53"53,0 0,-26 26,53 0,-27-26,53-26,0 26,0-27,53-26,0 0,52-26,-25-1,-1-52,-52 26,-27-53,52-26,-52 52,0 27,-26 27,-27 26,27 0,-1 0,27 26,-53-26,53 53,0-26,53 26,-26-53,26 53,-1-53,28 0,-27 0,-27 0,1 0,26 0,-53-80,0 54,26 52,27 54,-53-54,53-26,-53 27,53-27,-27 0,1 0,26-53,-53 0,26 0,-26 132,0 1,0-28,53 1,-53 0,26-53,-26 53,53-53,27 0,-54-26,1-1,26-26,0-26,-27-53,27-1</inkml:trace>
  <inkml:trace contextRef="#ctx0" brushRef="#br1" timeOffset="121987.9774">25268 11139,'-53'0,"53"26,0 1,0 25,0 1,0 27,0-27,0 26,0 0,0 27,0-26,0-1,26-26,-26 0,27-53</inkml:trace>
  <inkml:trace contextRef="#ctx0" brushRef="#br1" timeOffset="122176.9882">25030 11536,'0'-27,"26"27,-26-26,53 26,-27 0,27 0,-26 0,26 0,0 0,26 0,-26 0</inkml:trace>
  <inkml:trace contextRef="#ctx0" brushRef="#br1" timeOffset="122710.0187">25612 11059,'0'-53,"53"0,-53 27,26 26,-79 26,0 27,27 27,26 52,-80-26,80 53,0-27,0 27,0 26,0 0,0-53,53 1,-53-54,53 27,-53-53,53-27,-26-52,-27-54,0-25,53-81,-53-78,52-1,-52 54,53 52,-53 53,53 27,-53 26,27 26,26 27,-27 0,-26 80,53-1,-53 27,0 26,0-26,-26-27,26 1,-53 25,53-52</inkml:trace>
  <inkml:trace contextRef="#ctx0" brushRef="#br1" timeOffset="123062.0388">26220 11668,'0'26,"0"-26,0 53,0 0,0 0,53-53,27-26,-28-27,-52 0,53 0,-53 26,0 27,53 53,-26 0,52-53,-26 0,26 0,-52 0,26-53,26 0</inkml:trace>
  <inkml:trace contextRef="#ctx0" brushRef="#br1" timeOffset="123325.0538">27014 10953,'0'-26,"0"79,0 26,0 1,-26-1,26 0,0 27,0 27,0-28,0-25,0-1,0 0,0 1,0-54,26-26</inkml:trace>
  <inkml:trace contextRef="#ctx0" brushRef="#br1" timeOffset="123520.065">26829 11562,'0'-26,"0"-27,26 53,27 0,0 0,0 0,26 0,1 0,-1 0,0 0,1 0</inkml:trace>
  <inkml:trace contextRef="#ctx0" brushRef="#br1" timeOffset="123923.088">27781 11297,'0'-26,"-26"26,-27 0,26-27,1 27,-27 0,27 27,26-1,-53 27,53-26,0-1,0 27,53-26,-27 26,1-53,25 79,-25-79,-27 53,0-27,-27 27,-25-53,-28 27,27-27,0 53</inkml:trace>
  <inkml:trace contextRef="#ctx0" brushRef="#br1" timeOffset="124815.1391">28998 11324,'0'-27,"0"-26,0 27,0 0,0-27,0 53,0-27,-53 27,53-26,-52 26,25 0,1 0,-54 0,54 0,-1 0,27 53,-79-53,79 79,0-26,0-27,0 1,26-27,1 0,-1 0,27 0,-26 0,-1 0,27 0,-26 0,25 0,1 0,-53-27,0 27,0 27,27 26,-1-53</inkml:trace>
  <inkml:trace contextRef="#ctx0" brushRef="#br1" timeOffset="124918.145">29051 11403</inkml:trace>
  <inkml:trace contextRef="#ctx0" brushRef="#br1" timeOffset="125664.1876">29051 11244,'80'27,"-80"-1,53 27,-53-26,26 26,-26-27,0 1,53 26,-53-1,0-78,26-27,-26 0,80 0,-80 27,53-1,-27-26,27 53,-26-53,-1 53,27 0,-27-52,27 52,-26 0,-1 0,27 52,0-52,0 53,0-53,26 53,1-53,-1 80,-26-80,26 0,-26 26,0-26,-26 0,25 0,-52 0,27 0,-27-79,0 52,0-26,-27 53,-25-26,25 26,1 0,-27 0,0 0,53 0,0 53,0 0,0-27,0 1,53 26,-27-27,1-26,26 79,-1-79,28 27,-1-27,1 0,-1 0</inkml:trace>
  <inkml:trace contextRef="#ctx0" brushRef="#br1" timeOffset="126975.2624">17859 13996,'0'-26,"0"-27,0 0,0 0,0 0,-53 53,27 0,-27 0,0 0,-26 53,52-27,-26 27,53-26,0-1,0 27,0-26,53-27,27 0,-27 0,0 0,-1-27,-25 27,26 0,-27 53,-26-26,0-1,0 27,80-27,-54 27,1-53,26 0</inkml:trace>
  <inkml:trace contextRef="#ctx0" brushRef="#br1" timeOffset="127259.2789">18336 13599,'0'-26,"0"-1,0 27,26 53,-26 27,0-27,0 26,27 0,-27 1,0-1,0 0,0 1,0-27,52-27,-52 1</inkml:trace>
  <inkml:trace contextRef="#ctx0" brushRef="#br1" timeOffset="127466.2907">18230 13970,'0'0,"53"-53,-27 53,27 0,26 0,-26 0,0 0,0 53,27-53,-27 26,-1-26</inkml:trace>
  <inkml:trace contextRef="#ctx0" brushRef="#br1" timeOffset="128732.3631">19950 13811,'0'-27,"0"1,0-27,0 27,0-1,-53 27,26-79,-26 79,0 0,-52 0,52 0,0 53,0-27,0 27,26 26,27-52,0-1,0 27,27 0,26-53,26 0,27 0,-27 0,27-26,-53-1,-26-26,-27 27,53-27,-53 0,0-26,0-27,0 0,-27 53,27 27,-26-27,26 26,-27 27,27-53,0 53,0 53,0 27,0-1,0 0,53 27,-53-26,79 25,1-52,-27 0,53 0,-27-53,-26 53,-27-53,27 0,-53-53,0-26,0 26,0 26,0-25,0 52,0 0,27 0,26 52,0-52,-1 53,28-53,-1 0,1 0,-28 0,-25 0,-27-26,53-27,-53 0,0-26,0 26,0 0,0 26,-27 27,1 0,-27 27,53-1,-53 27,53 0,0 27,0-28,0 1,0-26,0 26,27-27,-27 1,26 26,-26 0,0-27,0 27,-53-53,0 0,0 0</inkml:trace>
  <inkml:trace contextRef="#ctx0" brushRef="#br1" timeOffset="128934.3747">20532 13388,'0'53,"0"-27</inkml:trace>
  <inkml:trace contextRef="#ctx0" brushRef="#br1" timeOffset="130231.4489">21590 13493,'0'-52,"0"25,0 1,0 26,-53 0,0 0,0 53,53-1,-79 1,79-26,-27 52,27-26,0-26,0 25,0-25,0-1,0 1,27 26,26-53,0 53,26-53,0 0,1 0,-27-53,0 26,0-26,-27 27,-26 26,0 53,0 0,0 0,0-27,53-26,-53-79,79-1,-79 27,80 1,-80 25,53 27,-53-26,53 26,-27 0,27 0,26 0,-26 0,0 53,27-53,-28 0,28 0,-27 0,-27 0,-26-53,0 26,0 1,0-1,-26-52,-27 79,0 0,26 0,1 0,-27 53,53-27,0 1,0-1,0 54,0-54,27 0,-27 27,52-53,-25 27,26-27,-27 0,27 0,-26 0</inkml:trace>
  <inkml:trace contextRef="#ctx0" brushRef="#br1" timeOffset="130979.4916">23151 13097,'0'0,"0"-27,0 27,0 53,0 26,0 27,-53 53,0-27,53-52,0-1,0-26,27 26,52-52,0-27,1 0,-1 0,1 0,-1-53,0-27,-52 28,-27-28,53 1,-53-1,0 1,-27 79,-26-26,27 26,-1 0,-52 53,79 26,0-26,0 0,0 0,0 0,0-1,26-25,-26-1,80-26,-80 80,26-80,1 0</inkml:trace>
  <inkml:trace contextRef="#ctx0" brushRef="#br1" timeOffset="131228.5059">22886 13255,'53'0,"27"-53,-27 53,0 0,26 0,0 0,1 27,-1-27,-26 53,0-53</inkml:trace>
  <inkml:trace contextRef="#ctx0" brushRef="#br1" timeOffset="131948.5471">24209 13282,'53'0,"-26"0,-27 53,0 26,0 27,53-27,-53 1,26-1,27 0,-26-26,25 0,-25-53,26 27,0-27,-53-27,53-26,-53 0,53-26,-53 0,0-1,0 1,0 0,-27 52,1-26,-27 53,53 27,0 26,26-1,1 1</inkml:trace>
  <inkml:trace contextRef="#ctx0" brushRef="#br1" timeOffset="133117.6139">25109 13705,'0'-53,"0"27,0-1,0 27,-53 0,53 27,-26 26,26-27,0 1,0-1,0-26,0 53,53-53,-27 0,53 0,-52 0,26 0,0 0,0 0,-1 0,1-27,-26 27,-1-26,-26 0,80-27,-80 0,53-27,-53 1,0 26,53 0,-53 27,0-27,0 0,0 0,0 26,0-25,-27 131,27 0,-53 27,53 0,0 53,0-27,0 0,0-52,0-1,80-26,-54 0,27-53,0 26,0-26,0 0,26-53,-26-26,0 26,26-53,-26 27,-53 26,0 27,0 52,0 27,0 0,0-27,0 27,27-26,26 26,26-53,-26-27,0 1,26-54,-52-26,25-26,-52 26,53 53,-53 1,0 78,-26 80,26-27,0 1,26-28,1 1,26-26,-27-27,1 0,26 0,0 0,-1-27,1-52,0 0,-53-27,53-26,-53 26,0 26,0 27,-53 53,27 27,26 26,0 26,0 1,0 25,0-25,0-1,0 0,0-52,0-1,79-26,1 80,-28-80</inkml:trace>
  <inkml:trace contextRef="#ctx0" brushRef="#br1" timeOffset="133500.6358">28099 13493,'-80'-52,"54"52,-1 0,-25 0,25 0,27 0,0 52,53 1,0-26,0 26,-27-27,27 27,-53-26,27 25,-27-25,0-1,0-26,-53 80,-27-80,1 0,0 26,52-26</inkml:trace>
  <inkml:trace contextRef="#ctx0" brushRef="#br1" timeOffset="134349.6843">29025 13441,'-53'-53,"26"53,1 0,-27 0,27 53,26-27,0 0,0 1,0-27,26 53,27-53,0 0,0 0,0-27,-27-78,-26 52,0 26,0-26,-79 53,26 0,0 0,53 27,0-1,26 27,54 26,52-26,27 0,-27-53,27 0,-27 0,0 0,-52 0,-27-53,-53 0,0-26,0 0,0-1,0 1,-27 26,27 0,-79 53,79-26,-27 26,27 53,-52 26,52 0,0 27,0 53,0 26,0-79,0 0,0 26,0 0,-27 1,-26-54,0-26,-26-53</inkml:trace>
  <inkml:trace contextRef="#ctx0" brushRef="#br1" timeOffset="134544.6956">29475 14128,'0'0,"0"-26,79 26,-26 0,0 0,53 0,-27 0,0 53,1-53</inkml:trace>
  <inkml:trace contextRef="#ctx0" brushRef="#br1" timeOffset="135060.7251">31036 13361,'0'80,"0"-1,0 0,-53 54,53-1,-53 0,53-52,0-1,0-26,0 26,0-52,53-27,0 0,-27 0</inkml:trace>
  <inkml:trace contextRef="#ctx0" brushRef="#br1" timeOffset="135285.7379">30454 13917,'26'-27,"0"27,1-53,52 53,1 0,-1 0,53 0,1 0,25 0,-52 0,-26 53,25-53</inkml:trace>
  <inkml:trace contextRef="#ctx0" brushRef="#br1" timeOffset="135719.7628">32332 14234,'0'53</inkml:trace>
  <inkml:trace contextRef="#ctx0" brushRef="#br1" timeOffset="140859.0563">18865 15372,'0'-26,"26"26,-26 0,80 52,-80 28,26-27,-26 0,0 0,0 26,0-53,0 27,27-53,52-26,-79-27,26 0,-26-26,80-1,-54 1,27 52,-53 1,53 26,-26 0,-27 0,79 79,-79 1,26 26,-26-27,0-26,0 0,0 0,0-27</inkml:trace>
  <inkml:trace contextRef="#ctx0" brushRef="#br1" timeOffset="141083.0693">19817 15663,'80'-53,"-54"53,-26-53,80 53,-54 0,0 0</inkml:trace>
  <inkml:trace contextRef="#ctx0" brushRef="#br1" timeOffset="141237.0783">19844 16060,'79'0,"-52"0,-1 0,27 0,-27 0,27-27</inkml:trace>
  <inkml:trace contextRef="#ctx0" brushRef="#br1" timeOffset="142223.1347">21220 15425,'-53'0,"53"0,-53 53,53-27,-27 27,27 27,0-28,0-25,0 26,27-53,52 0,-52 0,-1-53,-26 26,53-25,-53-1,0 0,0 0,0 26,-26-26,-27 53,26 0,27 27,0 26</inkml:trace>
  <inkml:trace contextRef="#ctx0" brushRef="#br1" timeOffset="142430.1466">21987 15769,'-27'106,"1"-80,-53-26</inkml:trace>
  <inkml:trace contextRef="#ctx0" brushRef="#br1" timeOffset="142823.1691">22913 15531,'0'0,"106"0,-53 0,0 0,0 0,26 0,-26 0,0 0</inkml:trace>
  <inkml:trace contextRef="#ctx0" brushRef="#br1" timeOffset="143020.1803">23204 15372,'-53'0,"53"-53,0 53,0 79,0 1,-53 26,0 52,0 28,0-54</inkml:trace>
  <inkml:trace contextRef="#ctx0" brushRef="#br1" timeOffset="143200.1906">22886 16298,'53'0,"-26"-53,26 53,26-53,1 53,25-53,-25 53,-1-53,0 27</inkml:trace>
  <inkml:trace contextRef="#ctx0" brushRef="#br1" timeOffset="143432.2039">23865 15346,'0'-27,"0"-26,0 133,0-1,0 0,-26 54,26-28,0 1,0 0,0 53,0-80,26-26</inkml:trace>
  <inkml:trace contextRef="#ctx0" brushRef="#br1" timeOffset="143620.2147">24342 16272,'26'0,"27"0,-53 26,0 27,-26-53,26 53,-53-53</inkml:trace>
  <inkml:trace contextRef="#ctx0" brushRef="#br1" timeOffset="144054.2395">24818 15610,'0'-26,"26"26,27 0,27 0,-1 0,0 0,1 0,-1 0,-52 0</inkml:trace>
  <inkml:trace contextRef="#ctx0" brushRef="#br1" timeOffset="144234.2498">25188 15425,'0'-53,"-53"79,53 54,-52-1,52 27,-27 26,27-26,-79-53</inkml:trace>
  <inkml:trace contextRef="#ctx0" brushRef="#br1" timeOffset="144406.2596">24818 16457,'26'0,"54"-106,-27 79,26-25,53-1,1 26,-1-52</inkml:trace>
  <inkml:trace contextRef="#ctx0" brushRef="#br1" timeOffset="144745.279">25876 15637,'53'-53,"0"26,26 27,1-53,-27 53,0 0,-53 0,0 53,0 0,0 0,-53 0,26 0,27-27,-53 27,53-26,0-1,53 27,-26-53,26 0,26 0,0 0,1 0,-1 0,1 0,-54 0,-26-26</inkml:trace>
  <inkml:trace contextRef="#ctx0" brushRef="#br1" timeOffset="145029.2952">27093 15928,'0'53,"-26"-27,26 27,-53-27,53 1,-53 26,0-27</inkml:trace>
  <inkml:trace contextRef="#ctx0" brushRef="#br1" timeOffset="145322.312">27437 16219,'27'0,"26"-53,-27 53,1 0,26 0,-27 0,0 0,27 0,-26 0,-1 0,27 0,0 0,0 0,0 0,0 0</inkml:trace>
  <inkml:trace contextRef="#ctx0" brushRef="#br1" timeOffset="145613.3283">28840 16192,'53'0,"26"0,-26 0,26 0,-52 0,-1 0,27 0,-27 0,1 0,26 0,-27 0,1 0,26 0,-27 0,1 0,26 0</inkml:trace>
  <inkml:trace contextRef="#ctx0" brushRef="#br1" timeOffset="145786.3383">29713 16219,'26'0,"27"0,-26 0,52-27,-26 27,0 0,0 0,0 0,26 27,-26-27</inkml:trace>
  <inkml:trace contextRef="#ctx0" brushRef="#br1" timeOffset="146094.3559">30454 16324,'26'0,"53"0,-52 0,-1 0,27 0,-53 0,53 0,-26 0,-27 0,26 0</inkml:trace>
  <inkml:trace contextRef="#ctx0" brushRef="#br1" timeOffset="147244.4214">27040 15928,'0'0,"0"0,0-27,-26 27,-27 0,27 0,-1 0,1 0</inkml:trace>
  <inkml:trace contextRef="#ctx0" brushRef="#br1" timeOffset="151005.6371">2328 12329,'0'53,"0"27,0 25,0 1,0 0,0 0,0-27,0 54,0-54,0-53</inkml:trace>
  <inkml:trace contextRef="#ctx0" brushRef="#br1" timeOffset="151233.6501">2805 13017,'26'0,"1"0,25 27,-52 26,0-27,-52 27,-1-27,26-26</inkml:trace>
  <inkml:trace contextRef="#ctx0" brushRef="#br1" timeOffset="152401.7169">3466 12594,'0'0,"0"79,0-26,0 0,0 0,0 0,0 26,27-26,-27 0,0 0,52 0,-52-27,0 1,0 52,0-26</inkml:trace>
  <inkml:trace contextRef="#ctx0" brushRef="#br1" timeOffset="152625.7297">4101 12991,'27'0</inkml:trace>
  <inkml:trace contextRef="#ctx0" brushRef="#br1" timeOffset="153053.7542">4657 12938,'0'0,"0"26,0 27,0-26,0-1,0 27,53-53,-53 53,53-53,-27 0,27 0,-27-27,-26 1,27 0,-27-27,0 26,0-26,0 27,-27-27,1 53,-1 0,-25 0,25 26,-26-26,27 80,-27-54</inkml:trace>
  <inkml:trace contextRef="#ctx0" brushRef="#br1" timeOffset="153368.7722">5239 12964,'0'53,"-27"-53,27 80,-79-54,79 0,0 27,0-26,0-1,26-26,1 0,-1 0,27-26,-26-1,-27-26,53 27,-53 0,0-27,-27 53,27-53,-53 53,0 0,27 0</inkml:trace>
  <inkml:trace contextRef="#ctx0" brushRef="#br1" timeOffset="153983.8074">5556 12567,'0'0,"0"53,0 27,27 26,-27-1,0-25,0 26,0-27,53 0,-53 1,0-27,0-27,0 1,0 25,26-52,27-52</inkml:trace>
  <inkml:trace contextRef="#ctx0" brushRef="#br1" timeOffset="154290.8245">6376 13149,'0'27,"53"-27,-53 26,27-26,-27 53,0-26,0-1</inkml:trace>
  <inkml:trace contextRef="#ctx0" brushRef="#br1" timeOffset="154899.8593">6482 12753,'0'-53,"0"106,0 26,0 27,0-27,0 1,53-1,-53 0,0-26,27 0,-27 0,26-53</inkml:trace>
  <inkml:trace contextRef="#ctx0" brushRef="#br1" timeOffset="155086.8705">6985 13176,'53'-53,"-53"27,26 26,1-53</inkml:trace>
  <inkml:trace contextRef="#ctx0" brushRef="#br1" timeOffset="155385.8873">7329 13070,'0'27,"0"25,0 1,26-53,27 0,0 0,0-53,-53 1,0 25,0-26,0 53,-53-26,0 26,27 0,-1 0,-25 0</inkml:trace>
  <inkml:trace contextRef="#ctx0" brushRef="#br1" timeOffset="156208.9343">8070 13044,'0'-27,"-27"27,1 0,-27 27,27-1,-27 53,53-26,-27 0,27-26,0 26,0-53,27 0,26 0,-27-27,0 1,27-27,-53 26,0 1,0-27,0-26,0 52,-26 27,26-26,-53 26,0 0,53 26,0 1</inkml:trace>
  <inkml:trace contextRef="#ctx0" brushRef="#br1" timeOffset="156586.9563">8281 12964,'53'0,"0"0,0 27,-53 26,0-27,0 27,0 0,0 0,-26 0,26-27,-53-26,53 53,53-53,26 0,-26 0,0-53,-27 53</inkml:trace>
  <inkml:trace contextRef="#ctx0" brushRef="#br1" timeOffset="157622.0155">9128 13176,'27'0,"-27"26,26-26,-26 53,0 27,0-54,-53 27,27-53</inkml:trace>
  <inkml:trace contextRef="#ctx0" brushRef="#br1" timeOffset="157816.0263">9472 13361,'53'0,"-27"0,54 0</inkml:trace>
  <inkml:trace contextRef="#ctx0" brushRef="#br1" timeOffset="158011.0378">10107 13308,'27'0,"25"0,-25 0,52 0</inkml:trace>
  <inkml:trace contextRef="#ctx0" brushRef="#br1" timeOffset="158231.0503">10557 13308,'53'-26,"-27"26,1 0,26 0,26 0,-53 0,1 0</inkml:trace>
  <inkml:trace contextRef="#ctx0" brushRef="#br1" timeOffset="159114.1009">3334 14658,'53'0,"-27"0,1 0,26-27,26 27,-26-53,0 53,0-79,-27 52,27-52,-53 53,0-1,0-26,-26 27,-1 26,1 0,-27 0,26 0,-52 106,79-80,-27 27,27 0,0-27,0 27,106 0,-79-53,26 53,26-53,0 53,1-53,-1 0,1 0,-28 0,1 0</inkml:trace>
  <inkml:trace contextRef="#ctx0" brushRef="#br1" timeOffset="159391.1167">4445 14234,'0'-26,"0"-27,0 26,0 1,0 26,79 53,-79 0,0 0,0 26,0-26,0 26,0 27,0-26,0-1,0-26,0 0,0 0,0-27,27-26</inkml:trace>
  <inkml:trace contextRef="#ctx0" brushRef="#br1" timeOffset="159594.1283">4286 14552,'0'-53,"53"53,-26 0,26 0,26 0,27 0,0-27,-27 27,0 0,1 0,-1 0</inkml:trace>
  <inkml:trace contextRef="#ctx0" brushRef="#br1" timeOffset="159886.145">5741 14340,'-52'0,"-1"0,26 0,1 0,-27 0,26 27,-26-1,27 27,26 0,0-27,0 1,53 26,-27-27,1-26,52 53,-26-53,26 0,1 0</inkml:trace>
  <inkml:trace contextRef="#ctx0" brushRef="#br1" timeOffset="160044.1539">6535 14287,'27'0,"-27"0</inkml:trace>
  <inkml:trace contextRef="#ctx0" brushRef="#br1" timeOffset="160657.1891">3836 15716,'0'0,"53"0,0 0,-26 0,52 0,1 0,25 0,81 0,78-53,-26 53,53-53,0 53,-26 0,26-53,-53 53,0 0,-53 0,-79-53,-53 53,0 0</inkml:trace>
  <inkml:trace contextRef="#ctx0" brushRef="#br1" timeOffset="166931.548">8070 16986,'0'-27,"0"-25,53 52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1024" units="cm"/>
        </inkml:traceFormat>
        <inkml:channelProperties>
          <inkml:channelProperty channel="X" name="resolution" value="28.31858" units="1/cm"/>
          <inkml:channelProperty channel="Y" name="resolution" value="28.36565" units="1/cm"/>
        </inkml:channelProperties>
      </inkml:inkSource>
      <inkml:timestamp xml:id="ts0" timeString="2021-05-31T10:16:44.87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23389 5847,'0'0,"0"79,0 1,0-54,0 27,-26-53,26 27,0 25,0-25,0 26,0 0,0-27,0 1,0 26,0-53,0-27</inkml:trace>
  <inkml:trace contextRef="#ctx0" brushRef="#br0" timeOffset="1193">24739 6667,'0'-26,"26"26,27 0,26 0,-52 26,-27 27,0-26,0 25,-53 28,26-27,-26-27,53 27,-26-53,26 53,0-26,53-27,0 0,0 0,0 0,26 0,-52 0,-1 0</inkml:trace>
  <inkml:trace contextRef="#ctx0" brushRef="#br0" timeOffset="2195">26405 6614,'0'-26,"0"-27,53 53,0 0,-26 26,-27 1,0-1,0 27,0-26,0-1,0 27,0-27,0 27,53-53,-27 0,-26 27,27-27,-27 53,0-27,0-26,0 80,-53-80,53 26,-53-26,0 27</inkml:trace>
  <inkml:trace contextRef="#ctx0" brushRef="#br0" timeOffset="3132">27861 5529,'0'-26,"0"79,0-27,0 1,0 26,-53-27,53 27,0 0,26-53,1 0,-1 0,1 0,25 0,1 0,-26 0,-27-26</inkml:trace>
  <inkml:trace contextRef="#ctx0" brushRef="#br0" timeOffset="3389">28046 5741,'0'-26,"0"26,0 53,0 0,-27-53,27 79,0-26,0 0,0 0</inkml:trace>
  <inkml:trace contextRef="#ctx0" brushRef="#br0" timeOffset="5136">21193 6852,'-26'0,"26"0,26 0,1 0,52 0,-26 0</inkml:trace>
  <inkml:trace contextRef="#ctx0" brushRef="#br0" timeOffset="5423">21458 6747,'0'0,"0"26,0 27,0-27,0 1,26-27</inkml:trace>
  <inkml:trace contextRef="#ctx0" brushRef="#br0" timeOffset="6988">21484 6694,'0'0,"0"53,0-1,0-25,0 26,0-27,0 1,0 26,0-27,0 1,0 26,0-1,0-52</inkml:trace>
  <inkml:trace contextRef="#ctx0" brushRef="#br0" timeOffset="7801">19897 5979,'0'27,"26"-27,-26 53,53-53,26 0,-26-27,-26 27</inkml:trace>
  <inkml:trace contextRef="#ctx0" brushRef="#br0" timeOffset="8242">20267 5715,'53'0,"0"0,0 0,-53 0,0 79,0-52,-27-1,27 27,27-27,79-26,-80 0,1 0,-1 0,27 0</inkml:trace>
  <inkml:trace contextRef="#ctx0" brushRef="#br0" timeOffset="9006">18177 7091,'-53'0,"79"0,1 0,-1 0,27 0,-26 0,-1 0,27 0,-26 0,-1 0,-26-27</inkml:trace>
  <inkml:trace contextRef="#ctx0" brushRef="#br0" timeOffset="9395">18627 6799,'79'-26,"-26"26,-27 0,1-53,52 53,-79 27,0-1,0 0,0 1,-26 26,26-27,-27-26,27 53,0-26,0-27,53 0,-26 0,-1 26,27-26,-53 53,0 0,-26-27,-27 27,0-26,-27 26,54-27,-27-26</inkml:trace>
  <inkml:trace contextRef="#ctx0" brushRef="#br0" timeOffset="12278">18759 10186,'53'0,"-27"0,1 0,26 0,26-26,0 26,1 0,-1-53,1 53,-1-53,-26 53,-27 0,1 0,-27 26</inkml:trace>
  <inkml:trace contextRef="#ctx0" brushRef="#br0" timeOffset="13153">27279 9472,'26'0,"0"0,54 0,-1 0,27 0,53-53,26 53,-26-53,26 53,-26-79,-27 79,27-53,-80 53,-26 0,0 0,-27 0,-26 53,-26-53,26 52</inkml:trace>
  <inkml:trace contextRef="#ctx0" brushRef="#br0" timeOffset="14070">21643 10901,'0'-27,"26"27,54-53,-54 53,27 0,0 0,26 0,-26 0,0 0,0 0,27 0,-1 0,0 0,-26-26,-26 26,-1 0,54 0,-133 0</inkml:trace>
  <inkml:trace contextRef="#ctx0" brushRef="#br0" timeOffset="15386">19368 12700,'52'0,"1"0,0 0,0 0,27-27,25 27,28 0,25-53,-25 53,25 0,1-53,-53 53,0 0,0 0,26 0,-53 0,-26 0,-26 0,-1 0,27 0</inkml:trace>
  <inkml:trace contextRef="#ctx0" brushRef="#br0" timeOffset="16192">26776 12171,'53'0,"0"0,26 0,0 0,27 0,53 0,-27 0,27-53,0 53,-27 0,53-53,1 53,-28-80,1 80,0-79,-53 79,-1-27,-78 27,-1 0,-52 0,-27 80</inkml:trace>
  <inkml:trace contextRef="#ctx0" brushRef="#br0" timeOffset="17891">20108 14552,'27'0,"-27"-53,26 53,54 0,-27 0,26 0,27 26,79-26,80 0,-1 0,27 0,0 0,0 0,-26 0,-27 0,-26 0,26 0,-53 0,-26 0,-27 0,-53 0,-26 0,-26 27,26-27,-53 53</inkml:trace>
  <inkml:trace contextRef="#ctx0" brushRef="#br0" timeOffset="18636">28681 13811,'0'0,"79"0,1 26,-1 27,0-53,1 53,-1-53,0 0,1 27,-27-27,-27 53,54-53,-54 0,-26 26,-26 27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1024" units="cm"/>
        </inkml:traceFormat>
        <inkml:channelProperties>
          <inkml:channelProperty channel="X" name="resolution" value="28.31858" units="1/cm"/>
          <inkml:channelProperty channel="Y" name="resolution" value="28.36565" units="1/cm"/>
        </inkml:channelProperties>
      </inkml:inkSource>
      <inkml:timestamp xml:id="ts0" timeString="2021-05-31T10:18:57.467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50"/>
    </inkml:brush>
    <inkml:brush xml:id="br2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2937 555,'26'0,"-26"0,53 80,-53-27,0-27,0 27,0-27,0 1,-26-27</inkml:trace>
  <inkml:trace contextRef="#ctx0" brushRef="#br0" timeOffset="248">3175 846,'53'0,"-27"0,1 0</inkml:trace>
  <inkml:trace contextRef="#ctx0" brushRef="#br0" timeOffset="472">3651 899,'53'0,"-26"0,-1 0</inkml:trace>
  <inkml:trace contextRef="#ctx0" brushRef="#br0" timeOffset="645">4180 1005</inkml:trace>
  <inkml:trace contextRef="#ctx0" brushRef="#br0" timeOffset="789">4524 1111,'0'53,"-26"-53,-1 53,-25-53</inkml:trace>
  <inkml:trace contextRef="#ctx0" brushRef="#br0" timeOffset="1941">5583 502,'0'-53,"0"27,0 26,-53 0,0 0,26 26,27 1,-79-1,79 27,0-26,0-1,53 54,-27-80,1 0,26 0,-27 0,27 0,0-27,-53 1,0-1,27 27,-27 27,0 26,52-27,-52 1,0 52,0-26,0 0</inkml:trace>
  <inkml:trace contextRef="#ctx0" brushRef="#br0" timeOffset="6345">5556 1217,'-26'0,"26"26,-80 1,80 52,0-52,0-1,0 27,27-53,-1 0,1 0,26 0,-27-27,27-25,-53-1,0 0,-26 53,-1 0,27-27,-26 27</inkml:trace>
  <inkml:trace contextRef="#ctx0" brushRef="#br0" timeOffset="6563">6588 1032,'0'26,"0"0,-26 54,26-54</inkml:trace>
  <inkml:trace contextRef="#ctx0" brushRef="#br0" timeOffset="7199">7064 635,'0'-53,"53"26,-53-26,0 27,-26 26,26 26,-53 27,53-26,0-1,-53 27,53 0,26-53,54 0,-27 0,0 0,-53-53,0 27,0-1,0 27,0 27,26 26,-26-27,27 27,-27-27,53-26</inkml:trace>
  <inkml:trace contextRef="#ctx0" brushRef="#br0" timeOffset="7409">7673 846,'0'53,"-27"27,27-27,-26 26,26-26,0 26</inkml:trace>
  <inkml:trace contextRef="#ctx0" brushRef="#br0" timeOffset="7611">8387 1137,'0'0,"0"27,0-27,-53 53,27-53</inkml:trace>
  <inkml:trace contextRef="#ctx0" brushRef="#br0" timeOffset="8481">9499 635,'0'-53,"0"26,-27 27,-52 0,-1 27,27-1,1 27,-1-26,53-1,0 27,0-27,26 27,27-53,0 0,0 0,0 0,0-26,-27 26,-26-27,27 27,-27-26,0-27,0 80,0 25,0-25,52 26</inkml:trace>
  <inkml:trace contextRef="#ctx0" brushRef="#br0" timeOffset="8744">10028 899,'26'0,"-26"27,0 26,0-27,-79-26,79 53,0-27,79-26,1 0,52 0,-26 0</inkml:trace>
  <inkml:trace contextRef="#ctx0" brushRef="#br0" timeOffset="9291">11245 793,'26'0,"1"0,-1 0,-26 0,53 0,-53 53,0-26,0 52,-53-52,27 26,-27-27,-27 27,54-53</inkml:trace>
  <inkml:trace contextRef="#ctx0" brushRef="#br0" timeOffset="9741">12435 502,'0'-26,"-79"52,-27 27,53 0,0 27,27-27,26-27,-53 27,53-27,26-26,1 0,-1 0,27 0,-26 0,26-79,-53 53,53 26,-53-27,0 80,0-27,0 27,53 27,-53-1,26-79</inkml:trace>
  <inkml:trace contextRef="#ctx0" brushRef="#br0" timeOffset="10087">12647 926,'27'0,"-27"-53,52 53,-52 26,0 27,0 0,-26-53,26 27,0 25,26-52,27 0,-26 0,26 27,-27-27,-26 26,-79 80,-27-53,-53 27,-26-80</inkml:trace>
  <inkml:trace contextRef="#ctx0" brushRef="#br0" timeOffset="11051">13547 899,'26'0,"54"0,-80 53,26-53,-26 80,0-54,-26 27,-27 0,0 0,0 0</inkml:trace>
  <inkml:trace contextRef="#ctx0" brushRef="#br0" timeOffset="11566">14367 688,'0'-27,"0"27,-53 0,0 0,0 53,0-26,53 52,-26-53,26 1,0 26,0-27,53-26,-27 0,1 0,26 0,-27 0,0 0,-26-53,53 53,-53 0,0 53,27-53,-27 80,26-80</inkml:trace>
  <inkml:trace contextRef="#ctx0" brushRef="#br0" timeOffset="11919">14684 979,'53'26,"-53"1,0 25,27-25,-27-1,79 54,-52-80,-1 0,-26-53,53 0,-53 0,26 27,-26-27,0 79,0 1,0 25,0 28,0-1,0-26,0 0</inkml:trace>
  <inkml:trace contextRef="#ctx0" brushRef="#br0" timeOffset="12211">15610 1296,'27'53,"-27"-26,0 25,-53 1,27-53,-27 0</inkml:trace>
  <inkml:trace contextRef="#ctx0" brushRef="#br0" timeOffset="12743">16669 1111,'26'0,"27"0,-26 0,26 26,-1-26</inkml:trace>
  <inkml:trace contextRef="#ctx0" brushRef="#br0" timeOffset="12975">17436 1137,'27'0,"25"0,-52-26,27 26,52 0,-52 0,52 0,-26 0,26 0,-26 0</inkml:trace>
  <inkml:trace contextRef="#ctx0" brushRef="#br0" timeOffset="13193">18203 1111,'27'0,"-1"0,27 0,-26 0,-1 0,27 0,-27 0,27 0,0 0,27 0,-27 0,0 0,-1 0,1 0</inkml:trace>
  <inkml:trace contextRef="#ctx0" brushRef="#br0" timeOffset="13393">19209 1111,'26'0,"27"0,0 0,-26 0,-1 0,53 0,-26 0,0 0,0 26,0-26,26 0,-26 0,-26 0</inkml:trace>
  <inkml:trace contextRef="#ctx0" brushRef="#br0" timeOffset="13741">20558 1217,'27'0,"-1"0,-26 26,27-26</inkml:trace>
  <inkml:trace contextRef="#ctx0" brushRef="#br1" timeOffset="25263">12806 2381,'0'-27,"0"1,0 0,0-1,0-26,0 27,0-1,0-26,0 27,0-1,0-25,0 25,0 1,0-27,0 26,0 1,0 26,0-53,0 26,0 1,0-1,0-25,0 25,0 1,0-27,0 26,-53 1,26 26,27 0,-52 0,52 26,-27-26,27 27,0 26,0-80,0 27,0-26,53-1,-53-26,26 53,27 0,0 0,-53 27,27-27,26 26,-27-26,-26 27,27-27,-27 53,0-27</inkml:trace>
  <inkml:trace contextRef="#ctx0" brushRef="#br2" timeOffset="35197">9843 1270,'-53'0,"26"0,27 0,-26 53,26 0,0-27,-53 0,53 27,0-26,-27-1,27 27,0-26,0-1,0 27,0-27</inkml:trace>
  <inkml:trace contextRef="#ctx0" brushRef="#br2" timeOffset="35444">9551 1640,'0'27,"0"-1,0 53,0-26,0-26,53-27,-26 0,26 0</inkml:trace>
  <inkml:trace contextRef="#ctx0" brushRef="#br2" timeOffset="36389">9128 2275,'0'0,"80"53,-80 0,26 26,-26-26,0-26,0-1,0 54,0-133,0 26,53-26,-53 0,26-26,-26 52,0 1,0 26,0 26,0 27,53-26,-53-1,0 27,27-26,-27-1,79 27,-79-26,53-27</inkml:trace>
  <inkml:trace contextRef="#ctx0" brushRef="#br2" timeOffset="36959">9975 2090,'0'-27,"0"-25,0 52,-53 0,26 0,1 0,26 26,-79-26,79 53,-27-53,27 53,0 0,0 0,0-27,0 1,0-1,27 27,-27-27,0 27,0 53,0-53,0 0,0-27,0 27,0-26,26-27,27 0,-27 0,-26 0</inkml:trace>
  <inkml:trace contextRef="#ctx0" brushRef="#br2" timeOffset="37222">10054 2487,'0'0,"27"0,-1 0,27 0,0 0,-27 0,1 0,26 0,-27 0,-26 0</inkml:trace>
  <inkml:trace contextRef="#ctx0" brushRef="#br2" timeOffset="37461">10504 2275,'0'27,"0"-1,0 27,0-27,0 1,0 26,0-27,0 27,53-53</inkml:trace>
  <inkml:trace contextRef="#ctx0" brushRef="#br2" timeOffset="37822">10689 2143,'53'-27,"-26"27,-1 0,27 0,-27 27,-26 26,0 0,0 26,0-53,27-26,-27 53,0-26,0 26,0-27,53 1,-53 26,0-27,0 1,0 25,0-25,-27-27,27 53,-106 0,80-27</inkml:trace>
  <inkml:trace contextRef="#ctx0" brushRef="#br2" timeOffset="39127">14340 1825,'27'53,"-27"0,0 0,0 26,0-26,0-26,0-1,0 27,-27-53,27 27,27-27,-27 0,53-53,-53 0,53 0,-53-26,53 26,-53 26,0-26,0 80,0-1,0 1,0 26,0-1,26-52,-26 53,53 0,0 0,-27-53</inkml:trace>
  <inkml:trace contextRef="#ctx0" brushRef="#br2" timeOffset="39643">15002 1799,'0'-27,"-27"-26,-25 53,25 0,1 27,-27 52,53-52,0 26,0 0,0 0,0-27,0 27,0-27,0 1,0 26,0-27,0 27,0 0,0-27,0-26,53 0,0 0,-27 0,0 0</inkml:trace>
  <inkml:trace contextRef="#ctx0" brushRef="#br2" timeOffset="39913">15214 1931,'0'27,"0"-1,-27 1,27 25,0-25,0-1,0 27,-26-26,26 26,0 0</inkml:trace>
  <inkml:trace contextRef="#ctx0" brushRef="#br2" timeOffset="40386">15478 1799,'27'0,"-27"0,53 53,-53-27,26 27,-26 0,0 0,0-27,0 27,0-26,0-1,0 27,0 0,0-26,0-1,0-26,-53 53</inkml:trace>
  <inkml:trace contextRef="#ctx0" brushRef="#br2" timeOffset="41646">7514 1640,'-26'0,"26"53,-53 0,53 26,-53 1,0 26,53-54,-53 1,53 0,0-26,-53-27,53 53,0-27</inkml:trace>
  <inkml:trace contextRef="#ctx0" brushRef="#br2" timeOffset="41865">7170 2116,'0'53,"0"-53,0 53,53-53,-53 27,53-27,0 53,0-53,-27 0</inkml:trace>
  <inkml:trace contextRef="#ctx0" brushRef="#br2" timeOffset="42809">6376 2646,'0'0,"53"0,-26 26,26 53,-53 1,26-1,-26 0,0-26,0-26,0-1,0 27,0-26,0-27,0-53,0 0,53 0,-53-26,0-1,27 1,-27 52,0 1,0 26,0 53,0 26,53-52,-53-1,0 27,52-27,-52 1,27-27,-27 79,79-79,-79 27,53-27</inkml:trace>
  <inkml:trace contextRef="#ctx0" brushRef="#br2" timeOffset="43281">7250 2460,'0'-53,"0"27,-27 26,-52 0,52 26,-26 1,53 26,-26 0,26 0,0 26,0 0,0-26,0 27,0-1,0-26,0-27,0 27,53 0,-53-26,0-1,0 54,26-80,-26 26,0 0,53-26,-26 53,26-53</inkml:trace>
  <inkml:trace contextRef="#ctx0" brushRef="#br2" timeOffset="43534">7329 3016,'26'-53,"27"53,-26 0</inkml:trace>
  <inkml:trace contextRef="#ctx0" brushRef="#br2" timeOffset="43850">7620 2751,'26'0,"27"0,0 27,-53 26,0 0,0-27,0 1,-26 25,-1 1,27-26,53-27,-26 0,26 0,26 0,-52 0</inkml:trace>
  <inkml:trace contextRef="#ctx0" brushRef="#br2" timeOffset="44218">8043 2487,'0'-27,"27"27,26 0,-53 0,53 106,-53-79,0 26,0-1,53 54,-53-53,0 0,0 0,0 0,0 26,0-26,0 0,0-26,0 26,0-27,0 0,0-26</inkml:trace>
  <inkml:trace contextRef="#ctx0" brushRef="#br2" timeOffset="45261">5556 1693,'0'-53,"-53"53,53 53,-26 0,26 0,-79 26,79 1,-80-27,27-1,53 28,-53-54,53 1,-26-27,26 79,0-52,0-1,-53-26</inkml:trace>
  <inkml:trace contextRef="#ctx0" brushRef="#br2" timeOffset="45508">5106 2116,'0'0,"0"53,0 0,0 0,27 0,-27 26,26-52,27-27,0 26</inkml:trace>
  <inkml:trace contextRef="#ctx0" brushRef="#br2" timeOffset="46468">3678 3069,'0'-27,"26"54,-26 26,53 26,-53 1,0-28,0 28,0-27,0 0,0 0,0-27,0-52,0-27,53 0,-53 0,0-27,26 28,-26-1,0 0,0 106,0 0,0-1,0 28,0-27,53 0,-53-27,0 27,27-27,-27 27,53-53</inkml:trace>
  <inkml:trace contextRef="#ctx0" brushRef="#br2" timeOffset="46971">4313 2831,'0'-80,"0"80,0-26,-27 26,-26 0,27 26,26 1,-53 26,53 26,0 27,0-27,0 1,0 26,0-1,0-25,26-1,-26-26,0 0,27 0,-27-27,0 1,0 26,53-53,-53 26,53-26,-27-26</inkml:trace>
  <inkml:trace contextRef="#ctx0" brushRef="#br2" timeOffset="47211">4392 3492,'27'0,"25"0,1 0,-26 0,26 0</inkml:trace>
  <inkml:trace contextRef="#ctx0" brushRef="#br2" timeOffset="47608">4736 3095,'53'0,"-27"-26,1 26,26 0,-27 0,1 0,-27 0,53 53,-53 0,0-27,-27 27,-52 0,79-27,0 27,26-53,1 0,-1 0,27 27,-53-1,-26 27,-1-53,-26 53,27-53,26 27,-27-27</inkml:trace>
  <inkml:trace contextRef="#ctx0" brushRef="#br2" timeOffset="48193">5265 2804,'0'-26,"27"26,-1 0,27 0,-26 26,-27 1,0 26,52 26,-52 0,0 1,0-1,0-26,0 0,0 26,0-26,0 27,0-27,0-27,0 0,0 27,0 0,0-26,-26-27,26 53,-26-53,-1 0,27 26,-26-26</inkml:trace>
  <inkml:trace contextRef="#ctx0" brushRef="#br2" timeOffset="50611">16563 1190,'0'-26,"0"26,0 26,0 27,0 0,0-26,0 26,0-1,0-25,26-1,-26 27,0-26,0-1,27-26,-80 0</inkml:trace>
  <inkml:trace contextRef="#ctx0" brushRef="#br2" timeOffset="50814">16457 1587,'53'0,"0"0,0 80,-27-80,-26 52,80-52,-27 27,-27-27,27 0</inkml:trace>
  <inkml:trace contextRef="#ctx0" brushRef="#br2" timeOffset="51928">16510 2116,'0'0,"0"0,53 53,-53 0,0 0,0-26,0-1,0 53,26-105,-26-1,0-25,0-1,0 26,0-26,0 80,0-1,0 27,53-26,-53-1,0 27,27-27,26 27,0-53</inkml:trace>
  <inkml:trace contextRef="#ctx0" brushRef="#br2" timeOffset="52361">17198 2011,'0'-27,"0"-26,0 53,-53 0,0 0,27 27,-27-1,26 27,-26-27,53 27,-26 27,26-27,0 0,0-1,0 1,0 27,0-54,0 1,0 26,0-27,0 27,0 0,0 0,53-53,-53 26,26-26,27 0</inkml:trace>
  <inkml:trace contextRef="#ctx0" brushRef="#br2" timeOffset="52668">17304 2143,'53'0,"26"0,-79 26,27-26,-27 80,0-27,0-53,0 26,-53-26,53 26,26-26,1 0,-1 0,27 0,-27 0,1 0</inkml:trace>
  <inkml:trace contextRef="#ctx0" brushRef="#br2" timeOffset="53162">17701 2037,'53'0,"-27"0,0 0,27 0,-53 53,0 0,0 0,0-27,0 27,0-26,0-1,27 27,-27 0,0-27,0 1,0 26,0-27,0 27,0-53,0 53,-27-53,27 26,0 1,-53-27,53 26,-26-26,26-26,-53-1</inkml:trace>
  <inkml:trace contextRef="#ctx0" brushRef="#br2" timeOffset="53972">16801 2169,'0'-53,"0"53,-53 0,-26 53,79-26,-27-27,27 26,0 27,0-26,-26-27</inkml:trace>
  <inkml:trace contextRef="#ctx0" brushRef="#br2" timeOffset="55698">16219 476,'0'0,"0"-53,-26 27,26-1,-53 27,0 0,26 0,-52 53,52 26,-26 1,53-27,-52 26,52-52,0-1,0 27,26-53,53 0,-52 0,26 0,-27 0,-26-53,27 0,-27 27,53-27,-53 26,0 27,26 0,-26 80,53-27,-53-1,26-52,-26 53,0 0</inkml:trace>
  <inkml:trace contextRef="#ctx0" brushRef="#br2" timeOffset="56064">16457 582,'0'-27,"0"27,0 53,0 0,53 27,0-28,26 1,-79 0,0-26,-26-27,-1 0,1 26,-27-26</inkml:trace>
  <inkml:trace contextRef="#ctx0" brushRef="#br2" timeOffset="56238">16616 476,'53'-27,"0"27,-27 0,27 0,-26 0,-1 0</inkml:trace>
  <inkml:trace contextRef="#ctx0" brushRef="#br2" timeOffset="60062">25347 291,'0'-27,"-79"27,79-53,-53 53,26 0,27-26,0 52,0 1,0 26,0-27,0 1,0 26,0-1,-53 1,53 0,0 27,0 26,0-27,-26 27,26 0,0-27,0 0,0 1,0-1,0 0,0 1,0-27,0 0,0-27,0 27,0 0,0-27,0 1,0-27,79 0,-26 0,0 0</inkml:trace>
  <inkml:trace contextRef="#ctx0" brushRef="#br2" timeOffset="60782">26141 688,'26'0,"1"0,-27 53,26-53,-26 26,53-26,-53 53,53-53,-53 53,0 26,27-79,-27 27,0-1,-27-26,27 27,-53-27,0 0,27 52,-1-52,-26 0</inkml:trace>
  <inkml:trace contextRef="#ctx0" brushRef="#br2" timeOffset="60975">26458 555,'27'0,"-27"-53,53 53,-53 27,53-1,-27 54,27-27,0 0,-53-27</inkml:trace>
  <inkml:trace contextRef="#ctx0" brushRef="#br2" timeOffset="61151">27040 1217,'0'26,"-26"27,26-26,-53-27,53 53</inkml:trace>
  <inkml:trace contextRef="#ctx0" brushRef="#br2" timeOffset="61542">27279 582,'52'0,"1"0,0 0,0 0,0 0,-26 0,-27 0,0 53,0-27,0 27,0 0,0 53,0-27,-53 1,53-1,0 0,-53-26</inkml:trace>
  <inkml:trace contextRef="#ctx0" brushRef="#br2" timeOffset="61764">27966 1190,'27'0,"-27"0,0 53,0-26,0 26,-53-27,0 27,0-53</inkml:trace>
  <inkml:trace contextRef="#ctx0" brushRef="#br2" timeOffset="62342">28707 608,'0'-26,"-53"26,53-53,-53 53,53-27,-52 27,25 0,-26 0,27 27,-27-1,26 1,27 26,0-27,0 1,53 52,0-79,-26 0,-1 0,27 0,-27 0,1 0,-27 26,0 27,0-26,0-1,0 27,0 27,0-28,0 1,0 0</inkml:trace>
  <inkml:trace contextRef="#ctx0" brushRef="#br2" timeOffset="62552">28919 1217,'53'0,"-53"0,0 79,0-26,-27-53,-25 27</inkml:trace>
  <inkml:trace contextRef="#ctx0" brushRef="#br2" timeOffset="63010">29342 661,'0'0,"0"53,0 26,0 1,0-1,0 27,0 26,0-52,0-27</inkml:trace>
  <inkml:trace contextRef="#ctx0" brushRef="#br2" timeOffset="63392">29739 793,'0'-52,"53"52,0 26,-53 53,0-52,0-1,-26 27,26-26,-53-27,53 53,0-1,79-25,-53-27,1 0,26 53,-27-53,-26 53,0 0,0 0,-53-27,-26 27,26 0,0 0,0-53</inkml:trace>
  <inkml:trace contextRef="#ctx0" brushRef="#br2" timeOffset="63563">30506 1402,'0'0,"0"0,-52 53,52-27,-80 27</inkml:trace>
  <inkml:trace contextRef="#ctx0" brushRef="#br2" timeOffset="64036">30956 1402,'-26'0,"-1"0,80 0,27 0,52 0,0-79</inkml:trace>
  <inkml:trace contextRef="#ctx0" brushRef="#br2" timeOffset="64254">31591 846,'0'-53,"0"133,0-1,-26 1,26 25,-53 28,53-1,-53 0,53-79</inkml:trace>
  <inkml:trace contextRef="#ctx0" brushRef="#br2" timeOffset="64455">31856 1508,'26'0,"27"0,-53 0,0 26,0 27,0-26,-53 26,53-27,-53-26</inkml:trace>
  <inkml:trace contextRef="#ctx0" brushRef="#br2" timeOffset="64875">32438 926,'0'0,"0"26,-27-26,27 53,0-26,27 25,26 1,-27-26,1 26,26-27,-53 27,26-26,-26 26,0 26,-79-53,-1-26,27 0,27 0</inkml:trace>
  <inkml:trace contextRef="#ctx0" brushRef="#br2" timeOffset="65079">32491 1032,'0'-53,"26"26,27 27,-26 0,-1 0,1 0,26 0,-1 0</inkml:trace>
  <inkml:trace contextRef="#ctx0" brushRef="#br2" timeOffset="65539">32994 582,'79'-80,"-53"80,1 0,26-26,-27 26,1 0,-27 0,79 53,-79-27,27 27,-27 53,0 0,0-27,0 27,0-27,0 1,0-1,0 1,0-27,0-1,0 1,0-26,0-1,0 27,-53 0,53-26,-53-27,26 52</inkml:trace>
  <inkml:trace contextRef="#ctx0" brushRef="#br2" timeOffset="66901">26167 661,'53'0,"-53"-26,53 26,0 0,26 0,1-53,-1 53,1 0,25-53,-25 53,-54 0,1 0,-27 0,-27 26</inkml:trace>
  <inkml:trace contextRef="#ctx0" brushRef="#br2" timeOffset="69264">26141 2302,'0'0,"0"-53,0 26,0-26,0 27,0-27,0 26,0 1,0-27,0 27,0-1,0-26,0 27,0-1,0 1,0-27,26 26,-26-25,0 25,0 1,0-1,0-26,0 27,0-1,0-26,0 27,0 0,0-27,0 26,0 1,0 26,0 53,-53-53,53 79,-26-26,26-27,-53-26,79 0,-26-53,27 53,-27-26,53-27,-53 0,26 27,-26-1,27 27,-27 0,53 0,-27 27,27 26,-53-27,27 27,-27 0,52 0,-52 0,0 0</inkml:trace>
  <inkml:trace contextRef="#ctx0" brushRef="#br2" timeOffset="70737">25135 2593,'0'-27,"0"27,0 53,0 0,80 26,-80 1,26-27,-26 0,0-27,0 27,0-27,0-26,0-53,0 1,0-1,0 0,0 0,0 0,0 26,0 27,0 53,0-26,53-1,-53 27,0-26,0-1,0 27,27-27,-27 1,53 26,-1-53</inkml:trace>
  <inkml:trace contextRef="#ctx0" brushRef="#br2" timeOffset="71337">25770 2566,'0'-26,"0"-1,0-26,-26 27,26-27,-26 53,26-27,-27 27,-26 0,27 53,26 0,0 0,-53 0,53 0,0 26,0-26,0 0,0 0,0 0,-27 0,27-27,0 1,0 26,0 0,0-27,0 27,0-53,0 27,53-1,0 27,-26-53,26 0</inkml:trace>
  <inkml:trace contextRef="#ctx0" brushRef="#br2" timeOffset="71637">26035 3042,'-26'0,"26"27,-27-27,27 53,0 0,27 26,52-79,-53 0,1-53,-27 27,0-1,0-26,-27 27,1-27,-53 53,52 26,27 1</inkml:trace>
  <inkml:trace contextRef="#ctx0" brushRef="#br2" timeOffset="72057">26194 2751,'0'-53,"0"27,0 0,26 26,1 0,26 0,-27 0,1 0,-27 52,52 1,-52-26,0-1,0 27,0 27,0-28,-26 1,26-26,0 26,0-27,0 1,0 52,26-52,-26-1,-26 53,0-79</inkml:trace>
  <inkml:trace contextRef="#ctx0" brushRef="#br2" timeOffset="72673">27623 1481,'0'0,"0"-26,-27 26,27 53,0-27,-53 1,53 52,0-26,-26 0,26 0,0 0,-53 26,53-52,0-1</inkml:trace>
  <inkml:trace contextRef="#ctx0" brushRef="#br2" timeOffset="72891">27437 1905,'0'0,"0"26,0 1,0 78,0-78,53-27,-53 53,53-53,-53 53,27-53</inkml:trace>
  <inkml:trace contextRef="#ctx0" brushRef="#br2" timeOffset="73663">26882 2619,'0'27,"26"52,27 0,-53 1,79 25,-79-52,0 0,0-26,27-27,-27 0,0-53,0 0,0-26,0-1,0 27,0 27,0-1,0 54,0-1,26 27,-26-26,0-1,53 27,-53-27,27 1,-27 26,79-53</inkml:trace>
  <inkml:trace contextRef="#ctx0" brushRef="#br2" timeOffset="74045">27623 2566,'0'-53,"-27"27,-26 26,0 0,27 0,-27 53,26-27,27 54,-53-28,53 1,0 0,0 0,0 0,0-26,0 25,27-25,-27-1,53 54,-53-54,53 27,-53 0,26-53,-26 53,27-53</inkml:trace>
  <inkml:trace contextRef="#ctx0" brushRef="#br2" timeOffset="74293">27649 2857,'0'27,"0"26,0-27,0 0,0 27,0-26,0 26,53 0</inkml:trace>
  <inkml:trace contextRef="#ctx0" brushRef="#br2" timeOffset="74619">27861 2566,'0'-26,"26"26,1 0,-27 0,52 26,-52 27,0-26,0-1,0 27,0-27,0 27,0 0,0 27,0-28,0 1,0-26,0 26,0-27,0 1,0-1,0-26,0 80,-52-80</inkml:trace>
  <inkml:trace contextRef="#ctx0" brushRef="#br2" timeOffset="75348">28760 1534,'0'-26,"0"26,-53 79,53-26,0 0,0 0,0 0,0 26,0-26,0-26,0-1,0 27,0-27,0 1</inkml:trace>
  <inkml:trace contextRef="#ctx0" brushRef="#br2" timeOffset="75566">28549 1984,'0'27,"0"-1,26 27,-26-27,106-26,-80 27,1-27,26 53,-27-53,1 0,52 0</inkml:trace>
  <inkml:trace contextRef="#ctx0" brushRef="#br2" timeOffset="76477">28443 2725,'0'26,"0"27,0 27,0 25,0-25,0-27,0 26,0-52,0-54,0-26,0-26,0 26,0 0,0 0,53 0,-53 0,0 53,0 53,0-26,26-1,-26 27,0 0,0-27,53 27,0-26,-27-27</inkml:trace>
  <inkml:trace contextRef="#ctx0" brushRef="#br2" timeOffset="76865">28972 2540,'0'-80,"0"54,-53 26,0 0,0 53,53 0,-53 26,53-26,-53 26,53 1,0 26,0 26,0-53,0-26,0 0,0-26,0 25,0-25,0-1,0 27,27-53,26 0,-27 0,27 0,-53-53</inkml:trace>
  <inkml:trace contextRef="#ctx0" brushRef="#br2" timeOffset="77167">28998 2857,'0'0,"27"27,-27 26,0-27,0 0,0 27,0-26,-27-27,27 53,-26-53,52 0,27 0,0 0,27 0,-28 0,-25 0,-27 0</inkml:trace>
  <inkml:trace contextRef="#ctx0" brushRef="#br2" timeOffset="77524">29236 2672,'0'-26,"27"26,-27 0,0 52,0-25,0 52,0-26,0 27,0-1,0 0,0 1,0-27,0 0,0 26,0-26,0-27,0 1,0 26,0-53,-53 0</inkml:trace>
  <inkml:trace contextRef="#ctx0" brushRef="#br2" timeOffset="78468">29898 1693,'0'26,"0"1,0 26,0 0,0 26,0-26,53 0,-53-27,0 27,26-26,-26 26,0 0,0-27,0 1</inkml:trace>
  <inkml:trace contextRef="#ctx0" brushRef="#br2" timeOffset="78708">29819 2222,'0'0,"26"80,-26-54,53 0,-27-26,27 53,-26-53,26 0,-27 0,27 0</inkml:trace>
  <inkml:trace contextRef="#ctx0" brushRef="#br2" timeOffset="79753">29871 2857,'0'80,"27"-1,-27 0,0 1,0-1,0 0,0-26,0-26,0 26,0-80,0 1,0-27,26-26,-26 26,0 0,53 26,-53-26,0 80,0-1,0 1,0 26,0-27,0 1,0-1,0 27,27-27,-27 27</inkml:trace>
  <inkml:trace contextRef="#ctx0" brushRef="#br2" timeOffset="80104">30374 2857,'0'-53,"0"27,0 26,-79 26,26 1,53 26,-53 52,53-25,-79 26,79 0,-53-1,53-25,0-27,0 0,0-1,0 1,0-26,26 26,-26 0,27-27,-27 27</inkml:trace>
  <inkml:trace contextRef="#ctx0" brushRef="#br2" timeOffset="80502">30348 3095,'53'0,"-27"27,-26 26,0 0,0 26,-53-53,80 27,26-53,-27 27,0-27,27 53,-53 0,27-53,-27 53,0-53,0 26,-80-26,28 53,25-53,1 26</inkml:trace>
  <inkml:trace contextRef="#ctx0" brushRef="#br2" timeOffset="80816">30639 2884,'79'0,"-52"53,-27-27,53 27,-53 26,0-26,0 27,0-27,0-1,0 1,0 27,0-27,0-27,0 1,0 25,0-25,0-1,-27 27,27-26,-26 26</inkml:trace>
  <inkml:trace contextRef="#ctx0" brushRef="#br2" timeOffset="81994">31459 1825,'53'0,"-53"-53,0 27,0 52,0 27,0 27,0 52,0-53,0 1,-27-1,27-26,0 0,0 0,0-27,0 1,0-27,-26 0</inkml:trace>
  <inkml:trace contextRef="#ctx0" brushRef="#br2" timeOffset="82204">31353 2381,'0'26,"0"27,0-26,0 26,0-53,0 53,27-53,-27 26,79-26,-53 0,1 0,26 0,0 0</inkml:trace>
  <inkml:trace contextRef="#ctx0" brushRef="#br2" timeOffset="83118">31274 3042,'0'53,"26"27,-26-1,0 0,0-26,0 0,0 0,0 0,0-79,0-27,53 0,-53 0,0-26,0 26,27 0,-27 26,0 54,0 26,0 0,0 26,0-26,0-27,0 1,0 26,0 0,0-27,0 0</inkml:trace>
  <inkml:trace contextRef="#ctx0" brushRef="#br2" timeOffset="83578">31803 3016,'0'-79,"0"52,0 27,-53 0,0 0,27 0,-1 0,27 0,-79 53,79 0,-27 0,27 53,0-27,-53 27,53 0,0-27,0 0,0-26,-26 27,26-27,0-27,0 27,0 0,0-27,0-26,0 27,26-27,-26 53,53-53,-26-27</inkml:trace>
  <inkml:trace contextRef="#ctx0" brushRef="#br2" timeOffset="83958">31644 3281,'0'26,"0"27,0 0,0 0,0 0,0 0,27-27,-27 27,26-53,27 0,-27 0,27-27,-53 1,0-53,0 52,0 27,0 53,0-26,0-1,0 27,0-27,0 27,0-26,0 26</inkml:trace>
  <inkml:trace contextRef="#ctx0" brushRef="#br2" timeOffset="84289">31856 2937,'0'-27,"26"27,-26-53,53 53,-26 0,26 27,-53-1,53 27,-53 26,0-26,0 27,0 26,0-1,0-25,-27-1,27 0,0-26,0 27,0-27,0 0,0 0,0-27,-26 27,-27-53</inkml:trace>
  <inkml:trace contextRef="#ctx0" brushRef="#br2" timeOffset="85085">32729 1693,'0'53,"-53"0,53 26,0 1,-26 25,26-25,0-1,-53-26,53 0,0-27,0 27,0 0,-27-53</inkml:trace>
  <inkml:trace contextRef="#ctx0" brushRef="#br2" timeOffset="85302">32491 2328,'0'0,"0"53,0 0,26-27,-26 1,80-27,-54 79,1-79,26 0,-1 0,-25 0,26 0,-27 0,-26-26</inkml:trace>
  <inkml:trace contextRef="#ctx0" brushRef="#br2" timeOffset="86215">32464 2831,'0'0,"53"26,-53 1,27 52,-27 0,0-26,0 0,0 0,0-26,0 26,0-80,0-26,53-26,-53-1,26 1,-26 26,0 0,0 27,0 52,0 1,0 26,0-27,0 27,0-27,0 54,0-27,0-27,53 27,-53-26</inkml:trace>
  <inkml:trace contextRef="#ctx0" brushRef="#br2" timeOffset="86674">33205 2593,'0'-27,"0"1,0-1,-26 27,26-53,-53 53,-27 0,54 0,0 0,-27 53,53-26,-53 26,53 0,-53 26,53-26,0 0,-27 0,27 26,0-26,-53 0,53 0,0 0,0 0,0-27,0 1,0 25,0 1,0-26,27-27,26 53,-27-53,1 0</inkml:trace>
  <inkml:trace contextRef="#ctx0" brushRef="#br2" timeOffset="87012">32994 2831,'-27'26,"27"27,0-26,0-1,0 0,0 27,0-26,0 26,53-27,-27 27,-26 0,0-26,-26-27,-27 0,53 0</inkml:trace>
  <inkml:trace contextRef="#ctx0" brushRef="#br2" timeOffset="87206">33020 2884,'53'0,"-27"0,1 0,-1 0,54 0</inkml:trace>
  <inkml:trace contextRef="#ctx0" brushRef="#br2" timeOffset="87640">33417 2434,'53'0,"-53"-53,53 106,-53-27,0 27,53 0,-53 27,0-1,0-26,0 26,0 1,0-1,0 0,0 1,-27-27,27 26,0-53,0 1,0 26,0 0,0-27,-53-26,53 0</inkml:trace>
  <inkml:trace contextRef="#ctx0" brushRef="#br0" timeOffset="114818">926 4233,'-26'-26,"26"-27,0 26,0 1,-53-27,53 132,0 1,0 25,0-25,0-1,0 1,0-1,0 0,0-52,0-27,0 53,79-53,-52 0,-1 0,27 0,-27-53,27 26,-26-52,-27 0,79-27,-79 26,27 27,-27 27,0-53,0 79,0 26,0 53,0-52,0-1,26 27,-26-26,53 26,-53-27,26 1,-26 25,53 1,-53-26,0 26</inkml:trace>
  <inkml:trace contextRef="#ctx0" brushRef="#br0" timeOffset="115178">1429 4551,'53'0,"26"26,-79 0,27 27,-27 0,52-26,-52-1,0 54,27-80,-27-27,26-26,-26-26,0-1,0 1,0 26,53 0,-53 27,27 26,-27 26,0 1,53 26,-53 0,0-1,26 1,-26 27,0-27,0 0</inkml:trace>
  <inkml:trace contextRef="#ctx0" brushRef="#br0" timeOffset="115460">2170 4577,'0'0,"0"26,0 1,0 52,0-52,0-1,0 27,53-26,-53 25,26-52,-26 53,53-53,0-53</inkml:trace>
  <inkml:trace contextRef="#ctx0" brushRef="#br0" timeOffset="115628">2249 4233,'0'-26,"0"52</inkml:trace>
  <inkml:trace contextRef="#ctx0" brushRef="#br0" timeOffset="115886">2461 4101,'0'79,"0"53,0-26,0 27,0 52,0-27,0-52,0-26,53-1,-53-26,52 0,-52-106</inkml:trace>
  <inkml:trace contextRef="#ctx0" brushRef="#br0" timeOffset="116072">2355 4868,'26'-26,"1"26,-27-27,79 27,-52 0,25 0,28 0,-27 0,26 0,-26 0</inkml:trace>
  <inkml:trace contextRef="#ctx0" brushRef="#br0" timeOffset="116672">3201 5027,'27'0,"-1"0,27 0,0 0,27 0,-27 0</inkml:trace>
  <inkml:trace contextRef="#ctx0" brushRef="#br0" timeOffset="117346">4313 4498,'0'-53,"0"53,-80 0,54 0,-27 0,0 26,-26 1,26 26,26-27,27 53,0-52,27-27,26 26,26-26,0 53,1-53,-27 0,-27 53,27 0,-79 0,-27 0,0-53,-27 26,28-26,25 0,1 0</inkml:trace>
  <inkml:trace contextRef="#ctx0" brushRef="#br0" timeOffset="117630">4471 4339,'27'-53,"-27"79,0 27,0 27,0-27,0 0,0-1,53 28,-53 26,53-27,-53 0,26-26,-26 0,27-53</inkml:trace>
  <inkml:trace contextRef="#ctx0" brushRef="#br0" timeOffset="117848">4366 4709,'0'-26,"79"-27,-26 53,-27-27,27 27,0 0,-26 0,-1 0,27 0,-26 0,25 0</inkml:trace>
  <inkml:trace contextRef="#ctx0" brushRef="#br0" timeOffset="118201">5001 4815,'26'0,"53"-79,-26 79,0-53,0 53,0-53,-53 0,53 27,-53-27,0 0,-53 53,0 0,0 0,-26 0,0 26,26 1,0 52,53-53,0 1,0-1,0 27,79-26,-26 26,0-53,26 53,27-53,-53 0,0 0,-27 0,-26-27</inkml:trace>
  <inkml:trace contextRef="#ctx0" brushRef="#br0" timeOffset="118568">5636 3968,'-27'27,"27"52,0 27,0 0,0 26,0 1,0 25,0-25,27 25,-27 1,0-53,53-27,-53 1,52-54,-52-26,0-53</inkml:trace>
  <inkml:trace contextRef="#ctx0" brushRef="#br0" timeOffset="118898">5636 4286,'26'0,"1"0,-27 53,52-27,1 27,-53-26,0-1,27 27,-27-26,0-1,-27 27,1-53,-27 53,27-53,-27 53,26 0,1-53</inkml:trace>
  <inkml:trace contextRef="#ctx0" brushRef="#br0" timeOffset="119671">6853 4021,'-53'0,"26"0,-26 0,-26 53,0-26,26 26,0-27,53 27,-27-53,27 53,0-27,53 27,27-26,-27 26,0-53,-1 53,1-53,-26 79,26-79,-53 53,0-27,-27 1,1-27,-27 0,26 0,27 53,-52-53,52-27</inkml:trace>
  <inkml:trace contextRef="#ctx0" brushRef="#br0" timeOffset="120054">6906 4577,'105'-53,"-52"53,27-53,-1 53,27-53,-27 0,1 0,-1 27,-52-27,-27 0,0 27,-27 26,-52 0,-1 0,1 0,0 26,26 27,0 0,0 0,53 26,0-52,0-1,26 27,1-53,26 53,0-53,52 0,-52 0,0 53,-26-53,26 0</inkml:trace>
  <inkml:trace contextRef="#ctx0" brushRef="#br0" timeOffset="120594">7832 4048,'0'-27,"0"-26,-27 53,-26 0,27 0,-1 0,-26 53,27-53,26 27,0 26,0-27,53 27,-27-53,54 0,-27 0,-27 0,1 53,-27 26,0-52,-53 26,26 26,-26 1,53-1,-53 0,53 1,0-27,0-27,0 0,0-26,0 53,80-53,-54 0,27-26,-26-1,26-52,-27 26,-26 0,53 27,-53-54,-27 54</inkml:trace>
  <inkml:trace contextRef="#ctx0" brushRef="#br0" timeOffset="121230">8149 4603,'0'0,"0"27,0 26,0 26,0-26,0 0,0-27,0 27,0-26,27-27,-27 0,79-53,-79 0,106-26,-106-1,53 1,-53 26,53 0,-53 106,0-27,26 27,-26-26,80-27,-1 53,0-53,1 0,-1 0,0-27,1-26,26 0,-53-26,-1 0,-52-27,0 26,0 28,0-1,0 53,-52 0,25 0,-26 0,-26 79,52-26,27 26,-53 1,53-27,0 0,0-27,27 27,-1-53,54 0,-27 0,-27 0,27 0,0 0</inkml:trace>
  <inkml:trace contextRef="#ctx0" brushRef="#br0" timeOffset="121605">9313 4630,'53'0,"-26"0,26 0,-53 26,53-26,-53 53,52-53,-52 27,27-27,-27-27,0-26,53 0,-53-26,53 53,-53-1,53-26,-27 27,27 26,-26 26,-27 1,0 26,0 26,0-26,0 0,-27 0</inkml:trace>
  <inkml:trace contextRef="#ctx0" brushRef="#br0" timeOffset="122385">10530 4312,'0'-26,"-26"26,-27 0,0 53,0 0,-53 53,27-1,53-25,26-1,0-52,0 26,79-27,0-26,27 0,26-53,1-26,-54-1,0 27,-52-52,-27 52,0 26,0 1,-27 26,1 0,-27 0,53 26,-26 27,26 0,0-26,0 25,53-25,-1 26,-25-53,26 53,-27-53,1 53,26-53</inkml:trace>
  <inkml:trace contextRef="#ctx0" brushRef="#br0" timeOffset="124260">11615 3863,'-26'-53,"-27"53,-27 53,28 26,-28 53,27 27,53-53,-79 26,79 0,0 54,0-54,0-53,53-26,0 27,26-54,0 27,-26-53,27 0,-27 0</inkml:trace>
  <inkml:trace contextRef="#ctx0" brushRef="#br0" timeOffset="124769">11959 3942,'-53'0,"27"0,-27 53,26-53,-25 53,25 0,27 0,0-27,53-26,26 53,1-53,-27 26,0-26,-1 80,-52-27,0-27,0 1,-52 26,-28-53,27 53,0-53,0 52,27-52</inkml:trace>
  <inkml:trace contextRef="#ctx0" brushRef="#br0" timeOffset="124995">12303 4233,'0'-26,"-26"26,26 0,0 79,0-26,0-27,0 1,0 26,26-27,-26 27,0 0,0-27</inkml:trace>
  <inkml:trace contextRef="#ctx0" brushRef="#br0" timeOffset="125184">12330 3783,'53'0,"-53"-53,0 53,0 80,0-27,0-27</inkml:trace>
  <inkml:trace contextRef="#ctx0" brushRef="#br0" timeOffset="126165">12779 3995,'0'-27,"0"1,0-27,-26 53,-53 0,26 27,53-1,0 27,26 0,27-53,0 0,0 0,0-27,-53 1,26 52,-26 27,27-26,-27 26,0 26,0 0,0 1,0-1,0 27,0 0,0-27,0-26,0 0,0-53,0 26,-27-26,27 0,-53-79,53 0,0-27,0-26,0-1,27 54,-27 26,53 0,0 53,-27-26,1 26,52 0,-26 0,-27 53,27-27,-53 27,27-27,-27 27,0 0,0-26,0-1,53-26,-27-53,-26 0,79-26,-52 26,26 0,-53 0,53 0,-27 27,27 26,-53 26,0 54,27-27,-27-1,0 1,0 27,0-27,0 0,0 0</inkml:trace>
  <inkml:trace contextRef="#ctx0" brushRef="#br0" timeOffset="127096">14261 4207,'0'-53,"0"0,-26 53,26-53,-53 53,-27 0,54 26,-27 1,0 26,27-27,26 1,-53-27,53 79,0-53,53-26,-1 0,1 0,0 0,0-26,-26 26,-27-53,26 53,27 0,-53 26,53-26,0 27,0-27,0 0,26 0,0 0,-26 0,0-27,0-25,-26-1,-27-27,79-78,-79 52,0 26,0 27,0 0,0 27,0-27,0 53,-53 0,27 53,-27 79,53-52,-80 52,80 0,0-26,-53 0,53-27,0-26,0 0,27 0,-1 26,54-52,26-27</inkml:trace>
  <inkml:trace contextRef="#ctx0" brushRef="#br0" timeOffset="127830">15769 3492,'-53'27,"53"26,-53 52,0 28,-26 25,26-25,-79 25,52 1,28-26,-1-54,0 27,53-53,-27-27,27 27,0-53,80 0,-27-26,-1-27</inkml:trace>
  <inkml:trace contextRef="#ctx0" brushRef="#br0" timeOffset="128415">16563 3519,'0'-80,"0"27,0 27,-27-1,-25-25,-28 52,1 26,26 27,0 26,27 54,26-28,-80 54,80-27,0-26,-53-26,53 25,0-25,-53 26,53-53,0 0,0-1,0 1</inkml:trace>
  <inkml:trace contextRef="#ctx0" brushRef="#br0" timeOffset="128625">15875 4207,'0'0,"53"-27,-27 27,27-53,53 53,26 0,-52 0,-1 0,-26 0,0 0,-27 0</inkml:trace>
  <inkml:trace contextRef="#ctx0" brushRef="#br0" timeOffset="129367">16642 3995,'-26'53,"26"0,-27 0,27 0,0 26,0-53,0 1,0 26,0-27,0-26,53 0,-26 0,-1 0,27-26,-26-1,26 1,-27-27,-26 0,26 0,-26 132,0-52,0-1,0 27,0-26,0 26,0-53,27 0,52-53,-79 0,53 26,-53-26,53 53,-53 53,0 0,0 0,0-26,0 26,0 0,27-53,-1 0,27 0,-27-53,27 0,0-27,0 27,0 0,-53 1,27 52,-27 52,0-25,0-1,0 27,0-26,52 26,-52 0,0 0</inkml:trace>
  <inkml:trace contextRef="#ctx0" brushRef="#br0" timeOffset="129675">18177 4312,'0'-26,"0"-1,-27 27,-25 0,-54 0,26 0,-26 27,80 26,26-27,-26-26,26 53,26 0,27 0,26-53,54 79,-1-79,-26 27,-27-27,-52 0</inkml:trace>
  <inkml:trace contextRef="#ctx0" brushRef="#br0" timeOffset="130455">18865 3651,'26'0,"-26"-53,0 106,-53 26,53 54,-26-28,26 28,0-54,0 0,0 1,0-1,0-26,-53-26</inkml:trace>
  <inkml:trace contextRef="#ctx0" brushRef="#br0" timeOffset="130709">18468 4233,'0'0,"53"-26,0 26,0 0,26 0,27 0,-27 0,1 0,-1 0,-26 0,0 0,0 0,-27 0,27 0</inkml:trace>
  <inkml:trace contextRef="#ctx0" brushRef="#br0" timeOffset="130913">19288 4207,'0'26,"0"-26,0 53,0-27,0 27,0-26,0-1,0 27,0 0</inkml:trace>
  <inkml:trace contextRef="#ctx0" brushRef="#br0" timeOffset="131093">19394 3968,'53'-79,"-53"106,0-1,0 0</inkml:trace>
  <inkml:trace contextRef="#ctx0" brushRef="#br0" timeOffset="131933">19976 4471,'0'-26,"0"-27,0 26,0 1,-26-27,-1 53,1 0,-27 0,26 0,-26 0,53 26,0 1,27-27,-1 0,54 0,-27 0,-53 0,53 0,-53 0,0 26,0 27,0 27,0-27,0-1,0-25,0 26,52-53,-25 0,26-27,0-26,53-52,-27-1,0 53,-52 26,-27-26,53 53,-53 27,0 26,0-27,0 1,0 26,26-27,-26 1,0 26,27-53,-27 52</inkml:trace>
  <inkml:trace contextRef="#ctx0" brushRef="#br0" timeOffset="132203">20929 4048,'26'0,"0"53,-26 26,53-26,-53 0,53 0,-53 26,0-26,0 27,-53-1,27 0,-53-26,26 0,0 26,26-52</inkml:trace>
  <inkml:trace contextRef="#ctx0" brushRef="#br0" timeOffset="132457">21643 3916,'26'-53,"27"26,-53 27,0 53,-53 26,0 27,-26-53</inkml:trace>
  <inkml:trace contextRef="#ctx0" brushRef="#br0" timeOffset="132623">21405 4789,'26'0,"1"0</inkml:trace>
  <inkml:trace contextRef="#ctx0" brushRef="#br0" timeOffset="132790">21960 4101,'27'0,"-27"-27,0 27,-27 27,1-27</inkml:trace>
  <inkml:trace contextRef="#ctx0" brushRef="#br0" timeOffset="133597">19685 4207,'-26'0,"-27"0,0 79,26-53,-26 27,53-26,-53-1,53 27,0-26,80 26,-27-53,0 0,-27 0,27-27,-27 27,-26-53,0 27,0-27,0 26,0 1,0-27,0 53,-52 0,25 0,-26 0</inkml:trace>
  <inkml:trace contextRef="#ctx0" brushRef="#br0" timeOffset="134961">1561 5794,'53'0,"-27"0,27 0,0 0,27 0,25 0,28 0,52 0,-26 0,79 0,-26 0,-1-53,80 53,0 0,0 0,0-53,0 53,0 0,-52 0,25 0,27 0,-53 0,0 27,-26-27,26 53,-26-53,0 0</inkml:trace>
  <inkml:trace contextRef="#ctx0" brushRef="#br0" timeOffset="135248">8493 5926,'53'0,"26"0,1 0,-27 0,26 0,-26 0,26 0,1 0,26 0,26 0,-26 0,0 0,52 0,-25 0,52 0,0 0,0 0,0 0,-26-26,0 26,26 0,0 0,-26 0,-27 0,80-53,-80 53,27 0,-27 0</inkml:trace>
  <inkml:trace contextRef="#ctx0" brushRef="#br0" timeOffset="135509">14605 5768,'79'-27,"1"27,26 0,-27 0,0 0,1-26,52 26,-26 0,0 0,0 0,-1 0,28-53,25 53,-52 0,0 0,0 0,53 0,-54 0</inkml:trace>
  <inkml:trace contextRef="#ctx0" brushRef="#br0" timeOffset="135779">18574 5688,'106'0,"26"-26,-26 26,-27 0,0 0,1-53,-1 53,-26 0,-26 0,-1 0,27 0,-27 53,1-53,-27 53,79-53,-79 26</inkml:trace>
  <inkml:trace contextRef="#ctx0" brushRef="#br0" timeOffset="137766">5159 6641,'0'-53,"0"26,0 27,0 53,0 27,0 25,0 1,0 27,27-54,-27-26,53 26,0-52,-27-27,27 0,0 0,26 0,-26 0,-26-53,26 0,-53-26,26 26,-26-27,0 1,0 26,0 0,0 27,0 26,0 52,0 1,0 0,0 0,0 0,0 0,0-26,0-1,0 27,53-27,-27 27,54 0</inkml:trace>
  <inkml:trace contextRef="#ctx0" brushRef="#br0" timeOffset="138533">6297 6403,'0'-27,"0"-26,-26 0,-27 53,0-26,26 26,1 0,-27 0,27 26,26 1,-53 52,53-52,0 26,-53-1,53 28,0-27,0 26,26 0,-26 1,27-1,-27 1,53-27,-53-1,0-25,26 26,-26-27,0 1,0 26,53-27,-53 27,0-27,26 1,-26 26,53-53,-53 26,27-26,-1 0,27 0,0 0,-27-53,-26-26</inkml:trace>
  <inkml:trace contextRef="#ctx0" brushRef="#br0" timeOffset="138922">6509 6985,'0'26,"79"54,-26-28,0 1,-53 0,53-53,-53-53,0-26,0 26,0 0,0 27,0-27,53 53,0 26,26 27,-26 27,-53-54,26 0,-26 27,0 0,0-26</inkml:trace>
  <inkml:trace contextRef="#ctx0" brushRef="#br0" timeOffset="139427">7144 6403,'0'-27,"0"1,26 26,27 0,-26 0,26 53,-27-27,27 27,-27 0,-26 0,80 26,-80-26,26 0,-26 0,0 0,0 0,53-27,-53 1,0 26,0-27,27 27,-27-27,0 1,0 26,0 0,-53-53,26 0,1 26,-27-26,26 0</inkml:trace>
  <inkml:trace contextRef="#ctx0" brushRef="#br0" timeOffset="139716">7938 6852,'26'0,"-26"-26,79 26,1-53,-54 53,1 0,-27 26,53-26,-53 80</inkml:trace>
  <inkml:trace contextRef="#ctx0" brushRef="#br0" timeOffset="139852">8149 7170,'80'0,"-28"0,1 0,-26 0</inkml:trace>
  <inkml:trace contextRef="#ctx0" brushRef="#br0" timeOffset="140873">10134 6297,'-27'-53,"-26"53,-26 0,-1 53,28-27,-28 54,27-27,0 26,53-26,0 26,0-26,0 0,0 0,80 26,-27-26,0 0,-1 0,1 0,0 26,-26 1,-27-1,0 0,0 27,0 0,0 0,0 26,0-52,0 25,0-25,0-1,0 1,0-1,0 0,0 1,0 26,0-54,0 1,79 0,-79-26,27-1,25-26,1 0,-26 0,-1 0,54-26,-27-1</inkml:trace>
  <inkml:trace contextRef="#ctx0" brushRef="#br0" timeOffset="141533">11165 6164,'0'53,"0"0,0 27,0-1,0 0,0 1,53 26,-53-27,53 0,-53-26,27-53</inkml:trace>
  <inkml:trace contextRef="#ctx0" brushRef="#br0" timeOffset="141737">11986 6932,'53'0,"-1"0,-52 53,0 0,0 0,0-27</inkml:trace>
  <inkml:trace contextRef="#ctx0" brushRef="#br0" timeOffset="143168">14526 6456,'0'-27,"0"1,53 26,-27 0,27 26,0 53,-53 1,0-27,0 0,0 0,0-1,0-25,0-27,0 53,0-53,0-53,0 26,53-25,-53-28,53 27,-53 27,53-27,-27 26,27 27,-27 0,27 80,-53-54,0 1,0 26,0-27,0 27,0 0,-26 26,26-52</inkml:trace>
  <inkml:trace contextRef="#ctx0" brushRef="#br0" timeOffset="143730">15716 6403,'80'0,"-80"-27,105 27,-52 0,0 0,0 0,27 0,-27 0,-1 53,1 0,-26 0,-27 0,0-27,0 1,-27-27,-26 53,-26-53,26 0,-26 53,26-53,-27 0,1 0,0 0,52 52,-26-52,53 27</inkml:trace>
  <inkml:trace contextRef="#ctx0" brushRef="#br0" timeOffset="144006">16404 6905,'-26'0,"-54"0,1 0,26 53,27-53,-27 27,26-27,1 26,-54-26,80 53</inkml:trace>
  <inkml:trace contextRef="#ctx0" brushRef="#br0" timeOffset="144366">17119 6720,'0'0,"-80"53,54 0,26 0,0 0,53-53,-27 0,1 0,25 0,-52-27,27 1,-27-27,0 0,0 0,-27 27,-25-27,-1 53,26 26,-26 27</inkml:trace>
  <inkml:trace contextRef="#ctx0" brushRef="#br0" timeOffset="145350">11483 7990,'-27'0,"-78"53,78 26,-26 27,53-53,-53-26,53 52,27-79,-1 0,27 0,27-26,-28-1,-25-26,-27 0,53 0,-53 0,0 27,-27-1,1-25,-1 52,-25 26,52 0,0 1</inkml:trace>
  <inkml:trace contextRef="#ctx0" brushRef="#br0" timeOffset="145545">12118 8281,'0'80,"0"-54,0 0,-53 54,27-54,-27 27,26 0,-26-53</inkml:trace>
  <inkml:trace contextRef="#ctx0" brushRef="#br0" timeOffset="147854">14288 8017,'0'26,"0"53,52 27,-52-53,0 0,27-26,-27 25,0 1,53-79,-53-1,0-25,0-1,0-27,0 1,26-1,-26 54,0 0,53 26,-26 0,26 26,-53 0,52 54,-52-54,27 27,-27 0,0-26,53-1,-53 27,0-27,0 1</inkml:trace>
  <inkml:trace contextRef="#ctx0" brushRef="#br0" timeOffset="148258">15372 7778,'0'53,"-53"-26,-26 26,26 0,0 26,-26-26,26-27,26 27,-52-26,106-27,-27 53,79-53,-53 26,1-26,26 53,0-53,0 53,-1-53,-25 26,-1-26,54 0,-54 0</inkml:trace>
  <inkml:trace contextRef="#ctx0" brushRef="#br0" timeOffset="148559">15743 8228,'0'0,"0"53,26 0,27-53,-26 53,25-53,1 0,0 0,-53 0,0-53,0 27,0-27,-53 26,27 27,-27-26,27 26,-1 0,-26 0</inkml:trace>
  <inkml:trace contextRef="#ctx0" brushRef="#br0" timeOffset="150256">17092 6720,'0'-26,"0"-1,-26 27,-1 0,27 0,0 27,0 52,0-26</inkml:trace>
  <inkml:trace contextRef="#ctx0" brushRef="#br0" timeOffset="151110">16880 7567,'0'-27,"-52"27,25 0,27 0,-53 80,0-27,0 26,53 0,-53 54,53-28,-53 81,53-28,0-52,0-26,0-27,80-1,-1-52,27 53,0-53,0-26</inkml:trace>
  <inkml:trace contextRef="#ctx0" brushRef="#br0" timeOffset="151986">17066 7831,'-53'0,"0"0,0 0,53 27,-53 26,53-27,-53 27,53-26,0-1,79 53,-26-79,27 0,-1 0,-26 0,0 0,0-26,-27-27,-26 0,0 0,0 0,0-26,0 26,0 27,-26-27,-1 53,-26-53,27 53,0 0,-54 0,80 26,-26 27,26 0,0-27,0 27,0 0,0-26,0-1,26 27,27-53,0 0,26 0,1-53,26 27,-53-27,-1 0,28-26,-54 26,-26 0,53 0,-53 0,-26 53,-27 0,53 26,-27 27,27 0,-53 0,53 26,0-52,-26-1,26 27,0-26,0-1,0 27,0 0,0-27,26-26,1 0,26 0,-27 0,1-52,26-1</inkml:trace>
  <inkml:trace contextRef="#ctx0" brushRef="#br0" timeOffset="152496">17912 7567,'0'-27,"53"-26,-53 27,0 52,0 27,0 27,0-1,0 0,0 27,0-26,0-27,0-27,0 0,0-26,53 0,0-52,-26-1,-27 0,79 0,-79 26,-27 27,27 53,0-26,53-1,0 27,0-53,0 53,0-53,-27 0,1 0,-27-53,79 27,-79-27,0 0,-26 53,-1-27,-26 27,-26 0,53 0,26 27,0-1,0 27,26 0,53 0,-26 0,0-53,27 79,-27-79,-27 0</inkml:trace>
  <inkml:trace contextRef="#ctx0" brushRef="#br0" timeOffset="152932">17489 7805,'0'-27,"0"1,-26 26,26 26,0 1,0-27,52 0,1 0,27-79,26 79,26-80,-26 80,-27 0,27 0,-53 0,0 0,-27 0</inkml:trace>
  <inkml:trace contextRef="#ctx0" brushRef="#br0" timeOffset="153885">18706 7911,'0'-53,"53"53,-27 0,27 79,-26-26,-27 26,53-26,-53 0,0 27,0-54,0 1,0 26,0-106,0 26,0 1,0-27,0 0,0 0,26 0,-26-26,80 52,-54 27,0-53,27 53,-26 0,-1 0</inkml:trace>
  <inkml:trace contextRef="#ctx0" brushRef="#br0" timeOffset="154355">19315 7964,'0'53,"0"-27,0 0,26 27,-26 0,0-26,53 26,-53-27,26 1,1-27,-27-27,0 1,0-27,53-27,-53 27,0 27,0 26,0 53,26 0,-26-27,80-26,-54 53,27-53,-27 0,-26-53,0 0,0 0,0 1,0 25,0-52,0 79</inkml:trace>
  <inkml:trace contextRef="#ctx0" brushRef="#br0" timeOffset="154581">19923 7937,'0'0,"0"53,0 0,0 26,0-26,0 0,0 0,0-26,0 26,0-27,0 0</inkml:trace>
  <inkml:trace contextRef="#ctx0" brushRef="#br0" timeOffset="154775">20003 7620,'0'-27,"26"27,0 0,-26 27</inkml:trace>
  <inkml:trace contextRef="#ctx0" brushRef="#br0" timeOffset="155488">20452 7831,'0'-26,"-26"26,-1 0,1 0,-27 0,53 53,0 0,0-27,26-26,-26 53,53 0,-53-27,27 27,-27-26,0-1,0 27,-53-26,0-27,27 53,-27-53,26 0,-26 0,53-53,0 26,0 1,0 26,53-53,-26 53,26-53,-27 53,27 0,26 0,1 0,-1 0,0 0,1 0,-27 0,-27-27,54-52,-80 26,-27 27,1 26,-27 0,0 0,0 0,26 0,-25 79,52-26,0-27,0 27,0 0,0-26,0-1,52 27,-25-53,26 27,0-27,0 0,0 0,26-27</inkml:trace>
  <inkml:trace contextRef="#ctx0" brushRef="#br0" timeOffset="155698">21193 7778,'0'0,"27"0,-27 0,79 53,-79-26,26 26,-26-27,0 27,0 0,0 0,-52 53,-54 0,0-27,53-79</inkml:trace>
  <inkml:trace contextRef="#ctx0" brushRef="#br0" timeOffset="157941.9413">27305 4524,'0'53,"26"-27,-26 1,0 26,0 53,0-1,0 1,0 0,0 0,0 26,53-26,-53 0,0 26,0-26,53 0,-53 26,0-26,53 26,-53-52,0 26,53-1,-53 28,0-28,53 1,-53-26,0-1,0 27,27-27,-27 1,0-1,52-26,-52 26,0 1,27 26,-27-27,0-26,53 0,-53-27,0 54,0-28,53 1,-53 0,0 27,0-27,26 0,-26-27,0 53,0-52,27-27,-27 53,0-27,0 27,0 0,0 0,0-27,0 27,0-26,0-1,0 27,53-53,-53 80,0-54,0 0,0 27,0 53,0-53,0-26,0-27</inkml:trace>
  <inkml:trace contextRef="#ctx0" brushRef="#br0" timeOffset="159778.7577">23336 7646,'53'0,"-26"0,26 0,-1 0,-25 0,26 0,0 53,26-53,53 0,1 0,25 0,28 0,-54 0,53 0,0 0,1 0,-54 0,53 0,-26 0,-27 0,27-26,0 26,-27 0,27 0,-27 0,27 0,26 0,-26-53,-27 53,27 0,-27 0,27 0,-53 0,52 0,-52 0,0 0,0 0,26 0,-26 0,0 0,0 0,26 0,-26 26,0-26,26 0,-26 0,0 0,-1 0,28 0,-1 0,-26 0,26 0,-26 0,0 0,53 0,-54-26,1 26,26 0,-26 0,27 0,-1-53,-26 53,26 0,-26 0,0 0,0 0,-27 0,-26 0,26 0,27 0,0 0,-27 0,1 26,-1-26,0 0,1 0,-1 0,-26 0,26 0,-52 0,-1 0,27 0,0 0,-26 0,26 0,26 0,0 0,1 0,52-26,-26 26,0 0,-27 0,0 0,1-27,-54 27,1 0,-54 0</inkml:trace>
  <inkml:trace contextRef="#ctx0" brushRef="#br0" timeOffset="160003.7352">33549 7355,'80'0,"-54"27,-26-1,0 27,0-27,0 1,0 26,0 26,-53-26,0 0,0 26,0-52,0 26</inkml:trace>
  <inkml:trace contextRef="#ctx0" brushRef="#br0" timeOffset="160684.6671">33311 8175,'0'53,"0"0,0 0,27-26,-27 25,0-25,0 26,26-53,-26-27,53 1,-53-53,0 26,0 0,26 26,-26-26,53 80,-53-1,27 27,-27-26,0-1,53 27,-53-27,0 1,0 26,0-27,0 27,0-26</inkml:trace>
  <inkml:trace contextRef="#ctx0" brushRef="#br0" timeOffset="161712.5643">27305 4471,'-26'0,"-27"53,-27 26,80-52,-53 26,0 0,53 0</inkml:trace>
  <inkml:trace contextRef="#ctx0" brushRef="#br0" timeOffset="161908.5447">27279 4524,'52'0,"-25"-53,26 53,-27 0,1 0,26 0,-27 0,27 53,-26-53,-1 53</inkml:trace>
  <inkml:trace contextRef="#ctx0" brushRef="#br0" timeOffset="163017.4338">24500 4339,'0'26,"0"1,0 26,0-27,0 27,0 0,0-27,0 1,0 26,0-27,53-26,-53 27,27-27,-1 0,27-53,-53 26,53-52,-53 26,0 0,0 0,0 27,0-54,0 133,0-26,0-1,0 27,27-26,-27-1,0 27,26-27,-26 1,0 52,53-26</inkml:trace>
  <inkml:trace contextRef="#ctx0" brushRef="#br0" timeOffset="163512.3838">25347 3995,'-26'-27,"-27"27,26 0,1 0,-27 0,26 0,27 27,-52 26,52-27,-53 1,53 26,0 0,0-1,0-25,0 26,0-27,0 1,0 26,0-27,26 27,-26-26,0 52,27-53,-27 1,52 52,-52-52,27-27,-27 26,26-26,-26 53,80-53,-80 26,26-26,27 0</inkml:trace>
  <inkml:trace contextRef="#ctx0" brushRef="#br0" timeOffset="163918.3437">25453 4471,'0'27,"0"26,26-27,-26 27,0-27,0 1,27-27,-27 26,26-26,27 0,-53-26,0-27,0 26,27-25,-27 25,0 1,53 26,0 26,-1 53,-52-26,0 0,0-26,0 26,0 0</inkml:trace>
  <inkml:trace contextRef="#ctx0" brushRef="#br0" timeOffset="164456.2899">25876 4074,'0'-26,"0"-1,27 27,26 0,-53 0,79 0,-79 27,26-27,-26 79,0-52,0-1,27 27,-27-27,0 1,0 26,0 0,0 0,0 0,0 0,53 52,-53-52,0 0,53 0,-53-26,53-1,-53 27,0-27,0 1,0 26,-27-53,-52 26,-1-26</inkml:trace>
  <inkml:trace contextRef="#ctx0" brushRef="#br0" timeOffset="165861.1494">27543 7831,'-53'0,"0"0,53 0,-53 53,53-26,-53-1,53 54,27-54,-1-26,27 0,-26 0,-1 0,54-26,-80-54,0 27,-27 0,1 53,26-26,-53 26,53 0,0 26,-27-26</inkml:trace>
  <inkml:trace contextRef="#ctx0" brushRef="#br0" timeOffset="168125.9229">28575 7567,'0'-53,"0"26,0-26,0 80,0 26,0-27,0 1,0 26,0-27,0 27,0 0,0 0</inkml:trace>
  <inkml:trace contextRef="#ctx0" brushRef="#br0" timeOffset="168418.8933">28601 8202,'0'26,"0"27,27-53,-27 80,0-54,0 0,0 27</inkml:trace>
  <inkml:trace contextRef="#ctx0" brushRef="#br0" timeOffset="169145.8209">29369 7487,'0'-53,"0"80,0-1,0 1,0 26,0-27,0 1,0-1,0 54,0-54</inkml:trace>
  <inkml:trace contextRef="#ctx0" brushRef="#br0" timeOffset="169469.7885">29475 8122,'53'0,"-53"53,26-26,-26 26,0 0,0-27,-53-26,106 0,-27 0,27 0,0 0</inkml:trace>
  <inkml:trace contextRef="#ctx0" brushRef="#br0" timeOffset="170015.7339">30480 7514,'0'-27,"26"27,-26 53,0 0,0 27,0-1,0 27,0-53</inkml:trace>
  <inkml:trace contextRef="#ctx0" brushRef="#br0" timeOffset="170391.6963">30639 8175,'53'0,"-27"0,1 0,-27 0,0 53,0 0,0-53,0 53,26-53,-26 27,79-27,-52 0,-1 0,-26 26,0 27,-26-53,-27 79,0-52,0-27</inkml:trace>
  <inkml:trace contextRef="#ctx0" brushRef="#br0" timeOffset="171096.6258">31697 7329,'0'26,"0"1,0 25,0-25,0 26,0 0,0 0,0 26,0-52</inkml:trace>
  <inkml:trace contextRef="#ctx0" brushRef="#br0" timeOffset="171501.5853">31671 7990,'26'0,"-26"53,53 0,-53-27,0 27,26-53,-26 53,53-26,-26-27,-1 0,-26 0,53 0,-53-53,27 0,-27 0,0 26,0-25,0 78,0 27,0 0,0 0,0 26,0 1,0 25,0-25,-27-1,27-26</inkml:trace>
  <inkml:trace contextRef="#ctx0" brushRef="#br0" timeOffset="172613.4741">26749 7540,'0'-53,"0"106,-26-26,26-1,0 27,0-26,0-1,0 27,0 0,0 0,-53 0</inkml:trace>
  <inkml:trace contextRef="#ctx0" brushRef="#br0" timeOffset="172910.4443">26485 8466,'0'0,"26"0,1 0,26 0</inkml:trace>
  <inkml:trace contextRef="#ctx0" brushRef="#br0" timeOffset="173120.4233">26908 8202,'0'0,"0"26,0 27,0-26,0 26,0-1,0 1,53 27</inkml:trace>
  <inkml:trace contextRef="#ctx0" brushRef="#br0" timeOffset="174124.3229">28681 8202,'0'0,"0"26,-53-26,53 53,0-26,0 26,0-27,0 0,0 27,0 0,0-26,0-1,0 27</inkml:trace>
  <inkml:trace contextRef="#ctx0" brushRef="#br0" timeOffset="175191.2163">25400 7593,'0'-26,"0"26,0 53,0-27,0 27,26 0,-26 0,0 26,0 1,0-27</inkml:trace>
  <inkml:trace contextRef="#ctx0" brushRef="#br0" timeOffset="175504.185">25374 8334,'0'0,"26"0,53 0,-52 0,-1 0</inkml:trace>
  <inkml:trace contextRef="#ctx0" brushRef="#br0" timeOffset="175804.155">25691 8175,'27'0,"25"0,-52 0,0 53,0-26,-26 52,26-52,26-27,1 0,26 0,0 0,26-27,-52 27</inkml:trace>
  <inkml:trace contextRef="#ctx0" brushRef="#br0" timeOffset="176473.0881">24474 7355,'0'-26,"-26"26,26 0,-53 53,53-27,0 27,0 26,0-26,0 0,0 0,0 26,0 1,0-27</inkml:trace>
  <inkml:trace contextRef="#ctx0" brushRef="#br0" timeOffset="176713.0641">24183 8387,'0'-26,"26"26,27 0,-26 0,26-80</inkml:trace>
  <inkml:trace contextRef="#ctx0" brushRef="#br0" timeOffset="177058.0293">24580 8096,'0'0,"53"0,-53 26,0 54,-27-27,27-27,53-26,-26 0,26 0,-27 0,-26 53,0 0,0-27,-79 27,26-26,-53 26,-26-53</inkml:trace>
  <inkml:trace contextRef="#ctx0" brushRef="#br0" timeOffset="177837.9511">22093 7752,'0'0,"53"0,0 0,-1-26,28 26,26 0,52-53,1 53,26-53,1 53,-28-53,1 53,0 0,-27-53,-79 53,-26 0,-27 0,0 26,0 27,0-26</inkml:trace>
  <inkml:trace contextRef="#ctx0" brushRef="#br0" timeOffset="178242.9111">23019 7434,'0'53,"0"0,0 0,0 0,0 27,0 25,-27 28,27-54,-53-26</inkml:trace>
  <inkml:trace contextRef="#ctx0" brushRef="#br0" timeOffset="178542.8809">22225 8704,'53'0,"26"0,-52 0,-1-26,54 26,-27 0,26-53,-26 53,0-53</inkml:trace>
  <inkml:trace contextRef="#ctx0" brushRef="#br0" timeOffset="178917.8436">22913 8387,'53'53,"-53"0,26-27,-26 27,0 0,53-26,-53-1,0 27,27-53,-27 26,26-26,27 0,-53 0,27-53,-27 27,0-27,26-26,-26 52,0 54,0 26,0 26,0 0,0 27,0 27,0-54,0 27,0 0</inkml:trace>
  <inkml:trace contextRef="#ctx0" brushRef="#br1" timeOffset="190251.7101">27517 6006,'0'0,"0"26,-53-26,53 27,-27-27,27 26,-26-26,26 53,-53-53,53-26,0-1,26 27,-26-53</inkml:trace>
  <inkml:trace contextRef="#ctx0" brushRef="#br1" timeOffset="190538.6813">27411 6006,'0'-53,"0"53,0 0,0 26,53 27,0-26,0-27,-53 53,53-53,-1 0,-52 26,27-26</inkml:trace>
  <inkml:trace contextRef="#ctx0" brushRef="#br1" timeOffset="192531.4821">28654 7620,'0'-27,"0"-26,0 27,0-1,0-26,-26 53,26-52,0-1,0 0,0 26,-27 27,27-53,0 27,0-1,0-25,-26 25,26 1,0-27,-53 53,53-27,0 1,0-27,0 26,-26 1,26-27,0 27,-27 26,27-53,0 0,-53 53,53-80,0 27,0 27,0 0,0-27,0 26,0 1,0-27,-26 53,26-27,0-26,0 27,0-27,0 27,-27 26,27-27,0-26,0 80,0-1</inkml:trace>
  <inkml:trace contextRef="#ctx0" brushRef="#br1" timeOffset="192945.4407">28390 5979,'0'-26,"0"26,-27 0,-26 0,53 53,-26-53,0 0,-27 0,53 26,26-26,53 27,-26-27,-53 53,53-53,-53 52,53 1,-53-26</inkml:trace>
  <inkml:trace contextRef="#ctx0" brushRef="#br1" timeOffset="195073.2279">29475 7567,'0'0,"0"-53,-27 53,27-27,0 1,0-27,0 27,-26-1,26-52,0 52,0 1,0-27,-53 53,53-27,0 1,0-27,-27 0,27 0,-53 0,53 0,0 0,0 27,-26-27,26 27,0-1,-53-26,53 27,0-1,0-26,0 27,0 0,-26-27,26 26,0 1,-27-27,27 26,0 1,0-27,-53 26,53 1,0-27,-26 27,26-27,0 26,-53 27,26 0,27 0,0 53,53-53,-26 0,-1 0,27 0,-53 0,27 0,-27-53,0 27,0 26,-80-53,54 53,-1 0,-26 0,27 0,-1 0,1 0,-27 0,27 0,26 0,53 0,-27 53,-26 0,26-53,-26 53,53-53,-53 53,80-53,-54 79,27-79,0 0</inkml:trace>
  <inkml:trace contextRef="#ctx0" brushRef="#br1" timeOffset="196753.0599">30454 7620,'0'-27,"0"-26,0 27,0-27,0 0,0 27,-27-1,27-26,0 27,0-1,0-52,-53 26,53 27,0-1,0-52,-26 79,26-53,0 26,-53 27,53-53,0-26,-27 79,27-53,0 0,-26 53,26-53,-53 0,53-26,-26 53,26-27,-53 0,53 26,-27 1,27-27,0 26,-53 1,53-27,0 0,0 27,-26-27,26 0,0 26,-27-26,27 27,-53 0,53-27,0 26,-26 27,26 0,0 53,0 26,0-79,53 0</inkml:trace>
  <inkml:trace contextRef="#ctx0" brushRef="#br1" timeOffset="197054.0298">30004 5873,'0'-26,"0"0,-53 26,0 0,0 0,27 0,-27 0,26 0,27 0,-53 0,80 0,26 0,0 52,-27-52,27 27,-27-27,-26 26,53 27,0-26,-26 52,-27-26,53-53</inkml:trace>
  <inkml:trace contextRef="#ctx0" brushRef="#br1" timeOffset="198832.8514">31750 7646,'0'-26,"0"-1,0 1,0-1,0-26,0 27,-53 26,53-53,0 0,0-26,-26 79,26-53,-27 0,27 26,-53 27,53-79,-26 0,26 52,0-26,-53 27,53-1,0-26,0 27,-27 0,27-27,0 26,-52-26,52 0,-27-26,27 26,0 0,-53 0,53-26,0 26,-26 26,26-25,0 25,-53 1,53-54,0 54,0-1,0 1,-27-27,27 27,0-27,0-27,0 54,0-1,-53 27,53 0,-26 53,26 27,0-27,0-1,0-52,53 0</inkml:trace>
  <inkml:trace contextRef="#ctx0" brushRef="#br1" timeOffset="199130.8221">31300 5768,'0'-53,"0"0,-26 53,-1 0,1 0,-1 0,-26 26,27 1,26-27,0 0,26 0,-26-27,53 27,-53 27,0-1,27 27,-27-26,26-1,-26 53,80-26,-54-53</inkml:trace>
  <inkml:trace contextRef="#ctx0" brushRef="#br1" timeOffset="200727.6624">26935 7434,'-27'0,"1"0,-1 0,-26 27,0-1,0 54,-26-27,79 0,-26-53,26-53,0 0,53 26,-53-26,0 80,26-27,-26 26,26-26,-26 27,80-27,-54 0,1 53,26-53,26 26,-79 27,0 0</inkml:trace>
  <inkml:trace contextRef="#ctx0" brushRef="#br1" timeOffset="201529.5822">25585 7434,'0'-26,"0"26,-79 0,52 0,1 53,-27-27,27 1,-27-27,53 79,-27-52,27-1</inkml:trace>
  <inkml:trace contextRef="#ctx0" brushRef="#br1" timeOffset="201739.5612">25294 7620,'0'-53,"0"53,27 0,-27 26,53-26,-27 0,-26 27,79-27,-52 0,-27 26,79-26</inkml:trace>
  <inkml:trace contextRef="#ctx0" brushRef="#br1" timeOffset="202499.4852">24580 7461,'0'-27,"-27"27,-78 0,78 53,-26-26,27 26,-27-27,26-26,27 53,-26-53,26 53,0-79,0-1</inkml:trace>
  <inkml:trace contextRef="#ctx0" brushRef="#br1" timeOffset="202729.4622">24209 7620,'0'-53,"0"53,53 0,0 0,0 0,27 26,-54-26,0 0,27 0,0 27,0-27,0 0,-26 0,-1 0</inkml:trace>
  <inkml:trace contextRef="#ctx0" brushRef="#br1" timeOffset="203788.3559">23363 7434,'-27'0,"27"-26,-53 26,0 0,27 26,-53 27,26 0,0 27,0-27,26 0,-26-1,27-52,26 53,-53-53,53-26,0-27,0 27,0-1,27-26,-27 0,0 27,0-1,0-26,26 53,27 0,0 0,-27 0,27 27,-26-27,-1 53,27-53,-53 53,79-53,-26 53,-26-53,26 0,-53 26,0 53,-53-26</inkml:trace>
  <inkml:trace contextRef="#ctx0" brushRef="#br1" timeOffset="206267.1084">26829 5768,'0'-53,"53"53,-53-27,0 27,0 53,0 0,0 0,0 0,0-27,0 27,0-26,0-1,0 27,0-26,0-1,0 27,0-27,0 1</inkml:trace>
  <inkml:trace contextRef="#ctx0" brushRef="#br1" timeOffset="209594.7756">1905 10239,'-53'0,"53"-53,-53 53,0-53,27 53,-1 0,-26 0,27 0,0 0,-27 0,26 0,-26 53,27 0,26 0,-53 26,53-26,0-26,0-1,0 27,26-53,54 0,-27 0,0 0,-1-53,28-26,-27 26,0-53,-53 27,53-27,-53 0,0 0,0 0,26 53,-26 27,0 0,0 52,0 27,0 0,0 26,0 1,0-1,0-26,0 0,0 0,0 0,0 0,0 26,0-26,106 0,-80 0</inkml:trace>
  <inkml:trace contextRef="#ctx0" brushRef="#br1" timeOffset="209953.7397">2170 10345,'0'0,"79"-27,-26 27,0-79,0 79,0-53,-53 27,53-27,-53 26,0 1,0-27,-27 26,1 27,-27 0,26 0,-26 53,27 0,26 0,-53 0,53-26,0 26,0-27,53-26,-27 53,1-53,52 79,-26-79,0 27,0-27,-27 0</inkml:trace>
  <inkml:trace contextRef="#ctx0" brushRef="#br1" timeOffset="210312.7038">2672 10530,'0'-53,"0"27,53-54,0 27,0 1,26-54,-26 53,0-53,0 0,-53 0,0-26,0 53,0 26,0 26,-26-26,-27 53,53 27,-80 26,28 53,-1-1,53 1,0 26,0-26,0-26,0-1,0 0,26 1,-26-27,53 26,-53-52,79-27,-52 52,-1-52</inkml:trace>
  <inkml:trace contextRef="#ctx0" brushRef="#br1" timeOffset="210898.6452">3413 10213,'0'-27,"0"1,0 26,0-53,-53 53,0 0,0 0,0 53,53-27,-52 27,52-26,-27 25,27-25,0-27,79 0,-52 0,26 0,-27 0,27-53,-53-26,0 26,0 79,53-26,-53 53,53-53,-53 27,79-27,-52 0,26 0</inkml:trace>
  <inkml:trace contextRef="#ctx0" brushRef="#br1" timeOffset="211363.5987">3651 10186,'27'0,"26"27,-27-27,27 0,0 0,-27 0,27-53,-53 26,0-26,0 27,0-27,-26 132,26-26,0 27,0 25,0 1,0 0,26 26,-26-26,0-26,0-27,0-1,0-52,-53 0,27-26,-27 0,53-27,-53 26,53-26,0 0,27 53</inkml:trace>
  <inkml:trace contextRef="#ctx0" brushRef="#br1" timeOffset="211759.5589">4207 10530,'0'0,"26"0,27 0,53 0,-27 0,-26-79,0 52,0-26,-53 27,53-27,-53-26,0 52,-26 1,-1 26,-52 0,26 0,0 53,-26 0,52 26,27-26,-53 0,53 0,27 0,-1-27,27 27,0-53,0 26,0-26,26 0,1 0,25-26,-52-27</inkml:trace>
  <inkml:trace contextRef="#ctx0" brushRef="#br1" timeOffset="212563.4787">5292 10345,'-53'-79,"53"52,-53-26,26 27,-26 26,27-27,-27 27,0 0,0 0,27 27,-54-1,54 54,-27-28,53 1,0-26,0 26,27-27,52-26,-26 0,26 0,1-53,25 0,-52 0,0 1,-53-28,27-26,-27 0,0 1,0-1,0-26,0 52,0 54,0-27,-27 53,27 26,0 27,0 53,0 0,0-27,0 1,53-1,-53 0,53 27,-53 26,27-52,25-1,1 27,27-106</inkml:trace>
  <inkml:trace contextRef="#ctx0" brushRef="#br1" timeOffset="213546.3803">6324 9631,'0'52,"0"28,0-1,-27 1,27-1,0-26,0 0,0 0,0-27,0-26,27 53,25-53,1 0,0 0,0-26,-26-1,-27-26,53 0,-53-26,0 0,0-27,53 0,-53 79,0 1,0 26,-53 0,53 53,0 0,0-27,0 1,0 26,0-27,0 1,0 25,26-25,-26-1,53 27,-53-26,79-27,-79 26</inkml:trace>
  <inkml:trace contextRef="#ctx0" brushRef="#br1" timeOffset="213911.3439">6879 10001,'27'0,"-27"0,26 0,-26 53,53-53,-53 53,26-53,-26 53,0-106,0 0,0-27,0 54,0 0,27-27,-27 26,79 27,-79 0,53 0,-53 80,27-28,-27-25,53 26,-53-27</inkml:trace>
  <inkml:trace contextRef="#ctx0" brushRef="#br1" timeOffset="214160.319">7435 9895,'0'0,"-27"27,-26 25,27 1,26 0,-53 0,53-26,0-1,27-26,25 53,1-53,0 0,0 0,27-26,-54-1,27-26,-53 0</inkml:trace>
  <inkml:trace contextRef="#ctx0" brushRef="#br1" timeOffset="214361.2989">7541 9604,'0'-53,"0"53,-80 27</inkml:trace>
  <inkml:trace contextRef="#ctx0" brushRef="#br1" timeOffset="214639.2711">7620 9445,'0'53,"-26"80,26-28,0 28,0 25,0-52,0-26,0-1,0-26,0 0,0-27,26-26,-26 27</inkml:trace>
  <inkml:trace contextRef="#ctx0" brushRef="#br1" timeOffset="214828.2522">7435 10133,'0'-26,"26"26,-26-27,80 27,-54 0,53 0,-26 0,27-53,-1 53,-26 0</inkml:trace>
  <inkml:trace contextRef="#ctx0" brushRef="#br1" timeOffset="217857.9492">8202 10186,'-53'0,"27"0,52 0,27 0,0 0,0 0,0 0,0 0</inkml:trace>
  <inkml:trace contextRef="#ctx0" brushRef="#br1" timeOffset="218246.9103">8731 9763,'-53'0,"0"0,1 0,-1 0,0 79,53-52,-27-27,27 53,0-1,53-52,0 80,0-80,26 53,-52-53,-27 53,26-53,-26 79,0-26,0-53,-53 26,27-26,-1 53</inkml:trace>
  <inkml:trace contextRef="#ctx0" brushRef="#br1" timeOffset="218749.86">9102 9710,'0'-79,"26"52,-26 1,0 105,0 0,0 1,-26-1,26 0,0 1,0-27,0 26,0-26,0-26,53 25,-27-25,1-27,25 53,1-53,0 0,0 0,0 0,-26-27,25-52,-52 53,0-54,0 27,0 27,0-1,0 27,0-53,-52 53,25 0,27 27,-53 26,53-27,0 27,0-26,0-1,0 27,53 0,-26-53,25 0,1 0,27 0,-27 0,-27 0,-26-27</inkml:trace>
  <inkml:trace contextRef="#ctx0" brushRef="#br1" timeOffset="219013.8336">8890 9895,'26'0,"1"0,-1 0,54 0,-54 0,1 0,-1 0,27 0,-26 0,-1 0,27 0,-27 0,1 0</inkml:trace>
  <inkml:trace contextRef="#ctx0" brushRef="#br1" timeOffset="219559.779">9895 9392,'0'53,"0"0,0 53,0 26,0-26,0 0,0 0,0 26,0-26,0 0,0 0,0-27,0 0,0-52,0-27,0 26,0-26,0-53,0-26,0-27,0-53,53-26,-53 0,53 53,-53 52,27 27,-27 27,53-27,0 53,-27 0,-26 0,53 53,-53 0,0 0,0 0,-27 26,1 0,-53 27,-1-26,27 26,-26-80</inkml:trace>
  <inkml:trace contextRef="#ctx0" brushRef="#br1" timeOffset="220428.6921">11192 9445,'0'-26,"-27"52,-25 1,-1 26,-27-27,54 54,26-28,-53 1,53 0,0 0,26-26,1-1,26 27,26-53,-52 26,-1-26,-26 53,53-53,-53 27,0-1,-53-26,0 53,27-53,-27 27,26-27</inkml:trace>
  <inkml:trace contextRef="#ctx0" brushRef="#br1" timeOffset="220838.6511">11218 9922,'53'0,"0"0,0 0,0-53,26 26,1-26,-27 27,0-54,0 28,-53 25,0-26,0 53,-53 0,0 0,0 0,0 53,-27 0,28 0,-1 53,0-27,53-26,0 26,0-52,0 26,53-53,-27 26,27-26,26 0,1 0,-1 0,-26 0</inkml:trace>
  <inkml:trace contextRef="#ctx0" brushRef="#br1" timeOffset="221307.6042">11880 9604,'53'-53,"-106"106,26-26,-26 52,53-53,-26 27,26 0,0 0,0-26,53-27,-27 0,1 0,26 0,-27 0,1 0,-27 52,0 1,0 0,0 0,-53 27,53-27,0-27,0 27,0-27,26-26,80 0,-80-53,27-26,0 26,0 0,0-26,0 26,-26 0</inkml:trace>
  <inkml:trace contextRef="#ctx0" brushRef="#br1" timeOffset="222100.5249">12488 9842,'0'53,"0"0,0-27,0 1,0 26,27-27,-27 1,26 26,54-27,-54-26,27-53,-53 0,26-26,-26 26,0 0,0 27,0 52,0 1,80 25,-54-25,1-27,26 53,0-53,-27 0,53-27,-26 1,-26-27,26-53,-53 0,0 27,0 26,0 0,0 53,0 27,-80 26,80 26,0 0,0 1,0-1,0-26,27-27,-1-26,27 53,0-53,26 0,1-26,-27-27,0 26,-53 1,0 52,0 27,0-26,0 26,26-53,-26-27,80 1,-54-27,-26 26,53 1,-53-27,53 53,0 27,-27 25,-26-25,80 26</inkml:trace>
  <inkml:trace contextRef="#ctx0" brushRef="#br1" timeOffset="222611.4738">14314 9710,'-26'0,"-1"0,-26 0,0 53,0 0,0-27,27 27,26-26,0-1,0 27,0-27,0 1,79-27,1 79,52-79,-26 0,0 0,-1-53,-52 27,-26-27,-27 0,0 0,0 27,0-27,-27 53,1 0,-1 0,-25 0,52 53,-27 0,27-27,0 27,0 0,106 0,-80-53,1 53,52-53,-26 0,0 0</inkml:trace>
  <inkml:trace contextRef="#ctx0" brushRef="#br1" timeOffset="222807.4542">15161 9816,'0'-53,"0"79,0 27,0 27,0-1</inkml:trace>
  <inkml:trace contextRef="#ctx0" brushRef="#br1" timeOffset="222958.4391">14975 10398</inkml:trace>
  <inkml:trace contextRef="#ctx0" brushRef="#br1" timeOffset="223998.3351">12091 9657,'0'0,"0"53,0 26,0-26,0-26,-26-1</inkml:trace>
  <inkml:trace contextRef="#ctx0" brushRef="#br1" timeOffset="225005.2344">1826 11456,'26'0,"27"0,-27 0,27 0,27 0,26-53,-27 53,27 0,26 0,27-53,0 53,-27 0,80-53,-54 53,1 0,0-53,-27 53,0 0</inkml:trace>
  <inkml:trace contextRef="#ctx0" brushRef="#br1" timeOffset="225340.2009">5186 11165,'79'0,"-26"0,0 0,26 0,1-53,26 53,52 0,-25-53,-27 53,26 0,0-53,27 53,-53 0,0 0,-1 0,28 0,-28 0,1 0,0 0,53 0,-27 0,27 0,-27 0,27 0,0 0,-27 0,-26 0</inkml:trace>
  <inkml:trace contextRef="#ctx0" brushRef="#br1" timeOffset="225618.1731">10266 11006,'53'0,"0"0,0 0,0 0,-27 27,0-27,54 0,-27 0,0 0,26 53,-26-53,26 0,1 0,-27 0,26 0,0 0,1 0,-1 0,27 0,0 0</inkml:trace>
  <inkml:trace contextRef="#ctx0" brushRef="#br1" timeOffset="225896.1453">13309 11006,'185'0,"0"-53,106 53,0 0,0-105,0 105,0-53,-53 53,0 0,-105 0,-54 0,-26-27,-79 27,-27 53</inkml:trace>
  <inkml:trace contextRef="#ctx0" brushRef="#br1" timeOffset="227395.9953">847 8625,'0'27,"-53"52,0 0,26 1,-26 26,53-27,-52 0,52 1,0-1,0-26,0 26,79-26,53 0,-26-53</inkml:trace>
  <inkml:trace contextRef="#ctx0" brushRef="#br1" timeOffset="228204.9144">1535 8572,'0'-53,"0"27,-27 26,27-53,-26 53,-27 0,0 0,26 0,-26 26,1 1,52 26,-53 26,53 0,0-26,0 0,0 0,0 27,0-27,0-1,0 1,26 27,-26-27,0-27,53 1</inkml:trace>
  <inkml:trace contextRef="#ctx0" brushRef="#br1" timeOffset="228468.888">979 9022,'26'0,"27"0,-26 0,-1 0,54-26,-27 26,-1 0,1 0,0 0,0 0,-26 0</inkml:trace>
  <inkml:trace contextRef="#ctx0" brushRef="#br1" timeOffset="228960.8388">1588 8969,'-27'0,"-26"0,0 27,27-1,-1 27,27-27,-53-26,53 53,53 0,-26-53,26 0,0-26,26-1,-53-26,27 27,-53-1,27 27,-27-52,0 78,0 27,0-27,0 1,0 26,0-27,0 1,0 26,0-80,0 1,0-27,26 0,-26 0,80 26,-80-25,53 52,-53-27,52 27,-25 0</inkml:trace>
  <inkml:trace contextRef="#ctx0" brushRef="#br1" timeOffset="229427.7921">2117 9048,'0'27,"0"-1,0 54,26-27,27-27,0-26,-27 0,-26-26,53-1,-53-26,0 0,0 53,0 27,0-27,0 53,53-53,-26 26,52-26,-52 0,-27-53,0 0,0 0,0 1,0-1,0-27,0 54,0-1,0 1,0 26,0 0,0 26,0 27,0 0</inkml:trace>
  <inkml:trace contextRef="#ctx0" brushRef="#br1" timeOffset="230469.6879">2910 8890,'0'-27,"0"-26,0 53,-26 0,-27 0,27 0,-27 0,53 27,-53-27,53 26,-27 1,27 26,0-27,0 1,0-27,53 52,0-52,-26 0,26 0,-1 0,-52-26,0-27,0 0,27 53,26 27,0 52,-27-53,27-26,-53 53,53-53,-53 53,26-53</inkml:trace>
  <inkml:trace contextRef="#ctx0" brushRef="#br1" timeOffset="230731.6617">3201 9154,'53'0,"-26"27,-27-1,0 27,0-26,0-27,0-27,0 1,0-27,0 26,0 1,26-27,27 26,0 27,-26 0,-1 0,27 0</inkml:trace>
  <inkml:trace contextRef="#ctx0" brushRef="#br1" timeOffset="231316.6032">3995 8969,'0'-26,"0"-1,-26 27,-1 0,1 0,-27 0,26 0,1 0,-27 0,0 27,27-1,-27 27,53-27,0 1,0 26,26-27,1-26,26 0,0 0,-1 0,1 0,-26 0,26-53,-53 27,0-27,0 0,0-26,0-1,0 1,-27 26,27 0,-26 0,26 27,-53 26,53 0,0 53,26-27,-26 1,0 52,27-26,-27 0,0 0,53 26,-53-26,26 0,-26-27,53 27,-26-53</inkml:trace>
  <inkml:trace contextRef="#ctx0" brushRef="#br1" timeOffset="231558.579">4339 8281,'0'53,"0"0,0 26,0 27,0 0,0 0,0 26,0-26,0-27,0 1,-53-27,27 26,-27-53,-53 54,53-54,27-26</inkml:trace>
  <inkml:trace contextRef="#ctx0" brushRef="#br1" timeOffset="232350.4998">3201 8969,'0'-53,"-26"80,26 26,0-1,0 1,53 27</inkml:trace>
  <inkml:trace contextRef="#ctx0" brushRef="#br1" timeOffset="234193.3155">3678 12462,'0'-53,"0"106,0 26,0 53,0-26,0 0,0-27,26-26,-26 27,53-54,-26-26,25 53,-25-53,26 0,-27-27,1 1,26-27,-27 27,-26-27,53 0,-53 0,0 0,0 0,0 27,0 26,0 53,-26-1,26-25,0 26,0-27,0 1,0 26,26 0,-26-1,27-25,-27 26,52-53</inkml:trace>
  <inkml:trace contextRef="#ctx0" brushRef="#br1" timeOffset="235003.2345">4842 12118,'0'-27,"0"-26,0 27,0-1,-53 27,0-53,27 53,-27 0,26 0,-26 27,53 26,-79 53,79 52,-53 1,53-27,0 54,0-1,53-26,0-1,0-25,0-54,-27 0,27 27,0-53,-53-26,26-27,-26 79,0-53,27-26,-27 27,53-27,-53 53,53-53,0 0,-27 0,27-53,-27 26,27-26,-26 27,-27-27</inkml:trace>
  <inkml:trace contextRef="#ctx0" brushRef="#br1" timeOffset="235596.1752">5027 12858,'0'27,"0"26,0 0,27 26,-27 0,52 1,-52-27,0-27,27-26,-27 27,0-54,0 1,0-27,0 0,0-26,0-1,0 27,0 27,0-27,53 53,0 0,-27 79,27-52,-26 26,26-27,-53 1,52 52,-52-53,53 27,-53 27,0-27</inkml:trace>
  <inkml:trace contextRef="#ctx0" brushRef="#br1" timeOffset="235813.1535">5794 13149,'53'-52,"0"52,-26 0,-1 0,27 0,-26 0,-1 0,27 0,-27 0,-26-27</inkml:trace>
  <inkml:trace contextRef="#ctx0" brushRef="#br1" timeOffset="236188.116">6271 12779,'53'-79,"-27"79,0 0,27 0,-26 0,-1 0,27 26,-53 27,0 0,-26-53,26 26,0 27,53-26,0-27,0 53,-1-53,1 26,-26 27,-27-26,-27-1,-26-26,1 79,-54-79,53 53,0-53</inkml:trace>
  <inkml:trace contextRef="#ctx0" brushRef="#br1" timeOffset="236814.0533">6641 12038,'27'-53,"25"27,-25-27,-1 53,27 0,-26 0,-1 0,27 0,-53 53,53 26,-53-26,0 27,0-1,0 0,0 27,0-27,0 27,0 27,0-54,53 0,0 54,0-54,0 0,-27 27,27-53,-53 0,53 0,-53-27,0 1,-53-27,0 0,0 0,0 0,0 0,27 0,26-79</inkml:trace>
  <inkml:trace contextRef="#ctx0" brushRef="#br1" timeOffset="237097.0251">7673 12620,'79'0,"-26"-26,0 26,-26 0,26 0,-27 26,-26 1,-26 26</inkml:trace>
  <inkml:trace contextRef="#ctx0" brushRef="#br1" timeOffset="237240.0108">7858 12991,'80'0,"25"-80,-52 80,-26 0,26 0</inkml:trace>
  <inkml:trace contextRef="#ctx0" brushRef="#br1" timeOffset="238355.8992">8652 11588,'0'-52,"0"52,-53 0,-26 0,26 26,26 53,27 1,-79-1,79 0,0 1,0-1,0 27,0 26,53 27,0 0,-53-27,79 0,-26 1,-53-1,79 0,-79-26,53 53,-53-53,0 0,0-1,0-25,0-1,0 1,0-1,0-26,0 0,0 0,0 26,0-53,0 1,27 26,-27-27,53-26,-53 53,105-53,-78 53,-1-53,27 0,-26 0</inkml:trace>
  <inkml:trace contextRef="#ctx0" brushRef="#br1" timeOffset="239234.8113">9340 11800,'0'0,"0"53,0-27,0 1,0 26,26 26,-26-26,0 0,0 0,0 0,0 26,0 27,0 0,0-53</inkml:trace>
  <inkml:trace contextRef="#ctx0" brushRef="#br1" timeOffset="239452.7895">10186 12356,'53'0,"0"26,-53 27,0-26,0 25,-53 28,27-54,-27-26</inkml:trace>
  <inkml:trace contextRef="#ctx0" brushRef="#br1" timeOffset="240373.6974">11324 11853,'53'26,"-53"27,0 0,53 53,-53-53,0 0,0 0,0 0,0 0,0-27,0-52,0-27,26 0,-26 0,53 0,-53-26,27 26,-27 26,79-26,-79 27,27 26,-1 0,27 26,-26 80,-27-79,0 26,0 0,0-1,0 28,0-54</inkml:trace>
  <inkml:trace contextRef="#ctx0" brushRef="#br1" timeOffset="240832.6515">12435 11641,'53'0,"-26"0,52 0,1 0,25 53,54-53,-53 53,-27-53,1 53,-54-53,-26 53,0 0,-26 26,-54-79,-52 53,0-53,-1 80,54-80,0 53,26-53,26 0,27 26,-26-26,26 26</inkml:trace>
  <inkml:trace contextRef="#ctx0" brushRef="#br1" timeOffset="241110.6237">13176 12276,'0'27,"-26"-27,-1 53,-26-53,-26 53,26-53,-26 53,-1-53,27 52,27-52,0 0,26 27,-53-27,26 0</inkml:trace>
  <inkml:trace contextRef="#ctx0" brushRef="#br1" timeOffset="241612.5735">13811 11747,'27'0,"52"0,-52 0,52 0,-79 27,26-27,-26 53,0-27,-26 27,-27-53,27 79,-27-52,53-1,26-26,27 53,-27-53,-26 27,53-27,-53 53,0 26,-53-79,1 53,-81 0,27 0,-26 0,53-53</inkml:trace>
  <inkml:trace contextRef="#ctx0" brushRef="#br1" timeOffset="242866.4481">9419 13705,'-26'0,"26"0,-53 0,53 53,0 0,-27-27,27 1,0 26,0-53,0 53,80-53,-27 0,0 0,-1 0,-25-27,26-52,-53 52,0-26,0-26,-53 26,26 27,-78-27,52 53,26 0,-26 26,27 27,26 27,0-54,0-26,26 26,27-26</inkml:trace>
  <inkml:trace contextRef="#ctx0" brushRef="#br1" timeOffset="243083.4263">10160 13837,'26'0,"-26"0,0 27,0 52,0-26,0 0,-26 26,-53 1,52-54</inkml:trace>
  <inkml:trace contextRef="#ctx0" brushRef="#br1" timeOffset="244343.3004">10954 13493,'-53'27,"53"26,-27 26,27-26,-53-26,53-1,0 27,0 0,27-53,26 0,0 0,0 0,-27 0,27-53,-53 26,53-52,-53 0,0 26,0-27,0 28,0-1,0 0,-53 53,53-27,-53 27,0 0,0 0,53 27,-53 26,53 26,0-53,0 1,0 26,0-27,0 1,27-27,-1 0,27 0,0 0,27-53,-28 0,28-53,-54 27,27-27,0 26,-53 28,27-1,-27 79,0 27,-80 0,80 53,-26-27,26 1,-53-28,53 1,0 0,0-26,0-1,0 27,0-26</inkml:trace>
  <inkml:trace contextRef="#ctx0" brushRef="#br1" timeOffset="244875.2472">11959 13044,'80'0,"-80"-27,26 27,-26 27,0 26,-26 52,-27 1,0 0,53-53,-53 0,53 26,0-52,0-1,0-26,0 0,53-53,-53 27,0 26,0 79,0-52,53-27,26 53,0-53,-26 0,27 0,-27-80,0 54,-27-27,-26 26,0 1,-53 26,0 0,-26 0,-1 0,1 26,53-26,26 80,0-54,0 27,26-26,80 25,0-52,0 0,-1 0,1 0,26 0,-79 0,-26-52</inkml:trace>
  <inkml:trace contextRef="#ctx0" brushRef="#br1" timeOffset="245377.197">11139 13361,'0'-53,"0"53,53-26,-27 26,27 0,53-53,26 53,-26 0,27 0,25-53,1 53,-27 0,54 0,-28 0</inkml:trace>
  <inkml:trace contextRef="#ctx0" brushRef="#br1" timeOffset="246390.0957">12753 13467,'53'26,"-27"1,1 26,26-27,-27 54,-26-27,0-27,53 27,-53 0,0-53,0-27,-53-26,53 27,0-27,0-26,0 52,0 1,0-27,0 53,0-53,53 53,-53-26,27 26,-1 0,27 0,0 26</inkml:trace>
  <inkml:trace contextRef="#ctx0" brushRef="#br1" timeOffset="246878.0469">13203 13599,'0'27,"26"-27,-26 79,27-52,26 25,26 1,-53-53,1 0,-27-26,0-27,53-26,-53 26,0 26,0-26,0 53,0 27,26 26,27-27,-26 27,26-53,-27 27,0-27,27 0,-53 0,0-53,0-27,0 27,0 27,0-1,0-25,-26 52,26-53,-27 53,27 53</inkml:trace>
  <inkml:trace contextRef="#ctx0" brushRef="#br1" timeOffset="247111.0236">13917 13520,'0'26,"27"1,-27 26,0-27,0 1,26 26,-26-27,0 0,0 27,0-26,53-27</inkml:trace>
  <inkml:trace contextRef="#ctx0" brushRef="#br1" timeOffset="247307.004">14049 13308,'0'-26,"0"-27,0 106,0 0,-53-53</inkml:trace>
  <inkml:trace contextRef="#ctx0" brushRef="#br1" timeOffset="247990.9356">14420 13414,'-27'0,"27"-26,-53 26,27 0,-53 0,26 0,53 0,-53 0,53 26,0 27,0 0,26-53,1 53,52 0,-79 0,0-27,0 27,0-27,-53 27,27-26,-27-27,0 53,26-53,1 0,26-27,0-52,0 79,26-27,27 27,-26 0,-1 0,27 0,53 0,-27 0,1-52,-27 52,0 0,26-53,-53 53,1-53,-27 0,0 0,-53 53,26 0,1 0,-27 0,27 53,-27-27,53 1,-27 26,27-27,0 1,0 25,53-25,-26 26,52-53,0 53,27-53,-26 0</inkml:trace>
  <inkml:trace contextRef="#ctx0" brushRef="#br1" timeOffset="248144.9202">15293 13679,'26'-27,"-26"27,0 0</inkml:trace>
  <inkml:trace contextRef="#ctx0" brushRef="#br1" timeOffset="250416.693">22384 10292,'0'26,"0"1,0 26,0 0,0 26,0 0,0 27,53 0,-53 0,0 0,79 26,-79 27,0-53,0-27,0 0,0 1,0-1,0 1,53-1,-53 27,0-53,0 0,0 0,0-1,26 54,-26-26,0-27,0-1,53 28,-53-1,0 1,53 25,-53-52,0 0,27 0,-27 0,0 26,0 1,0-27,53 0,-53 0,0 26,0 0,0-26,26 27,-26-1,0 27,0-27,53 54,-53-28,0 28,53-28,-53 1,26-26,-26-1,0 27,53-53,-53 0,0 0,27 0,-27 26,0-26,0 0,53 0,-53 26,0-26,0 0,53 0,-53 0,0 26,26 0,-26-26,0 0,53 0,-53-26,0-1,26-26,-26 53,0-53</inkml:trace>
  <inkml:trace contextRef="#ctx0" brushRef="#br1" timeOffset="252150.5196">17701 13811,'53'0,"26"0,-26 0,-27 0,27 0,0 0,27 0,-1 0,53 0,-26 0,26 0,27 0,-27 0,27 0,0 0,-27-27,27 27,0 0,-27 0,27 0,26-52,27 52,-1 0,27 0,-26-53,0 53,-1 0,107-106,-80 106,27-53,-1 53,-26-53,27 53,-53 0,-27 0,0-53,27 53,-27 0,-26 0,-27 0,27 0,-1 0,-25 0,25 0,-25 0,25 0,-25 0,25 0,28 0,-54 0,27 0,-53 0,52 0,-52 0,26 0,1 0,-27 0,26 0,27 0,-54 0,1 0,53 0,26 0,-52 0,25 0,27 0,1 0,-1-53,0 53,27 0,-27 0,0 0,27 0,0 0,-27-53,53 53,-26 0,-27 0,0 0,0 0,-26 0,0-53,-1 53,-52 0,53 0,-53 0,-27 0,1-53,-1 53,0 0,1 0,-1 0,27-26,-53 26,0 0,-27 0,54 0,-54 0,53 0,-52 0,26 0,0 0,0 0,26-53,0 53,-26 0,27-26,-54 26,-26-53,0 53,0 26,-53-26</inkml:trace>
  <inkml:trace contextRef="#ctx0" brushRef="#br1" timeOffset="252417.4929">32914 12753,'27'0,"26"53,-53-27,0 27,26 0,-26-27,0 27,0-26,-26 26,-27-1,0 1,0 0,-27 0,28 0</inkml:trace>
  <inkml:trace contextRef="#ctx0" brushRef="#br1" timeOffset="253093.4253">32967 13599,'0'53,"0"0,0 26,0-26,0 27,0-27,0 0,0-27,27-26,-27 0,52-53,-52-26,53-27,-53 27,53-1,-53 1,53-1,-53 54,53 26,-53 53,0-27,27 54,-27-27,0 0,53-1,-53 28,0-27,0 0,0 26</inkml:trace>
  <inkml:trace contextRef="#ctx0" brushRef="#br1" timeOffset="254305.3041">22410 10318,'-53'0,"27"0,26 53,-80-53,80 80,-26-80,26 79,-26-52,26-1</inkml:trace>
  <inkml:trace contextRef="#ctx0" brushRef="#br1" timeOffset="254505.2841">22304 10318,'53'0,"-26"0,26 0,0 27,-27-27,1 53,25-53,-25 53,26-53,-53 53</inkml:trace>
  <inkml:trace contextRef="#ctx0" brushRef="#br1" timeOffset="255747.1599">18653 10080,'0'27,"0"-1,0 27,0 0,27 0,-27 0,0-27,0 1,26 26,-26-27,53-26,-53 27,53-27,-27 0,27 0,-53-27,80 1,-80-27,0 0,26 0,-26 0,0 0,0 27,0 52,0 1,0 26,0-27,0 0,0 27,0 0,53 0,-53 0,0 26,0-52</inkml:trace>
  <inkml:trace contextRef="#ctx0" brushRef="#br1" timeOffset="256407.0939">19606 9736,'0'-79,"0"79,0-26,-53 26,26 0,-26 52,0-25,27-1,26 27,-79 0,79 0,-27 26,27 1,0-27,0 0,0 0,0 0,0 26,0-26,0-27,0 27,0 0,0-26,0 25,0-52,0 27,27 26,52-27,-53-26,27 53,-26-53,-1 0,1 0</inkml:trace>
  <inkml:trace contextRef="#ctx0" brushRef="#br1" timeOffset="256789.0557">19579 10371,'0'27,"0"26,53-27,-53 1,27 26,-27-27,52 53,-52-105,0-1,0-25,0-1,0-27,0 54,0-1,27 27,-27 0,53 0,-53 53,53-53,-53 53,79 0,-79-26,0 25,27-25,-27-1</inkml:trace>
  <inkml:trace contextRef="#ctx0" brushRef="#br1" timeOffset="257016.033">20108 10424,'27'0,"-27"-53,26 53,27 0,0 0,-26 0,-1-26,27 26,-27-53</inkml:trace>
  <inkml:trace contextRef="#ctx0" brushRef="#br1" timeOffset="257374.9971">20426 10054,'0'-27,"0"27,26 0,27 0,-53 27,0 26,0-27,0 1,-26 52,26-52,26-27,27 0,-26 26,26-26,-27 0,-26 53,26-27,-26 27,-52 0,-1-53,26 53,-26-53,27 53</inkml:trace>
  <inkml:trace contextRef="#ctx0" brushRef="#br1" timeOffset="257832.9513">20717 9631,'26'0,"-26"-53,0 26,0-52,0 52,0 1,27 26,52 0,-52 53,26-27,-27 27,27-26,-53-1,53 53,-53-26,0 27,53-1,-53 0,0 1,0-1,0 27,0-27,0 1,0-27,0 0,26-27,-26 27,0-27,0 1,0-27,-53 53,27-53</inkml:trace>
  <inkml:trace contextRef="#ctx0" brushRef="#br1" timeOffset="259008.8337">22331 13811,'0'26,"0"27,0 0,0-26,53 52,0-26,-27-53,27 0,-53-26,0-27,0 26,0 1,0-27,-53 0,-26 53,52 0,27 26,0 1</inkml:trace>
  <inkml:trace contextRef="#ctx0" brushRef="#br1" timeOffset="260718.6627">23733 13414,'0'-53,"-53"0,53 27,0 26,0 53,0 0,0 0,0-1,0 1,0 27,27 26,-27-54</inkml:trace>
  <inkml:trace contextRef="#ctx0" brushRef="#br1" timeOffset="260944.6401">23733 14128,'27'0,"-27"27,0-1,0 27,0-26,0-1,0 27,0-26,0-1</inkml:trace>
  <inkml:trace contextRef="#ctx0" brushRef="#br1" timeOffset="261506.5839">24739 13308,'0'-53,"0"106,0-26,-27 26,27 0,0-1,0 28,0-1,0 1,0-54</inkml:trace>
  <inkml:trace contextRef="#ctx0" brushRef="#br1" timeOffset="261813.5532">24765 14023,'53'0,"0"0,-27 0,1 0,-27 0,0 26,0 27,0-27,-53 27,106-53,0 0,26 0,0 0,1 0,-27 0</inkml:trace>
  <inkml:trace contextRef="#ctx0" brushRef="#br1" timeOffset="262338.5006">25823 13149,'53'0,"-53"-26,0 79,0 0,0 26,0 1,0 25,0 1</inkml:trace>
  <inkml:trace contextRef="#ctx0" brushRef="#br1" timeOffset="262714.4631">26114 13864,'53'0,"0"0,-53 0,0 53,0 0,0 0,-26-53,26 26,0-26,26 0,27 53,-26-53,-1 0,-26 26,0 1,0 26,0-27,-53 27,-26-26,26 26,0-1</inkml:trace>
  <inkml:trace contextRef="#ctx0" brushRef="#br1" timeOffset="263224.4121">27411 13176,'0'26,"0"1,0 26,0 0,0 0,0 26,0 27,0-27</inkml:trace>
  <inkml:trace contextRef="#ctx0" brushRef="#br1" timeOffset="263584.3761">27358 13970,'0'53,"26"0,-26-1,0 1,27 0,-27 27,53-54,-53 1,26 25,27-52,-53-52,80-28,-80 1,52 26,-52 26,0 27,0 53,0 0,0 0,0 27,-26-1,26-53</inkml:trace>
  <inkml:trace contextRef="#ctx0" brushRef="#br1" timeOffset="264117.3226">29104 13070,'0'-53,"0"53,-53 27,27 26,26 26,-53 80,53-27,0 27,-53-80</inkml:trace>
  <inkml:trace contextRef="#ctx0" brushRef="#br1" timeOffset="264430.2915">28893 14208,'52'53,"-52"-27,0 1,0 26,27-27,-27 27,79-27,-52 27,-27-26,79-1,-79 27,53-26,-53 26,-53 26,0-79,0 0,0 0,27 0</inkml:trace>
  <inkml:trace contextRef="#ctx0" brushRef="#br1" timeOffset="264598.2747">29210 14023,'79'0,"-52"-53,-1 53,54 0,-27 0,0 0,-1 0</inkml:trace>
  <inkml:trace contextRef="#ctx0" brushRef="#br1" timeOffset="265016.2329">31036 12911,'0'0,"-80"53,1 0,52 0,-25 53,25-27,27 27,-106 106,106-80,0-53</inkml:trace>
  <inkml:trace contextRef="#ctx0" brushRef="#br1" timeOffset="265324.2021">30903 14102,'0'106,"0"-27,0 27,0 0,-26 26,26-26,0-27,0-26,0 0,26-53,54 0,-80-53,0 0,0 0,-27 1,1-1,-54 53,1-27,0 27,-1 0,27 0</inkml:trace>
  <inkml:trace contextRef="#ctx0" brushRef="#br1" timeOffset="266494.0851">21669 13520,'0'-53,"0"0,0 27,0-1,0 54,0 26,0-1,0 54,0-26,0-1,0 27,-53-53</inkml:trace>
  <inkml:trace contextRef="#ctx0" brushRef="#br1" timeOffset="266696.0649">21431 14287,'53'0,"-26"0,-1 0,27 0,-27 0,1 0,52-53</inkml:trace>
  <inkml:trace contextRef="#ctx0" brushRef="#br1" timeOffset="266898.0446">21934 13970,'0'0,"0"79,0-52,0 25,0 1,-26 0,26 27,0-54</inkml:trace>
  <inkml:trace contextRef="#ctx0" brushRef="#br1" timeOffset="267586.9758">20426 13599,'0'-26,"0"-1,-27 27,27-53,0 80,0 52,0 1,0-1,0-26,0 0,0 0,0 0,0 0</inkml:trace>
  <inkml:trace contextRef="#ctx0" brushRef="#br1" timeOffset="267788.9556">20082 14419,'53'0,"-53"0,53 0,0 0,-27 0</inkml:trace>
  <inkml:trace contextRef="#ctx0" brushRef="#br1" timeOffset="268075.9269">20585 14155,'53'0,"-27"0,-26 53,53-27,-53 54,-27-27,1-27,-27 27,53-27,-26-26,26 27,0-27,79 0,0 0,1-27,-1 27,-26-53,-53 27</inkml:trace>
  <inkml:trace contextRef="#ctx0" brushRef="#br1" timeOffset="268833.8506">18918 13599,'-27'27,"27"105,-53-26,53 0,0 52,0-25,0-27</inkml:trace>
  <inkml:trace contextRef="#ctx0" brushRef="#br1" timeOffset="269018.8326">18547 14869,'27'0,"26"-53,-27 53,1-26,26 26</inkml:trace>
  <inkml:trace contextRef="#ctx0" brushRef="#br1" timeOffset="269343.8001">19050 14472,'53'0,"-27"0,-26 0,0 53,0 0,0 27,0-54,0 1,0 52,0-79,80 0,-27 0,-27 0,-26 26,0 27,-79 0,-27 27,-26-1,-27-26</inkml:trace>
  <inkml:trace contextRef="#ctx0" brushRef="#br1" timeOffset="270398.6946">16589 13890,'27'0,"-1"0,27 0,27 0,-1 0,0 0,27 0,26 0,1 0,-27 0,26 0,0 0,-26-26,-53 26,26 0,-52 0</inkml:trace>
  <inkml:trace contextRef="#ctx0" brushRef="#br1" timeOffset="270789.6555">17621 13573,'0'-27,"0"27,0 53,0 27,0-1,0 27,0 0,0 0,0-27</inkml:trace>
  <inkml:trace contextRef="#ctx0" brushRef="#br1" timeOffset="271080.6264">17171 14763,'27'-26,"-1"26,27 0,0-53,27 53,-1-53,-26 0</inkml:trace>
  <inkml:trace contextRef="#ctx0" brushRef="#br1" timeOffset="271436.5908">17727 14446,'0'53,"0"-27,0 27,27 0,-1 0,53 0,-52-53,-1 0,-26-26,0-54,0 54,0-1,0 1,0 52,0 1,53-1,-53 54,0-1,27 27,-27 0,0-27,0-26</inkml:trace>
  <inkml:trace contextRef="#ctx0" brushRef="#br1" timeOffset="272198.5146">19024 14472,'0'-53,"0"27,0 26,-53 0,53 26,-53-26,0 53,26 0</inkml:trace>
  <inkml:trace contextRef="#ctx0" brushRef="#br0" timeOffset="280746.6596">22781 13229,'-27'0,"27"26,-26-26,26 53,-53 0,53-26,0-1,-53-26,53 79,-27-79,27 27,-52-27,25 26,27 27</inkml:trace>
  <inkml:trace contextRef="#ctx0" brushRef="#br0" timeOffset="281025.6316">22569 13335,'0'-53,"-26"53,78 0,-52 26,53-26,-53 27,80-27,-54 26,27-26,-26 53,-1-53,-26 53,53-53,-53 26</inkml:trace>
  <inkml:trace contextRef="#ctx0" brushRef="#br0" timeOffset="281698.5645">21775 13441,'-26'0,"-27"52,53-25,-27 26,27-27,-53-26,53 53,-52-53,52 27,-27-27,27 53</inkml:trace>
  <inkml:trace contextRef="#ctx0" brushRef="#br0" timeOffset="281903.544">21511 13599,'0'-53,"0"53,53 27,-1 26,-25-53,52 53,-52-53</inkml:trace>
  <inkml:trace contextRef="#ctx0" brushRef="#br0" timeOffset="282689.4654">20611 13652,'0'-26,"0"26,-26 0,26 53,-53-53,53 53,-27-53,27 52,-26-52,26 27,-80-27,54 53,-1-53</inkml:trace>
  <inkml:trace contextRef="#ctx0" brushRef="#br0" timeOffset="282923.442">20294 13679,'52'0,"1"0,0 26,0-26,-26 0,26 53,0-53,26 0,27 0,-27 0</inkml:trace>
  <inkml:trace contextRef="#ctx0" brushRef="#br0" timeOffset="284009.3334">23786 13176,'0'53,"-53"0,53-27,-53-26,53 53,-53-53,53 80,-26-80,-27 26,26-26</inkml:trace>
  <inkml:trace contextRef="#ctx0" brushRef="#br0" timeOffset="284224.3116">23521 13282,'0'-27,"53"27,27 0,-54 0,1 0,52 53,-26-53,26 53,1-53,-1 0</inkml:trace>
  <inkml:trace contextRef="#ctx0" brushRef="#br0" timeOffset="284894.2449">24765 13229,'-26'0,"-27"0,26 26,-52 1,26 26,53 0,-53-53,53 53</inkml:trace>
  <inkml:trace contextRef="#ctx0" brushRef="#br0" timeOffset="285118.2225">24421 13255,'27'0,"-1"0,0 0,27 0,-26 27,-1-27,54 53,-27-53,-1 26,1-26,27 53,-1-53,-26 0</inkml:trace>
  <inkml:trace contextRef="#ctx0" brushRef="#br0" timeOffset="286840.0503">25929 13282,'0'-27,"0"1,0-27,0 26,-53 27,53-26,0-27,0 27,0-1,-26 27,26-53,0-26,0 52,-53 1,53-27,0 0,0 27,0-1,0-52,0 52,0-26,0 27,0-27,0 0,-27 0,27-26,0 26,0 27,0-1,0-26,0 27,0-1,0 1,0-80,0 79,0 1,0 0,0-27,-52 26,52-26,0 27,-27-1,27-26,-26 1,26 25,-53-26,53 27,-27-1,27-26,0 27,-53 26,53 53</inkml:trace>
  <inkml:trace contextRef="#ctx0" brushRef="#br0" timeOffset="287189.0154">25665 11271,'0'-27,"-27"27,1 0,-27 53,-53 53,79-53,27-26,-79-27,79 26,0-26,0-26,27 26,-27-53,26 53,-26 26,53-26,0 53,0-53,26 53,27 0,-27 0,-26-27</inkml:trace>
  <inkml:trace contextRef="#ctx0" brushRef="#br0" timeOffset="289168.8174">27490 13441,'0'-27,"0"1,-26 26,26-27,0-26,-27 0,27 0,0-26,0 53,0-27,0 26,0-26,0 0,0 27,0-53,0 52,0-26,-53-26,53 52,0 1,0-27,-53 26,53-25,0 25,0 1,-26-27,26 26,0-26,0 27,0-27,-26 27,26-27,0 0,-53 26,53-26,-27-26,27 26,-53 0,53 27,0-27,0 26,-26 1,26-27,0 26,0 1,0-53,-53 79,53-27,0-26,-27 0,27-26,-52 79,52-27,0 1,-27 26,27-53,0 27,0-1,-26 27,26 80,0-28,0 1,26-53,1 0,-1 0,-26 0,79 0,-79-79,0 53,0-1,-53 27,27 0,0 0,-27 0,-27 0,54 0,-1 79,-26-79,27 27,52-27,27 0,0 0,-26 0,-1 26,-26 1,53 26,-53-27,53 27,0 27,-27-28,27-52</inkml:trace>
  <inkml:trace contextRef="#ctx0" brushRef="#br0" timeOffset="291719.5623">29025 13546,'0'0,"0"-26,-27 26,27-53,0 27,-26 26,26-27,0-52,0 26,0 26,0 1,0-27,-53 26,53 1,0-27,0 27,-26-27,26 26,0 1,-53-27,53 26,0 1,0-27,-27 27,27-1,0-26,0 27,0-1,0-26,-53-26,53 26,0 0,-26 53,26-53,0-26,-27 26,27 27,0-1,-53-26,53 27,0-27,-26 26,26 1,0-27,-53 26,53 1,0-27,0 27,0-1,-26 27,26-53,0 0,0 27,0-1,0-52,0 53,0-27,0 0,0-27,0 1,0 26,0 27,0-1,0-26,0 0,-53 0,53 27,-27-27,27 27,0-27,0 79,0 27,0-53,0 27,53-27,-26 0,-27 0,0-27,-27 27,-26 0,0 0,0 0,0 0,1 53,25-27,-26-26,53 53,-26-53,26 53,0-79,0 26,0-27,53 27,0 27,-27-27,27 79,0-52,26 26,27-1,0 28,-53-1</inkml:trace>
  <inkml:trace contextRef="#ctx0" brushRef="#br0" timeOffset="293908.3434">30771 13414,'27'0,"-27"0,0 0,0-53,0 0,-53-26,53 52,0-26,0 27,0-27,0 0,-53-26,53 26,0 26,0 1,-27-27,27 0,0 27,0-54,-26 54,26-1,0-26,-53 27,53 0,0-27,-27 0,27 0,0 0,-53-26,53 52,-26-26,26 0,0 0,-53 27,53-27,0 26,0-25,-26 25,26-26,0 27,0-1,0-26,0 27,0-1,0-25,0 25,0 1,0-27,0 26,-53 27,53-53,0-26,0 52,0-25,0 25,0 1,0-54,0 27,0 0,0-26,0 26,0 0,0 0,-27 27,27-1,-26 27,-27 0,53 27,-27 26,27-27,-52-26,52 53,-27-53,27 53,-26-53,26 27,-53-27,53 26,-27-26,1 53,26-53,0-53,53 53,-53-53,53 27,-53-27,53 53,-27 26,0-26,27 27,0-27,0 53,27-53,-28 26,1-26,0 53,27 0,-80 0</inkml:trace>
  <inkml:trace contextRef="#ctx0" brushRef="#br0" timeOffset="294814.2526">22278 11377,'79'0,"-52"0,26 0,0 0,26 0,0-27,-26 27,-26 0</inkml:trace>
  <inkml:trace contextRef="#ctx0" brushRef="#br0" timeOffset="295402.194">21802 10927,'0'-26,"-53"26,53 52,0-25,26 26,-26-27,0 1,0 26,0-27,0 27,0 0,0 26,0 80,0-53</inkml:trace>
  <inkml:trace contextRef="#ctx0" brushRef="#br0" timeOffset="296450.0892">21775 10874,'-53'0,"53"27,0-1,27 27,-27 26,0-26,26 0,-26 0,0 0,0 26,0 27,0-53,0 0,0-27,0 27,0-79,0-27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1024" units="cm"/>
        </inkml:traceFormat>
        <inkml:channelProperties>
          <inkml:channelProperty channel="X" name="resolution" value="28.31858" units="1/cm"/>
          <inkml:channelProperty channel="Y" name="resolution" value="28.36565" units="1/cm"/>
        </inkml:channelProperties>
      </inkml:inkSource>
      <inkml:timestamp xml:id="ts0" timeString="2021-05-31T10:35:15.917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7541 449,'0'-26,"0"-27,-27 53,1 27,-54 52,27-26,1 26,-1-26,26 0,-26 0,0 26,53-52,-26 26,26-27</inkml:trace>
  <inkml:trace contextRef="#ctx0" brushRef="#br0" timeOffset="267">7144 502,'0'-53,"0"53,0 53,0-26,26 26,27 26,-26-52,52 26,-26-27,0 27,0-27,-27 27,-26-26,27-27</inkml:trace>
  <inkml:trace contextRef="#ctx0" brushRef="#br0" timeOffset="699">7964 476,'0'53,"0"0,0 26,0 1,-53-1,53 53,-53-52,53-1,0 0,0-26,0 0,53-26,-26-27,25 53,28-53,-27 0</inkml:trace>
  <inkml:trace contextRef="#ctx0" brushRef="#br0" timeOffset="1450">8705 635,'0'-27,"26"27,1 0,26 0,26 27,-53-27,1 53,26 0,-53-1,0 1,-27 0,-26 0,27 27,-27-28,27-25,26 26,0 0,26-27,53-26,1 0,26 0,0 0,-1 0,-78 0,-27-53</inkml:trace>
  <inkml:trace contextRef="#ctx0" brushRef="#br0" timeOffset="1727">8705 979,'0'0,"26"0,27 0,27 0,25 0,54 0,-53 0,-27-27,1 27,-27 0</inkml:trace>
  <inkml:trace contextRef="#ctx0" brushRef="#br0" timeOffset="2449">9631 582,'0'-27,"26"27,27 53,0 0,27 0,-28 26,28 1,-54 26,-26-53,0 26,0 0,-26-26,-54 53,1-53,26 0,-26 0,26-53,26 26,-26-26,53 0,0-53,0 27</inkml:trace>
  <inkml:trace contextRef="#ctx0" brushRef="#br0" timeOffset="2799">10504 1111,'53'0,"-27"0,27 0,27 0,-27 0,-53 0,26 0,-26 53</inkml:trace>
  <inkml:trace contextRef="#ctx0" brushRef="#br0" timeOffset="2948">10636 1481,'80'0,"-27"-26,-1 26,1 0,0 0,-26 0</inkml:trace>
  <inkml:trace contextRef="#ctx0" brushRef="#br0" timeOffset="5333">13944 132,'52'-26,"1"26,-26 0,26 0,-27 52,-26-25,53 26,-53-27,0 1,0 26,0 0,0-1,-53 1,53-26,-53-1,53 27,0-26,27 26,52-53,1 0,25 0,-25 0,-1 0,-52 0,-27-27</inkml:trace>
  <inkml:trace contextRef="#ctx0" brushRef="#br0" timeOffset="5599">14023 291,'0'0,"79"0,1 53,26-53,-1 0,1 0,-26 0,-1 26,-53-26</inkml:trace>
  <inkml:trace contextRef="#ctx0" brushRef="#br0" timeOffset="6347">12912 1058,'0'-26,"79"26,-26 0,53 0,0 0,52 0,54 0,53 0,-27 0,26 0,-26 0,-26 0,-27 0,-26 0,-53 0,-53 0,0 0,-53 52,-53-52</inkml:trace>
  <inkml:trace contextRef="#ctx0" brushRef="#br0" timeOffset="7127">13097 1402,'53'-53,"26"27,-52 26,26 0,-27 0,0 26,27 27,-53 0,0 0,0 26,0 1,-26-28,26 1,-27-26,27 26,0-27,0 1,0-27,53 0,27 0,26 0,-53 0,-27 0</inkml:trace>
  <inkml:trace contextRef="#ctx0" brushRef="#br0" timeOffset="7431">13123 1614,'0'0,"80"0,-1 0,27 0,0 0,26 26,-53-26,1 53,-27-53</inkml:trace>
  <inkml:trace contextRef="#ctx0" brushRef="#br0" timeOffset="7658">14208 1746,'53'0,"-26"0,52 0,-53 0,27 0,0 53,0-53,26 0</inkml:trace>
  <inkml:trace contextRef="#ctx0" brushRef="#br0" timeOffset="8139">15452 1587,'0'-26,"-27"-27,1 53,-27 0,-27 0,1 0,26 0,27 26,-27 27,53-26,79 52,-26-79,26 53,1-53,-27 0,0 0,0 0,-53-27,26 27,-26-26,0-27,0 80,0-1,53 27,-53-27,26 1,-26 26,53-27,-53 27,53-53</inkml:trace>
  <inkml:trace contextRef="#ctx0" brushRef="#br0" timeOffset="9136">18045 449,'-27'0,"1"0,-27 0,-80 53,28 53,25-26,27 25,53 1,-53 0,53 53,80 0,52-27,80-26,-27-53,53 26</inkml:trace>
  <inkml:trace contextRef="#ctx0" brushRef="#br0" timeOffset="10397">20664 502,'-53'0,"53"-26,27 26,-1 0,27 0,0 0,26 0,1 53,-54 0,-26 0,0 0,0 0,0 26,-26-26,-27 0,0 26,26-26,27-27,0 27,0-26,53 26,27-53,-1 0,27 0,0 0,-27 0,-26 0,-53 0</inkml:trace>
  <inkml:trace contextRef="#ctx0" brushRef="#br0" timeOffset="10630">20717 873,'53'0,"0"0,26 0,-52 0,25 26,54-26,-26 53,-1-53,0 0,-26 0</inkml:trace>
  <inkml:trace contextRef="#ctx0" brushRef="#br0" timeOffset="11045">20108 449,'0'-52,"0"52,0-27,53 54,-53 52,27 0,-27 27,0 53,79 26,-79-53,53-26,0 27,0-54,-27 0,27-79</inkml:trace>
  <inkml:trace contextRef="#ctx0" brushRef="#br0" timeOffset="11379">21802 688,'53'-53,"-53"26,0 80,0 0,0 26,0 1,0 26,0-27,0 27,26 0,-26-27,0 27,0-53</inkml:trace>
  <inkml:trace contextRef="#ctx0" brushRef="#br0" timeOffset="12272">23072 582,'0'0,"79"79,27-79,53 80,26-80,-26 79,-1-26,28 0,-54 0,-79 0,-53-1,53-25,-53-1,-80 27,-26 0,-52 0,-1-53,53 53,-53-53,27 0,26 27,53-27,27 0,26 0,53 0,0 0,26 0,0 0,1 0</inkml:trace>
  <inkml:trace contextRef="#ctx0" brushRef="#br0" timeOffset="13164">26114 820,'0'-53,"27"27,-27-27,0 0,-106 0,80 53,-27 0,0 0,-27 53,27-27,27 27,26 0,0-27,0 27,0-26,53 26,0-53,0 0,0 26,-27-26,27 0,-27-79,-26 52,0 1,0-27,0 53,53 26,-53 27,0 0,27 0,-27 0,53 26,-53-52,26-27,-26 53,53-53</inkml:trace>
  <inkml:trace contextRef="#ctx0" brushRef="#br0" timeOffset="13562">25135 344,'0'-27,"0"80,0 0,0 26,0 1,0-1,27 27,-27-27,0 1,79-1,-79 27,0 26,53-79,-53-26</inkml:trace>
  <inkml:trace contextRef="#ctx0" brushRef="#br0" timeOffset="13914">26855 608,'0'27,"53"26,-53 26,0 0,0 1,0 26,0 52,-26-52,26 0,0-27,0-52</inkml:trace>
  <inkml:trace contextRef="#ctx0" brushRef="#br0" timeOffset="14198">27596 555,'0'27,"0"26,0 53,0 26,0-53,0 27,0 0,0-27,-26 1,26-1,-53 0,-27-26,-26 27,-52-80</inkml:trace>
  <inkml:trace contextRef="#ctx0" brushRef="#br0" timeOffset="14873">26141 714,'-27'0,"-26"53,53 0</inkml:trace>
  <inkml:trace contextRef="#ctx0" brushRef="#br0" timeOffset="16843">582 2778,'0'0,"0"53,0 26,0 27,0 26,27-26,-27-27,0 1,0-1,0-52,26-27,-26 26,0-26,0-53,0 0,0 27,0-1,0-26,0 27,0-27,0 0,0-26,0-54,26 28,-26-54,80 0,-80 53,79 0,-26 54,-26 25,26 27,-1 27,-52 25,53 28,-53-1,-26 54,-27 25,0-52,-26 0,26-27,-27 1,27-54,27 27,-27-53,53 53,-26-53</inkml:trace>
  <inkml:trace contextRef="#ctx0" brushRef="#br0" timeOffset="31357">1138 3228,'0'-53,"53"0,0-53,-1 27,28-54,-27 1,0 26,0-26,-53 52,53 28,-53 25,0 27,-53 53,0 26,26-26,-26 0,53 0,-53 27,53-28,-26 1,26 27,0-54,0 1,0-1,0 27,53-27,0-26,0 0,26 0,0 0,1 0,-1 0,1 0,-54 0,0 0</inkml:trace>
  <inkml:trace contextRef="#ctx0" brushRef="#br0" timeOffset="31954">1984 2963,'-26'0,"-1"0,-25 53,52-27,-53 1,53 26,0-27,53 27,26-53,-26 0,0 0,-27-26,27-27,-53 26,0-26,0 27,-26-27,-27 53,0 0,0 0,0 0,27 0,-27 0,79 0,53 0,27 0,0 0,26-53,-26 0,27 53,-81-79,-25 52,-27-26,-53 27,0 26,53-26,-26 26,26-53,0 53,79 26,-79 1,26 25,-26 28,0-1,0 1,0-1,0 0,0 27,0-26,53-28,-53 1,27-53,-27 53,26-53,-26-26,0-27,0 26</inkml:trace>
  <inkml:trace contextRef="#ctx0" brushRef="#br0" timeOffset="32144">2434 3148,'80'0,"-80"-26,52 26,1 0,-26-53,-1 53,54 0,-54 0,1 0</inkml:trace>
  <inkml:trace contextRef="#ctx0" brushRef="#br0" timeOffset="33118">3360 2698,'0'53,"-53"-53,53 53,0 0,27-26,26-27,0 0,-27 0,27 0,-53 0,0-80,0 54,-53-27,27 26,-27 27,0 0,26 0,1 0,26 53,0-26,0 26,53-53,53 0,-1 0,1 0,0 0,26-80,-26 27,-53 1,-53-1,53 0,-53-27,0 27,-26 27,26-27,-80 53,54 0,-27 0,0 53,53 0,0 26,0 27,0 53,0-27,53 53,0-26,0 53,-53-80,79 27,-79-53,0-27,0-26,0-53</inkml:trace>
  <inkml:trace contextRef="#ctx0" brushRef="#br0" timeOffset="33314">3889 3572,'27'-53,"-1"53,54 0,-27 0,0 0,-1 0,1 0,27 0,-54 0</inkml:trace>
  <inkml:trace contextRef="#ctx0" brushRef="#br0" timeOffset="35258">4895 2540,'0'-27,"0"27,26 0,54 0,-54 27,1 26,25-53,-52 79,53-26,-53 0,0 26,0 27,0 26,-26-26,26-26,0-28,-27 28,27-54,0 27,53-53,53 0,0 0,26 0,1-53,-28 53,-25-53,-54 53,-26-26,-26 26</inkml:trace>
  <inkml:trace contextRef="#ctx0" brushRef="#br0" timeOffset="35534">5001 3042,'-27'0,"27"0,53-53,0 53,26 0,27-52,27 52,-28 0,-25 0,-1 0,-26 0,0 0</inkml:trace>
  <inkml:trace contextRef="#ctx0" brushRef="#br0" timeOffset="36496">6085 3095,'0'27,"53"-27,-26 0,-27 0,26 0,-26-53,0 0,53 53,-53-53,0 27,-53 26,27 0,-54 0,80 0,-79 0,79 26,-53-26,53 53,-53 0,53 0,27 0,-1-53,27 53,26-53,1 0,-1 0,-26 0,0 0,0 0,0 0,-53 0,53 0,-27 0,-26 26,0 53,53-79,-53 27,27-80,-27 0,53 27,-1-27,-25 26,26-26,-27 53,27-26,-26 26,-27 0,26 53,-26-27,79 27,-52-53,-1 53,27-53,-26 0,-1 0,27 0,-53 0,-26-79,-27 79,-27 0,1 0,26 0,0 0,0 0,106-27,27 27</inkml:trace>
  <inkml:trace contextRef="#ctx0" brushRef="#br0" timeOffset="36928">7646 2804,'-26'0,"0"0,-54 27,27 26,0-27,53 1,-26 52,26-53,0 1,0-27,53 79,0-79,0 0,0 27,-27-27,-26 26,0-26,-79 53,26-53,0 53,0-53,0 79</inkml:trace>
  <inkml:trace contextRef="#ctx0" brushRef="#br0" timeOffset="37802">7805 3228,'0'0,"53"0,-26 0,-27 26,26-26,-26 79,0-52,0-1,0 27,-79-26,79 26,-27-53</inkml:trace>
  <inkml:trace contextRef="#ctx0" brushRef="#br0" timeOffset="38376">8361 2566,'0'-26,"0"-27,0 26,0 27,0 80,26-1,-26 0,0 1,0 26,0-1,0 54,0-53,0 0,0-27,0 1,0-1,0-26,0-27,0 1,0-54,0-26,0-26,-26-27,26-26,0 26,0 0,0 0,0 54,0-1,0 26,79-26,-52 53,-27-26,53 26,0 0,-53 0,52 53,-52-27,0 27,0 0,-26 53,0-53,-27 0,26 26,27-26,-53-27,53 1</inkml:trace>
  <inkml:trace contextRef="#ctx0" brushRef="#br0" timeOffset="38646">8784 3254,'-26'0,"26"27,-27-27,27 79,0-53,53-26,0 0,0 0,-27 0,27-26,-53-27,0 27,0-1,0-52,-26 26,-1 53,1-53,-27 53,0 0,53 0,0 26,0 27</inkml:trace>
  <inkml:trace contextRef="#ctx0" brushRef="#br0" timeOffset="39209">8890 3492,'0'0,"53"0,-27-106,80 80,-26-53,52-1,-26 1,-27 26,-26-27,0 28,-53-1,53 0,-53-27,0 1,0 0,0 52,-27 1,1-27,-27 79,53 54,0-1,-53 27,53 0,0 52,27 1,-27-53,79-27,-79 27,79-79,-26-27,-26 53,-1-53,27 0,-26-53,25 0,-25-27,26-52,-53 0,53 26,-53 53,0 27,-80 26,27 26,53 27,-52 0,52 26,0-26,26 0,0 0,27-27,0-26,27 53,52-53,-26 0,0 0</inkml:trace>
  <inkml:trace contextRef="#ctx0" brushRef="#br0" timeOffset="39816">10689 2831,'27'-27,"-27"80,0 0,0 0,-53 53,26-27,27 1,-53-1,53-26,0 26,0-52,27-1,-1-26,54 0</inkml:trace>
  <inkml:trace contextRef="#ctx0" brushRef="#br0" timeOffset="40162">11165 2884,'-52'0,"52"26,-27 27,27-27,0 1,0 26,0-27,0 1,53 52,26-52,-52-27,-27 53,0-1,-53-52,0 53,27-53,-1 53,-26-53</inkml:trace>
  <inkml:trace contextRef="#ctx0" brushRef="#br0" timeOffset="40394">11695 2646,'53'26,"-53"27,0 0,26 0,-26 0,0 26,0 0,0-26,0 0,-79 0,26 27,-27-54,54-26</inkml:trace>
  <inkml:trace contextRef="#ctx0" brushRef="#br0" timeOffset="42448">11324 2937,'0'0,"0"-27,0 1,-26 26,-27 0,0 0,26 0,1 0,26 26</inkml:trace>
  <inkml:trace contextRef="#ctx0" brushRef="#br0" timeOffset="43768">12462 2989,'-27'0,"27"53,0 27,0-1,27 1,-27-1,26-26,-26 26,53-52,27 26,-27-53,-53-53,26 26,-26-52,53-1,-53 1,0 0,0 52,0 54,0 26,26 0,-26-1,106 1,-79-53,26 53,-27-53,1 0,-27 0,0-79,0 0,0-1,0 1,0 26,0 26,-53 27,53-79,-27 79,54 53,26-53</inkml:trace>
  <inkml:trace contextRef="#ctx0" brushRef="#br0" timeOffset="44054">13520 3042,'-26'0,"26"0,-53 0,53 106,0-53,-53 0,53 0,0 0,0 0,26-27,1-26,26 53,26-53,1 0,-1-26,-26 26,-27-80,27 27,-53 1,0-28</inkml:trace>
  <inkml:trace contextRef="#ctx0" brushRef="#br0" timeOffset="44226">13361 2593,'0'-53,"0"53,53 26,-26 27,26 26</inkml:trace>
  <inkml:trace contextRef="#ctx0" brushRef="#br0" timeOffset="44473">14208 2698,'0'-26,"53"79,-53 26,0 1,53-1,-53 0,0 27,0-53,0 0,0-26,26 52,1-79</inkml:trace>
  <inkml:trace contextRef="#ctx0" brushRef="#br0" timeOffset="44795">14605 2725,'-26'26,"26"54,0-1,0 27,0 0,0 0,26 26,-26-53,26-26,27 0,0-53,27-53,-27 27,-27 26,27 0,0 0,-53 26,53-26</inkml:trace>
  <inkml:trace contextRef="#ctx0" brushRef="#br0" timeOffset="45066">14049 2751,'0'-26,"0"52,0 27,0-53,53 53,-26-53,26 0,26 0,80 0,-27 0,27 0,-53 0</inkml:trace>
  <inkml:trace contextRef="#ctx0" brushRef="#br0" timeOffset="46215">15928 2751,'0'-53,"0"80,0 52,0 1,0-1,0 0,0 1,0-1,0-26,0 0,0-27,0-26,0-26,0-27,0-53,-27 0,27 1,0-54,-52-53,52 53,0 80,0 26,26 0,0 53,27-53,0 53,27 0,26 0,-27 53,-26-26,-53 52,53-26,-53 26,-27 27,-52 0,26-27,-26 1,52-54,-26 27,53 0,0-27,53-26,53 0,26 0,53 0,1 0,25 0,1 0,-53 0,-80 0,-79 0,-79 53,26-53,26 53,-26-53,53 53,0 0,80 0,-1-53,1 0,-1 0,0 0,-26-26,0-80,-53 79,-26-26,-54 0,1 1,0 52,26-27,0 27,0 0,26 0,27 53</inkml:trace>
  <inkml:trace contextRef="#ctx0" brushRef="#br0" timeOffset="46558">18547 2778,'53'-53,"-79"0,-27 53,-27 0,1 0,0 26,26 1,-27 26,54 0,26 0,0 26,0-26,0 0,106 0,26-53,27 53,0-53,-54 0,-25 0,-27 0,-27 0</inkml:trace>
  <inkml:trace contextRef="#ctx0" brushRef="#br0" timeOffset="46749">19447 2460,'0'-26,"0"-27,-27 53,27 26,0 27,0 0</inkml:trace>
  <inkml:trace contextRef="#ctx0" brushRef="#br0" timeOffset="46909">19341 3281,'53'0,"-27"0</inkml:trace>
  <inkml:trace contextRef="#ctx0" brushRef="#br0" timeOffset="47083">19923 2698,'-26'0,"26"-52,-27 52,27 52,0-25</inkml:trace>
  <inkml:trace contextRef="#ctx0" brushRef="#br0" timeOffset="48435">1032 3889,'26'0,"54"0,-27 0,26 0,27 0,0 0,52-26,1 26,53-53,0 53,-1-53,27 53,-26-53,53 53,-54 0,-26-53,1 53,-1 0,-53 0,27 0,-53 0,0 0,-1 26</inkml:trace>
  <inkml:trace contextRef="#ctx0" brushRef="#br0" timeOffset="48770">5609 3704,'80'0,"25"0,28 0,-27 0,-27 0,0 0,27 0,0 0,26 0,-26 0,-27 0,27 0,0 0,0 0,26 0,-26 0,0 0,0 0,0 0,-27 0,0 0,1 0,-1 0,0 53,1-53,-1 0,27 53,-53-53,26 0,1 26,-1-26</inkml:trace>
  <inkml:trace contextRef="#ctx0" brushRef="#br0" timeOffset="49340">10213 3889,'79'0,"27"0,0 0,26-26,-26 26,0 0,53 0,-27 0,0 0,-26 0,0 0,0 0,0 0,26 0,-26 0,26 0,27 0,0 0,-27 0,53 0,0 0,-52 0,25 0,1 0,-27 0,27-53,0 53,-27 0,27 0,-53 0,0 0,-1 0,28-53,-28 53,-25 0,-27 0,26 0,-26 0,0 0,0 0,0 0,0 0,-27 0,27 0,0 0,26 0,-26 0,0 0,27-27,-1 27,-26 0,26 0,1 0,-1-53,27 53,0 0</inkml:trace>
  <inkml:trace contextRef="#ctx0" brushRef="#br0" timeOffset="49664">17119 3624,'105'0,"1"0,-26 0,-1 0,0-52,27 52,-26 0,-1 0,0 0,1 0,26-27,-27 27,0 0,1 0,-1 0,0 0,1 0,-1 0,1 0,-1 0,0 0,1 0,-1 0,0 0,-52 0,-1 0,-26 0,-53 0,27 0</inkml:trace>
  <inkml:trace contextRef="#ctx0" brushRef="#br1" timeOffset="59652">21511 2566,'-27'0,"27"27,-53 26,53-27,-79 27,52 26,-25-26,25 0,-26 0,27-27,-27-26,53 53,-27-53,27 53,-26-53</inkml:trace>
  <inkml:trace contextRef="#ctx0" brushRef="#br1" timeOffset="59976">21061 2619,'0'0,"53"27,0 52,-53-26,53-27,0 27,-53-26,52-1,-52 27,80-27,-27 27,-27-53,1 0</inkml:trace>
  <inkml:trace contextRef="#ctx0" brushRef="#br1" timeOffset="60342">21855 2487,'0'0,"0"53,0 26,0-26,0 0,0 26,0-26,0 0,0 26,53-52,-27 26,53-53,-52 26,-1-26,27 0</inkml:trace>
  <inkml:trace contextRef="#ctx0" brushRef="#br1" timeOffset="60784">22278 2434,'0'-53,"79"53,-26 0,-26 26,52 27,-79-26,0 26,0 26,0-26,-53 0,53 0,-53 0,53-27,0 27,53 0,0-53,26 0,1 0,-1 0,-26 0</inkml:trace>
  <inkml:trace contextRef="#ctx0" brushRef="#br1" timeOffset="61076">22278 2751,'0'27,"26"-27,27 0,27 0,52-27,-26 27,-27-79,1 53</inkml:trace>
  <inkml:trace contextRef="#ctx0" brushRef="#br1" timeOffset="61287">22860 2407,'26'0,"1"0,26 0,-27 0,27 80,-53-27,27 0,-27 0,0 26,0 0,-53 1,0-1,-27 27,28-53</inkml:trace>
  <inkml:trace contextRef="#ctx0" brushRef="#br1" timeOffset="62224">23574 2116,'-26'27,"26"79,0 26,0-26,0 0,0-1,53 28,0-54,-53 0,53-52,-53-1,26-26,-26-53,0 1,0-28,27 1,-27-1,0 28,53 52,-1 26,-52 27,53 26,-53-26,53 0,-53-26,27 25,-27 1,53-53,-53 27</inkml:trace>
  <inkml:trace contextRef="#ctx0" brushRef="#br1" timeOffset="62808">24315 2698,'0'0,"-53"53,53-26,0-1,0 1,-26-27,26 53,0-53,26-27,-26 1,0-1,53 27,-53-53,27 53,26 27,0-27,-1 26,1-26,0 0,27 0,-1-26,-26-27,26 26,-52-25,-27 25,0 1,-27 26,-26 0,-26 26,53-26,-27 53,53 26,0-26,0-26,53 26,-27-53,27 53,0-53,-27 26,27-26,-53 53,-26-27,-1-26,-79 106,54-79,-1 26,0-27</inkml:trace>
  <inkml:trace contextRef="#ctx0" brushRef="#br1" timeOffset="63731">24421 2804,'0'-26,"0"-1,-26 27,26-26,-80 26,54 0,-1 0,-26 0,-26 0,26 53,0-27,53 27,-26 0,26-26,26 52,1-79,26 0,-1 0,1 0,27-27,-54 27,-26-52,27 52,-27-27,53 27,26 53,-26-53,53 26,-27-26</inkml:trace>
  <inkml:trace contextRef="#ctx0" brushRef="#br1" timeOffset="64559">25638 2751,'0'-26,"-53"-27,0 0,27 53,-1 0,-26 0,27 0,-27 27,27 25,26-25,-53 26,53 0,79-27,-26-26,0 0,0 0,26 0,-52 0,-1-79,27 52,-26 54,52 79,-53-80,27-26</inkml:trace>
  <inkml:trace contextRef="#ctx0" brushRef="#br1" timeOffset="65517">26300 2302,'0'-53,"0"53,26 0,1 0,25 0,1 26,-53 27,0 0,0 26,0 1,-26 26,-1-27,27-26,-79 26,79-52,0-1,0 27,53-53,53 0,-27 0,27 0,0 0,26 0,-26-26,-53 26,0-53</inkml:trace>
  <inkml:trace contextRef="#ctx0" brushRef="#br1" timeOffset="66567">26379 2593,'0'0,"0"0,53 0,26 0,54 53,-28-53,1 0,0 0,26-27,-52 27,-27-53,0 53,-53-53,26 53,-26-53,0 0,0 0,-53 53,27-26,-1 26,27 26,0 54,0-27,0 0,0-27,0 1,27 52,-1-79,1 0,52 0,-26 0,0 0,-27 0,27 0,-26 0,-27-26,26 26,-26 26,0 0,0 27,0-26,-26-27,26 53,26-53,27-53,26-27,-26 28,27-1,-1 26,-53 27,-26 80,0-28,27 1,-27 0,79 0,-26-53,0 0,0 0,26 0,-26-53,0 0,-53 0,53 1,-53-1,-26 26,-54 27,27-53,-26 53,0 0,26 0,0 27,53 26,0-27,0 1</inkml:trace>
  <inkml:trace contextRef="#ctx0" brushRef="#br1" timeOffset="67331">29263 2566,'0'-53,"0"27,0-27,0 26,0 27,-79 0,26 53,0 0,53-26,-27 26,27-27,0 27,53-53,-26 0,26 0,-1 0,1-26,-26 26,-27-27,26 27,-26 27,53-27,-53 52,80-52,-27 53,-1-53</inkml:trace>
  <inkml:trace contextRef="#ctx0" brushRef="#br1" timeOffset="67578">29845 2063,'0'-52,"-26"52,26 26,26 27,-26 26,26 27,-26 0,0 0,53-27,-53 1,0-1,27-26,-27 0</inkml:trace>
  <inkml:trace contextRef="#ctx0" brushRef="#br1" timeOffset="67758">29686 2487,'0'-53,"80"53,-54 0,27 0,26 0,1 26,-27-26</inkml:trace>
  <inkml:trace contextRef="#ctx0" brushRef="#br1" timeOffset="68808">30718 1958,'0'-53,"53"53,-26 0,25 26,-52 1,80 26,-80-1,26 1,-26 0,0 27,0-27,0-1,0 28,-26-27,26 26,-53-52,53-1,0 27,0-27,26-26,80 0,0 0,0 0</inkml:trace>
  <inkml:trace contextRef="#ctx0" brushRef="#br1" timeOffset="69101">30612 2222,'0'-26,"27"26,52 0,-26 0,26 0,1 0,26 0,26 0,27 0,-53 0</inkml:trace>
  <inkml:trace contextRef="#ctx0" brushRef="#br1" timeOffset="69310">31591 2328,'27'-26,"26"26,-27 0,27 0,0 0,-27 0,27 0,-53 52,0-25</inkml:trace>
  <inkml:trace contextRef="#ctx0" brushRef="#br1" timeOffset="69507">31618 2619,'0'0,"53"0,0 53,-27-53,27 0</inkml:trace>
  <inkml:trace contextRef="#ctx0" brushRef="#br1" timeOffset="69858">32385 2354,'0'0,"0"27,0-1,0 1,0 26,0-27,0 1,0 26,0-53,26 0,54 0,-27 0,-27-27,27-26,-53 27,0-27,-26 26,26 1,-53-27,53 27,-53 26,53-53</inkml:trace>
  <inkml:trace contextRef="#ctx0" brushRef="#br1" timeOffset="70744">32544 2275,'0'-26,"-53"26,0 0,0 0,53 0,-26 0,26 53,0-27,-27-26,27 79,-53-52,53 26</inkml:trace>
  <inkml:trace contextRef="#ctx0" brushRef="#br1" timeOffset="71006">32967 2540,'0'0,"53"0,-53 53,0 26,-53-53,27 27,-27-53</inkml:trace>
  <inkml:trace contextRef="#ctx0" brushRef="#br1" timeOffset="72506">26300 2593,'-27'0,"27"26,0 1,53-27,-26 0,25 0,1 0,0 0,27 0,-54-27,-26 80</inkml:trace>
  <inkml:trace contextRef="#ctx0" brushRef="#br1" timeOffset="74888">3334 4524,'0'-53,"0"27,-27 26,1 0,-1 0,-26 0,-26 0,26 26,53 27,-53-26,53-1,-53 27,53-27,0 1,0 26,0-27,0 1,53 52,-26-79,26 0,0 0,26-53,-26 27,0-27,26 0,-52 0,-27 0,53 27,-53 78,0 1,0 0,0 27,0-27,26-27,-26 27,26-53,27 26,-26-26,-27-26,53-27,-53 27,26-1,-26 80,53-27,-53 1,53 26,0 0,-27-53,27 0,-53-27,0-26,0 27,27-27,79 106,-27 0,-53-53,27 0,-53 26,53-26</inkml:trace>
  <inkml:trace contextRef="#ctx0" brushRef="#br1" timeOffset="75510">4604 4736,'0'-53,"-80"-27,54 80,-1 0,1 0,-27 0,27 53,-27-26,53-1,-27 27,27-26,0-1,0-26,53 79,0-79,0 0,-27 0,27-26,0-27,-53 27,0-27,0 0,0-27,0-25,0-54,0 53,-26 27,26 26,0 0,0 132,0 1,26-1,-26 27,0 0,53 26,-53-26,53-27,-53 27,27-27,-27 1,53-54</inkml:trace>
  <inkml:trace contextRef="#ctx0" brushRef="#br1" timeOffset="76303">6403 4524,'-53'-53,"0"27,0 26,27 0,-54 0,54 0,26 53,-27 0,27-27,0 0,0 27,27-26,-1-27,27 0,27 0,-54 0,1 0,25-80,-52 54,0 0,0-1,0-26,0 27,27 52,-27 27,79 0,-79-27,27 27,-27-26,53 26,-53 26,26-26</inkml:trace>
  <inkml:trace contextRef="#ctx0" brushRef="#br1" timeOffset="77001">8070 4180,'0'0,"-53"0,0 0,0 0,-26 27,26 25,26 1,27 0,0-26,0-1,0 27,53-53,27 0,25 27,-25-27,-27 0,-27 0,-26 53,0-27,0 0,0 27,-79-26,26 26,-26-27,52 27,-26-26</inkml:trace>
  <inkml:trace contextRef="#ctx0" brushRef="#br1" timeOffset="77503">8387 4365,'0'27,"0"26,0 0,0 0,53 26,-53-26,0-27,0 1,27 26,-27-27</inkml:trace>
  <inkml:trace contextRef="#ctx0" brushRef="#br1" timeOffset="77675">8440 4233,'27'-53,"-1"53,-26 27</inkml:trace>
  <inkml:trace contextRef="#ctx0" brushRef="#br1" timeOffset="78209">8705 4842,'26'0,"1"0,52 52,-26 28,0-27,-27-53,-26 26,27-26,-27-26,0-54,0 27,0 1,0 25,0-26,53 106,-53-26,0-1,26 53,27-52,-26-27,26-53,-53 0,52-53,-52 53,53 27,-53-27,53 53,-53 26,27-26,-27 80,53-54,-27 27,-26 0</inkml:trace>
  <inkml:trace contextRef="#ctx0" brushRef="#br1" timeOffset="78726">9551 4259,'0'27,"0"26,0 0,0 26,0 53,0 1,0-27,0-1,80 28,-80-27,79-1,-79-52,27-26,-27-27,0-53,0-27,-27-52,27 26,0 0,0 1,0-28,0 54,0 26,0 27,27-27,26 53,-27 0,27 0,0 26,-53 1,0 26,0 26,0-26,-27 0,-52 26,0 0,-27 27,0-26</inkml:trace>
  <inkml:trace contextRef="#ctx0" brushRef="#br1" timeOffset="79710">10107 5106,'0'0,"27"0,-27 0,52 0,1-106,0 27,0 0,27-54,-1-25,-26-1,-53 26,53 1,-53 53,0 52,0-26,-27 53,-26 0,27 106,-27 53,0 26,53 53,0 0,0-79,0 0,0-53,53 0,26-80,27-26,0 0,26 0,-26-79,27-27,-28-26,-25-27,-80 0,53 0,-53 106,0 53,-27-26,-26 26,27 0,-27 26,0 27,53 27,-53-1,53-26,0 0,27 0,-1-27,53 27,1-26,-1-27,27 53,26-53,1 0,25 0,1-53</inkml:trace>
  <inkml:trace contextRef="#ctx0" brushRef="#br1" timeOffset="80491">12779 4074,'0'-26,"0"52,0 54,27 52,-27 27,53-1,-53 54,53-53,-53-53,26-27,-26 53,53-52,-53-54,27-26,-27 53,52-53,-52-53</inkml:trace>
  <inkml:trace contextRef="#ctx0" brushRef="#br1" timeOffset="80774">12965 4551,'26'-80,"1"1,25 52,-25 27,26 0,-27 0,1 0,-27 27,53 26,-53 0,0 0,0-1,-53 54,-27-26,27 25,-52 1,52-79,-27 26,54-53,52-27</inkml:trace>
  <inkml:trace contextRef="#ctx0" brushRef="#br1" timeOffset="81068">13944 4577,'0'26,"-27"1,-26 52,-26-26,26 53,0-80,53 27,-26-53,26 27,0-27,26 0,27-53,0-26,-53-1,26-26,-26 27,0 26,0 0,-26 53,-1 0,-26 0,53 53,0 26,0-52</inkml:trace>
  <inkml:trace contextRef="#ctx0" brushRef="#br1" timeOffset="81674">14235 4894,'26'0,"53"-52,1 25,-1-52,53-27,-26 0,0 27,-53-27,0 26,-53 1,0 0,0-1,0 54,0 26,0-27,-53 27,0 0,27 53,26 27,0 52,0 27,0 26,26 0,-26 0,80-52,-54-54,27-26,0 0,26-53,1 0,-1-27,27-52,0-27,-1-132,1-53,-53 53,-53 132,0 53,-53 0,27 53,-27 0,0 53,0 0,0 26,53 27,0 27,0-28,0-25,80-27,-28 0,28-53,52 53,-26-53,0 0,-27 0,1-27,-28 27,-52-26</inkml:trace>
  <inkml:trace contextRef="#ctx0" brushRef="#br1" timeOffset="82475">13864 4683,'-26'0,"-27"0,0 0,53 53,-53 26,53-52,0-1,0 27,26-53,27 0,0 0,27 0,-54-27,-26 1,0-27,0 0,0 0,0 0,-79 0,26 27,0 26,0 0,27 0,26 53</inkml:trace>
  <inkml:trace contextRef="#ctx0" brushRef="#br1" timeOffset="83367">17965 4577,'0'-26,"0"-27,-26 26,-54 27,27 0,-26 0,26 0,0 0,27 0,26 0,-53 0,79 53,1-53,26 0,53 0,-54 0,1 0,-26 0,26 27,-27 25,27-25,-26 26,-1-53,27 0,-27 0</inkml:trace>
  <inkml:trace contextRef="#ctx0" brushRef="#br1" timeOffset="83634">18468 4127,'0'27,"0"-1,0 27,0 26,53 1,-53-1,0 1,53 25,-53 28,0-54,26-26,-26-27</inkml:trace>
  <inkml:trace contextRef="#ctx0" brushRef="#br1" timeOffset="83834">18256 4551,'27'-53,"-1"53,1 0,52 0,-26 0,26 0,27 0,0 0</inkml:trace>
  <inkml:trace contextRef="#ctx0" brushRef="#br1" timeOffset="84515">20796 3968,'0'-26,"0"0,27 26,26 0,26-53,0 53,-26 0,-26 0,26 53,-53-1,53 1,-53 27,0-1,0 0,-53 1,53-1,-53 1,53-54,0 1,0 25,26-52,27 0,27 0,52 0,27 0,-80-26,-53 26</inkml:trace>
  <inkml:trace contextRef="#ctx0" brushRef="#br1" timeOffset="84779">20796 4259,'53'-52,"-26"52,26 0,-1 0,-25 0,26 0,53 26,26-26,27 0,-53 0</inkml:trace>
  <inkml:trace contextRef="#ctx0" brushRef="#br1" timeOffset="84965">22331 4127,'79'-26,"-26"26,-26 0,26 0,-1 0,1 0</inkml:trace>
  <inkml:trace contextRef="#ctx0" brushRef="#br1" timeOffset="85115">22410 4498,'53'0,"27"-27,-28 27,1 0,0 0,0 0</inkml:trace>
  <inkml:trace contextRef="#ctx0" brushRef="#br1" timeOffset="85993">24421 4021,'0'-79,"-26"26,-1 53,-52-53,26 53,0-53,-26 53,26 0,-27 0,27 27,53-1,-53 1,53 26,0-27,27 27,26-27,53-26,-27 53,0-53,-26 0,0 0,0 0,-26-26,-27-1,0 1,53 52,-1 27,-25 27,-27-27,79-27,-79 27,53-53</inkml:trace>
  <inkml:trace contextRef="#ctx0" brushRef="#br1" timeOffset="86271">25374 4207,'26'0,"0"0</inkml:trace>
  <inkml:trace contextRef="#ctx0" brushRef="#br1" timeOffset="88736">13732 4524,'-53'0,"27"0,26 53,-27 0,27 0,0-27,-53 27,53-26,0-1,27-26,-27 53,26-53,1 0,-27 26,26-26,-26 27</inkml:trace>
  <inkml:trace contextRef="#ctx0" brushRef="#br1" timeOffset="95336">2170 12753,'0'26,"-27"1,27-1,0 27,0-27,0 27,27-53,-1 0,53 0,-26 0,0-26,0-27,-53 0,-26 0,-1 53,-52-53,52 53,1 0,-27-53,0 53,53 27,27-27,26 53</inkml:trace>
  <inkml:trace contextRef="#ctx0" brushRef="#br1" timeOffset="95753">3466 12276,'0'27,"-53"-1,53 27,-53 53,53-27,-79-26,79 0,-53 27,53-54,-27-26,27 53,0-53,27 0,52 0,-52 0,26 0,0 0,26 0,-26 0,0 0,0 53,0-53</inkml:trace>
  <inkml:trace contextRef="#ctx0" brushRef="#br1" timeOffset="96322">4789 12541,'0'-79,"-26"52,-1 27,1 0,-27 0,53 53,-53 0,53-27,0 27,0 0,0-53,0 27,79-27,-26 0,-26-80,-27 54,0-1,52 27,-25 0,26 27,-53-1,26 27,-26-26,53 26</inkml:trace>
  <inkml:trace contextRef="#ctx0" brushRef="#br1" timeOffset="96751">5847 12223,'0'27,"-26"-1,26 27,-27-26,27 26,-53 26,53-26,-52-27,52 27,-27-53,27 27,0-1,0 1,0-27,27 0,25 0,1 0,0 0,0 0,27 0,-1 0,0 0,1 0,-54 0</inkml:trace>
  <inkml:trace contextRef="#ctx0" brushRef="#br1" timeOffset="97162">6985 12382,'0'-53,"0"106,0 27,0-28,0 28,0-1,0 1,0-27,53 26,-53-53,26-26</inkml:trace>
  <inkml:trace contextRef="#ctx0" brushRef="#br1" timeOffset="97411">7646 11932,'53'0,"-26"0,-27 53,53 53,-53 0,0 0,-27 53,-26 26,-26 0,0-26,-1-27,-26 0,1-26,52-106</inkml:trace>
  <inkml:trace contextRef="#ctx0" brushRef="#br1" timeOffset="98211">1270 12382,'0'0,"-53"0,53 106,-26 0,26 0,0 0,0 52,26-25,27-28,26 1,1-26,-1-27,1-53,-1 0</inkml:trace>
  <inkml:trace contextRef="#ctx0" brushRef="#br1" timeOffset="100601">5583 5688,'0'-26,"0"52,0 27,0-26,26 52,-26 0,0 1,53-1,-53-26,0 0,27 0,-27 26,0-26,0 0,0 0,52 0,-52 26,0-26,27 0,-27 0,0 0,0 26,53-26,-53 0,0 0,26 26,-26-26,0 0,53 0,-53 0,27 26,-27-26,0 0,79 0,-79 27,27-1,-27 0,0 1,52-1,-52 0,0 1,53 52,-53-26,0-27,0 1,0-1,0 0,27 1,-27 26,0-53,0 26,0-26,53 0,-53 0,0 26,26-26,-26-27,0 27,53 0,-53-26,0 26,27-27,-27 1,0 26,52-1,-52 1,0 0,27 27,-27-27,0-1,0 28,53-1,-53 1,0-1,53 0,-53-26,0 0,26 0,-26 26,53-52,-53-1,0 27,27-53,-27 53,26-26,-26 26,0-27,53-26,-53 27,0 25,0 28,26-54,-26 54,0-54,27-26,-27 79,53-52,-53-27,-27-53,27 27</inkml:trace>
  <inkml:trace contextRef="#ctx0" brushRef="#br1" timeOffset="102401">2566 9313,'0'0,"53"0,-26 26,26-26,0 0,-27 0,27 0,0 0,26 0,54 0,-28 0,28-52,-1 52,27 0,-53-53,52 53,-25 0,25-53,1 53,-27 0,27-53,26 53,-26 0,26-53,1 53,-1 0,-26-53,-1 53,28 0,25-53,-79 53,27 0,-26 0,25-53,1 53,-27 0,54 0,-28 0,-25 0,52 0,0 0,-26 0,-27 0,27 0,26 0,-53 0,27 0,0 27,0-27,-1 0,1 0,-27 0,27 0,-53 0,0 0,-27 0,0 0,1 0,-1 0,1 0,-1 0,0 0,1 0,26 0,-27 0,0 0,1 0,-1 0,0 0,1 0,-1 0,53 53,-26-53,0 0,0 0,0 0,26 0,-26 0,26 0,27 0,0 0,-27 0,53-27,0 27,-26 0,0-53,-27 53,-26 0,26 0,-52 0,-1 0,-26 0,0 0,0-53,26 53,-52 0,-1 0,27 0,0 0,-27 0,-26-26,27 26,26 0,-27 0,54-53,-27 53,-27 0,0 0,27 0,-26 0,-27 0,-80-27</inkml:trace>
  <inkml:trace contextRef="#ctx0" brushRef="#br1" timeOffset="102627">14552 8546,'27'0,"-1"0,0 0,27 53,-26-53,-27 53,79-1,-79-25,0 26,0-27,0 54,-26-27,-27 0,0-1,-26 54,52-53</inkml:trace>
  <inkml:trace contextRef="#ctx0" brushRef="#br1" timeOffset="103818">14896 9604,'0'27,"0"-1,0 27,0-27,0 27,0-26,0 26,0-27,0-26,0-26,0-27,0 0,0-27,0 1,0 26,0 0,0-26,0 52,0 1,53-53,-27 79,27 52,-53 1,0 0,0 0,27 0,-27 0,0-26,0-1,0 27,53 0,-53 0,0 26,0-26,0-27,0 1,53-27,0 0,-1-53,28 27,-27-27,0 0,-53 0,53 26,-53-26,0 53,-53-52,26 52,-26 26,53 0,-26-26,26 27,0 52,-27-79,27 53,0 0,0-53,53 27,27-27,-1 0,0 0,27 0,0 0,26 0,-52 0</inkml:trace>
  <inkml:trace contextRef="#ctx0" brushRef="#br1" timeOffset="104178">16087 9445,'0'-26,"0"26,0 0,0 26,0 27,-53 27,53-1,0 0,0 1,0-27,0 0,26-1,27-25,-26-27,26 0,-27 0</inkml:trace>
  <inkml:trace contextRef="#ctx0" brushRef="#br1" timeOffset="104530">16378 9419,'53'-53,"0"53,-1 0,-52 26,27 27,-27-26,0-1,0 27,0-26,0 26,0-1,0 28,-53-54,53 27,0 0,26-53,27 0,0 0,27 0,-1 0,-26 0,0 0</inkml:trace>
  <inkml:trace contextRef="#ctx0" brushRef="#br1" timeOffset="104786">16431 9604,'0'-26,"-27"26,1 0,26 0,53 0,0 0,26 0,0 0,1 0,52 0,-53-80,-26 54</inkml:trace>
  <inkml:trace contextRef="#ctx0" brushRef="#br1" timeOffset="104999">16960 9313,'0'26,"53"-26,-27 53,27 0,-26-26,-27-1,52 54,-52-27,0-1,-26 1,-27 27,0-27,-26 0,-27-27,80 27,-1-53</inkml:trace>
  <inkml:trace contextRef="#ctx0" brushRef="#br1" timeOffset="106269">5530 5662,'-27'0,"27"26,-26-26,26 53,-53-26,53 26,-26-53,26 26</inkml:trace>
  <inkml:trace contextRef="#ctx0" brushRef="#br1" timeOffset="106457">5530 5688,'26'0,"-26"-26,80 26,-27 0,-27 0,0 0,27 0,-26 0</inkml:trace>
  <inkml:trace contextRef="#ctx0" brushRef="#br1" timeOffset="107306">3969 5556,'0'53,"26"-27,-26 1,0 26,0 0,0 0,0-27,0 27,27-53</inkml:trace>
  <inkml:trace contextRef="#ctx0" brushRef="#br1" timeOffset="107573">3863 5556,'0'-53,"0"53,79 0,-52 0,26 26,0-26</inkml:trace>
  <inkml:trace contextRef="#ctx0" brushRef="#br1" timeOffset="107799">3889 6032,'0'0,"53"0,-26 0,26 0,26-53,0 53,-26-53,-26 53,-27-26,53 26,-53-53</inkml:trace>
  <inkml:trace contextRef="#ctx0" brushRef="#br1" timeOffset="108294">4286 5741,'0'27,"53"-27,-53 53,27-27,-27 0,0 27,26-53,-26-26,0-1,0 1,53 26,-53 0,26 0,-26 26,27 27,26-53,-27 0,-26-26,0-27,0 0,53 0,0 80,0 26,-53-1,53-52,-53 27</inkml:trace>
  <inkml:trace contextRef="#ctx0" brushRef="#br1" timeOffset="108760">4763 5529,'-27'27,"27"-1,0 27,0 0,0 0,0 0,0 0,0 0,53 0,-27-53,27 53,-26-53,26 0</inkml:trace>
  <inkml:trace contextRef="#ctx0" brushRef="#br1" timeOffset="109179">4815 5424,'27'0,"26"0,-27 26,1-26,-27 53,53-53,-53 53,0 0,0-27,0 1,0-1,-27-26,27 80,0-54,53-26,26 0,-52 0,-1 0,1 0,26 0</inkml:trace>
  <inkml:trace contextRef="#ctx0" brushRef="#br1" timeOffset="109397">4895 5662,'0'-27,"0"27,53 0,-27 0,27-53,-26 53,-1 0,27-26</inkml:trace>
  <inkml:trace contextRef="#ctx0" brushRef="#br1" timeOffset="109593">5186 5318,'0'0,"26"0,-26 53,53-27,-53 27,0 0,0 0,0 0,0 0,0 26,-53 1</inkml:trace>
  <inkml:trace contextRef="#ctx0" brushRef="#br1" timeOffset="122768">7832 8943,'0'-53,"0"53,0-27,-27 27,27-26,-53 26,53-53,-26 53,26-27,-27 27,27-26,-26 26,26-53,-53 53,53-26,-26-1,26-26,-53 53,53-26,-27-1,27-26,-26 53,26-26,0-1,-53 27,53-52,-27 25,-26-26,27 27,26-1,-26 27,-27-53,26 53,27-26,-26 26,26-27,-53 27,53-53,-27 53,27-26,-26 26,26-26,-53 26,26 0,27-53,-26 53,26-27,-53 27,53-26,-26 26,-1-53,-26 26,27 27,26-53,-27 53,-52-26,26-27,0 53,53-26,-26 26,-27-27,26 27,-26-53,27 53,-1-26,-25 26,25 0,27-53,-26 53,-27 0,26 0,-26-27,27 27,-1 0,1 0,-27 0,27 0,-1 0,-26 0,27 0,-1 0,-26 0,0 0,1 0,25 0,27 53,-79-53,26 0,0 27,26-27,-25 0,25 0,27 53,-26-53,-27 0,53 26,-27-26,27 27,-26-27,26 53,-53-53,26 26,1-26,26 26,-53-26,53 53,-26-53,26 27,-27-27,27 26,-53 27,53-26,-26-27,26 26,0 27,-27-53,27 26,0 1,-53-27,53 53,-53-27,53 27,-26-53,26 53,-53-26,53-1,0 27,-26-53,26 26,0 1,0 26,0-27,-27 1,27 26,0-27,0 1,0 25,0-25,0-1,0 27,0 0,0 0,0-26,0 26,0-27,0 27,0 0,0 0,0-53,0 26,27 1,-27 26,79-27,-79 0,26-26,-26 53,27-26,-27 26,53-53,-53 26,26 1,-26 26,27-53,-27 26,53 1,-53 25,26-52,-26 27,53-27,-53 26,26-26,-26 53,27-53,-27 27,26-27,-26 26,53-26,-53 53,27-53,-27 27,26-27,-26 26,53-26,-53 26,27-26,-1 53,27-53,-53 27,26-27,-26 53,27-53,-27 26,53-26,-27 27,1-27,-27 53,53-53,-27 0,-26 26,27-26,25 0,-25 27,-1-27,27 52,-26-52,26 27,0-27,-27 0,27 0,-27 0,1 0,26 0,0 53,-27-53,1 0,26 0,-1 0,1 0,0 0,-53-27,53 27,-26 0,26 0,-53-26,53 26,-1 0,1-27,-26 27,26 0,-27-52,1 52,26 0,-53-27,52 27,-52-26,27 26,-1 0,-26-53,53 53,-26 0,-27-27,26 27,-26-26,80 26,-54-53,1 53,-27-27,52 27,-52-26,27 26,-27-53,26 53,-26-26,53-1,-26-26,-27 27,26 26,-26-53,53 53,-53-27,27 27,-27-26,0-1,26 27,-26-52,0 25,53 27,-53-26,0-27,0 26,26 1,-26-27,0 26,0 1,0-27,0 27,0-1,0-26,0 27,0-1,27 27,-27-53,0 27,0-1,0-25,0 25,0 1,0-1,53 27,-53-53,0 80,26-1</inkml:trace>
  <inkml:trace contextRef="#ctx0" brushRef="#br1" timeOffset="123826">8123 9181,'0'-27,"0"1,0 26,0-53,-27 53,1 0,26 53,-53-27,53 1,-27 26,27-27,0 1,0 52,27-79,26 0,0 0,-27 0,-26-53,0 27,0-1,0-26,0 0,0 80,53-27,-53 53,0-27,27 27,-27-27,52 27,-52-26,27-27</inkml:trace>
  <inkml:trace contextRef="#ctx0" brushRef="#br1" timeOffset="126331">5927 9472,'0'0,"0"0,-53 53,53-27,0 1,0 26,0-53,0 26,53-26,-27 0,1 0,26 0,-53 0,26 0,-26-53,26 53,-26-26,53 26,-53-27,0-26,0 27,-26 26,-1 0,1 0,26 0,-53 0,53 79,-79-79,52 53</inkml:trace>
  <inkml:trace contextRef="#ctx0" brushRef="#br1" timeOffset="132803">8784 9022,'0'-26,"-26"26,26-53,0 26,-27 27,27-26,-26 26,26-53,-53 53,53-53,-27 53,27-53,-52 53,52-79,-53 26,53 26,-27 1,27-27,-53 26,53 1,-53-27,53 27,-53-27,53 26,-79-26,53 27,-1-27,-26 26,27 1,26-27,-80 27,54-27,26 26,-79-26,26 27,0-54,0 54,26 26,27-53,-26 53,26-53,-53 53,53-26,-27 26,27-53,-26 53,26-27,-53 27,53-53,-79 53,79-79,-53 79,53-53,-27 53,27-26,-26 26,26-27,-53-26,53 27,-26 26,26-53,-53 26,53 1,-27 26,27-53,-26 53,26-26,-53 26,53-27,-27 27,27-53,-26 53,26-26,-53 26,53-27,-53 27,53-53,-53 53,27-26,-54-27,54 53,26-26,-27 26,-26 0,53-27,-26 27,-27-53,27 53,-27-26,0 26,0-53,-27 53,28-53,-1 53,-27-53,27 53,0-79,1 79,-28-53,27 53,27-53,-27 53,26 0,1 0,-1 0,27 26,-52 1,25-27,27 53,-53-53,0 0,53 26,-53-26,27 0,-27 27,0-27,53 52,-26-52,-27 27,26-27,27 26,-26-26,26 53,-53-53,53 27,-27-27,27 26,-26-26,-27 53,27-53,-27 53,26-53,-26 53,0-53,-26 79,26-79,27 27,-27-27,26 53,1-53,26 26,-53-26,53 27,-27-27,27 53,-26-53,26 26,-79-26,79 53,-53-53,53 53,-80 0,54-27,-80 54,80-80,-27 52,26 1,-26 0,53-26,-53-27,53 79,-26-79,26 53,-27-53,27 53,-53-53,53 53,-26 0,26-27,-53 1,53 26,-26-27,26 1,-53 25,53-25,0 26,-27-27,27 1,0 26,-26-27,26 1,0 26,0-27,0 53,0-52,0 26,0-27,0 1,0 26,-53-27,53 0,0 54,0-27,0-27,26 27,-26 0,0-26,0-1,27 27,-27-27,0 1,26 26,-26-27,0 1,53 26,-53-27,27 27,-27-27,53 1,-53 26,26-27,-26 27,53-26,-53-1,26 27,-26-27,53 27,-53-26,27-1,26 54,-27-54,27 27,-26-27,25 27,-25 27,26-27,-53-27,53-26,-53 53,53-53,-53 53,26-53,-26 26,53-26,-27 53,27 0,0-26,0 52,27-26,-80-27,53 27,-27 0,27 0,-53-26,26-27,27 26,-26 27,26-26,26-27,-26 52,-27-52,27 0,-26 27,26-27,26 53,-26-53,26 0,-52 0,-1 0,27 26,-26-26,-1 0,27 0,-27 0,1 0,26 0,-27 0,1 0,26 0,0 53,-27-53,27 0,-27 0,1 0,-1 0,27 27,-26-27,26 0,-27 0,27 0,0 0,26 0,-26 0,27 0,-27 0,-1 0,1 0,27 0,-27 0,0-53,-27 53,53 0,-52 0,-1 0,1 0,26-27,-27 27,27 0,-26 0,-1-53,27 53,26-26,-26 26,0-79,-26 79,-1-27,27 27,-27-26,1 26,26-53,-27 53,-26-27,53 27,-53-53,53 53,-53-26,27 26,-27-27,26 27,-26-26,53 26,-53-79,26 79,-26-53,53 53,-53-53,53 53,-53-53,53 53,-53-53,53 53,-53-27,0 1,26 26,-26-26,0-27,0 26,27-26,-27 0,53 27,-53-27,26 53,-26-27,0 1,0 0,53 26,-53-53,0 26,27 27,-27-26,26 26,-26-53,0 26,53 1,-26-27,25 27,-52-27,27 26,-27 1,0-27,26 26,-26-26,0 27,0-1,0 1,0-27,0 27,0-1,0-26,53 27,-53-1,0-26,27 53,-27-26,0 0,0-27,0 26,0 1,0 26,0 26,0 27,0-26</inkml:trace>
  <inkml:trace contextRef="#ctx0" brushRef="#br1" timeOffset="134258">6747 11297,'0'-53,"-27"53,27-26,27 26,-27 53,26-27,-26 27,53 0,-53 0,27 0,-27 26,0-26,53 0,-53-26,0 52,26-52,-26-1,0 27,0 0,53-27,-53 27,0-26,26-27,-26 0,0-80,0 54,0-27</inkml:trace>
  <inkml:trace contextRef="#ctx0" brushRef="#br1" timeOffset="135225">9287 9128,'0'0,"0"26,0 27,26 0,-26 0,53 0,-53 26,27-26,-27-26,53 26,-53-27,0 1,26-27,-26 79,0-53,0-52</inkml:trace>
  <inkml:trace contextRef="#ctx0" brushRef="#br0" timeOffset="148894">6376 8969,'-26'0,"26"-26,0-27,0 26,-26 27,26-26,-27-27,-26 53,53-27,-26 27,26-26,-27 26,-26 0,27 0,-1 0,-25 0,52 0,-27 0,27 26,-26 27,26-26,0-1,-53-26,53 53,0-26,0-1,0 1,0 25,0-25,0-1,26-26,-26 53,27-26,26 26,-53-27,26-26,0 0,-26 27,53-27,-26 0,-1 0,1 0,26 0,-27 0,1 0,-27 0,52 0,-52-27,0-26,27 53,-27-26,0-1,0-26,0 27,0-1,0-25,0 25,0 1,26 26</inkml:trace>
  <inkml:trace contextRef="#ctx0" brushRef="#br0" timeOffset="150260">7938 8704,'0'0,"-53"0,53 53,-53-53,53 53,-27-53,27 53,-26-53,26 80,-53-80,53 26,-27-26,27 53,-26 0,26-27,0-26</inkml:trace>
  <inkml:trace contextRef="#ctx0" brushRef="#br0" timeOffset="151849">7514 8652,'0'0,"0"26,27-26,26 26,-1-26,-25 53,26-53,-27 27,1-27,-27 26,53-26,-53 53,79-53,-52 27,-1-27,27 53,-27-53,-26 26,53-26,-26 0,-27 0,-53 0,0-26,0 26,53-27,-53 27,27-26,-1 26,27-53,-53 53,27 0,26-27,-27 27,-26 0,53-26,-26 26,26-53,-27 53,-25 0,52-27,-27 27,54 0,-27 53,26-53,-26 27,53-27,-53 26,53-26,26 53,-52-53,-1 0,27 0,0 0,-27 0,-26 27,0-27</inkml:trace>
  <inkml:trace contextRef="#ctx0" brushRef="#br0" timeOffset="153072">7964 8678,'-26'0,"26"0,-27 53,27-27,-53 27,53 0,-26-53,26 80,-53-54,53 1,-27-27,27 52,-26-52,26 27,0-1,0-26,0 0,0-26,26 26,-26-53,53 53,-53-79,27 79,-27-53,0 26,26 27,-26-79,0 26,53 53,-53-79,27 79,-27-27,0 27,0 53,0-27,0 27,-53-53,53 53,-27 0,27 0,-53-53,53 27,0 26,-26-53,26 26,0 0,-27-26,27 53,0-26</inkml:trace>
  <inkml:trace contextRef="#ctx0" brushRef="#br0" timeOffset="160898">6906 6482,'-27'53,"-26"-27,27 27,-27 27,26-27,-25-1,25 1,-26-26,27 26,-27-53,53 53,-53-53,53 26,0 1,0 26</inkml:trace>
  <inkml:trace contextRef="#ctx0" brushRef="#br0" timeOffset="161318">7329 6720,'0'27,"0"-1,-79 27,26 26,0-26,-27 0,27 27,1-54,-28 27,54-27,-27 27,53-26,-53 26,53-27,26-26,27 0</inkml:trace>
  <inkml:trace contextRef="#ctx0" brushRef="#br0" timeOffset="161687">7514 7302,'0'27,"-26"-27,-27 79,26-53,-52 27,26-26,0 26,-26-27,26 27,26-26,-26 52,27-53,-27 27,53 0,27-53</inkml:trace>
  <inkml:trace contextRef="#ctx0" brushRef="#br0" timeOffset="162076">8123 7461,'0'0,"0"53,0-53,0 53,-106-53,79 53,-25 0,25-27,1 1,-27-27,26 79,-26-79,53 26,-26-26,26 27,0-27</inkml:trace>
  <inkml:trace contextRef="#ctx0" brushRef="#br0" timeOffset="162445">9499 7011,'-80'0,"80"53,-53 0,53-27,-53 27,53-26,-79 26,0-27,26 27,0-26,0 25,26-25,-26 26,27-27,-53 27,26 27,26-54,-26 27,53-27,-26-26,26 27,0-27,53 0</inkml:trace>
  <inkml:trace contextRef="#ctx0" brushRef="#br0" timeOffset="162766">10054 7382,'-53'26,"0"27,27-27,-27-26,0 80,-53-27,27 0,-1-27,-25 27,52 0,-27 0,-25 26,25 1,1-28,26-25,0 26,26-27,-25 54</inkml:trace>
  <inkml:trace contextRef="#ctx0" brushRef="#br0" timeOffset="163137">8811 6270,'-53'0,"-27"0,54 27,-27-1,0 54,0-54,27 27,-27 26,26-26,-26 0,27 0,-27 0,0 0,0 26,-26-26,26 27,0-27,-26-27</inkml:trace>
  <inkml:trace contextRef="#ctx0" brushRef="#br0" timeOffset="163405">8361 6085,'0'0,"-106"0,80 0,-27 53,-53 0,26 53,-25 0,-1-27,26 27,27 26,-26-53,26 1,27-27,26-27,-27-26</inkml:trace>
  <inkml:trace contextRef="#ctx0" brushRef="#br0" timeOffset="163629">7646 6085,'-26'0,"-27"0,0 0,0 53,-26 26,52 27,-25-26,-28 52,27-26,27 0,26-27,-80 0,80-26,0 27,0-1,0-53</inkml:trace>
  <inkml:trace contextRef="#ctx0" brushRef="#br0" timeOffset="163944">9155 6773,'0'53,"-27"-27,27 1,-53 26,27 0,-54 26,27-26,-52 26,25-26,-26 27,54-27,-1-1</inkml:trace>
  <inkml:trace contextRef="#ctx0" brushRef="#br0" timeOffset="164190">8890 6905,'-53'53,"0"27,-26-54,26 27,0 26,27-26,-27 0,26 27,-26-54,53 27,-53 0</inkml:trace>
  <inkml:trace contextRef="#ctx0" brushRef="#br0" timeOffset="164837">9499 8175,'-27'0,"-52"53,-27-26,27 79,-27-27,-27 27,54-27,-27 27,0 0,80-53,26-27</inkml:trace>
  <inkml:trace contextRef="#ctx0" brushRef="#br0" timeOffset="165121">9155 8466,'0'27,"-27"-1,-26 27,27 0,-54 26,27-26,1 0,-1 27,0-27,-27-27</inkml:trace>
  <inkml:trace contextRef="#ctx0" brushRef="#br0" timeOffset="165510">8123 8228,'0'-26,"-27"26,27 0,-53 79,53 1,0-28,0 1,0 0,0 27,27-27</inkml:trace>
  <inkml:trace contextRef="#ctx0" brushRef="#br0" timeOffset="165728">8546 8361,'0'26,"0"27,0 26,0-52,0-1,-26-26,26 80</inkml:trace>
  <inkml:trace contextRef="#ctx0" brushRef="#br0" timeOffset="166119">7779 8096,'0'-53,"-27"53,27-26,-53 26,53 26,0 27,0 0,0 0,-26 0,26 0</inkml:trace>
  <inkml:trace contextRef="#ctx0" brushRef="#br0" timeOffset="166885">8546 9207,'53'0,"-27"0,27 27,-26 26,26-1,-27 28,27-1,-26 1,25 52,1-26,0 0,-26-27,26 27,0-53,-27 0</inkml:trace>
  <inkml:trace contextRef="#ctx0" brushRef="#br0" timeOffset="167220">7885 9736,'26'0,"27"0,79 27,-52 79,25 26,-25 0,52 27,-52-27,25 1,1-1,-26-53,-28 1,1-54,-53 1,53-27</inkml:trace>
  <inkml:trace contextRef="#ctx0" brushRef="#br0" timeOffset="167536">7938 10318,'79'0,"-53"0,27 0,-26 0,26 53,26 0,-26 0,26 53,-26-27,27 27,-1 0,-26-27,0 27,0-26,-27-27,-26-27,53-26,-53 53</inkml:trace>
  <inkml:trace contextRef="#ctx0" brushRef="#br0" timeOffset="167843">7355 10133,'0'0,"0"53,80 53,-27 0,0 26,0 0,26 27,-53-53,27 0,0-27,-53-26,53 0,-53-27,27-26,-27 27</inkml:trace>
  <inkml:trace contextRef="#ctx0" brushRef="#br0" timeOffset="168179">7461 10609,'0'27,"0"52,0 1,0-1,80 27,-80 26,105-26,-52 0,-26-27,26 54,-53-54,53-26,-53 0,0-27,53-26</inkml:trace>
  <inkml:trace contextRef="#ctx0" brushRef="#br0" timeOffset="168457">6932 10609,'0'0,"53"0,-27 80,27-27,-53 0,27 26,-27 0,53 27,-53-26,53-1,-53 0,0-26,0 27,0-1,0-52</inkml:trace>
  <inkml:trace contextRef="#ctx0" brushRef="#br0" timeOffset="168809">6668 10689,'0'0,"0"79,0-26,0 27,0 25,0 54,0-27,0 27,0-27,0 27,0-53,0-27,0 1,0-27,0-27</inkml:trace>
  <inkml:trace contextRef="#ctx0" brushRef="#br0" timeOffset="169096">5980 10768,'0'27,"0"-1,0 27,53 53,-53-27,0 27,0 0,0-27,0 1,0-1,0-26,0 26,0-52,-53-27</inkml:trace>
  <inkml:trace contextRef="#ctx0" brushRef="#br0" timeOffset="169373">5847 10557,'0'26,"-26"53,26 1,0-1,-53 1,53-1,-27 0,27-26,-79 27,79-28,-53 1,0 0,27-26</inkml:trace>
  <inkml:trace contextRef="#ctx0" brushRef="#br0" timeOffset="171937">6456 6032,'0'106,"-27"-27,-26 54,1-1,-28 80,1-27,26-26,0-27,0-53,53 1,-53-27,53-1,-26-25,-27-27,26 53</inkml:trace>
  <inkml:trace contextRef="#ctx0" brushRef="#br0" timeOffset="172636">4471 6403,'53'0,"0"0,0 53,-26-1,26 1,26 53,-26-53,26-26,1-27,25 52,1-52,-26 0,-1 0,0 0,-52-26,-27 52,-79-26</inkml:trace>
  <inkml:trace contextRef="#ctx0" brushRef="#br0" timeOffset="173025">3122 6747,'27'-53,"25"53,1 0,27 0,26 53,52-1,1 28,26-1,1 1,-81-1,28 0,-54-26,0-26,-26-27,0 53,-26-53,-27 79,53-79,-53 26</inkml:trace>
  <inkml:trace contextRef="#ctx0" brushRef="#br0" timeOffset="173398">2884 7223,'0'-53,"0"79,26 1,27 26,0-27,27 27,52 0,0-53,80 79,-53-79,26 0,-26 53,-54-53,1 0,-53 0,-26 27,-27-1,0 54,-53-80</inkml:trace>
  <inkml:trace contextRef="#ctx0" brushRef="#br0" timeOffset="173738">2540 7673,'0'-53,"26"53,27 26,0 1,-26 26,26-27,53 27,-1 0,54-53,26 53,1-53,-1 0,-53 0,27 0,-53 0,-53 0,-1 0,-52 26,-26-26,-53 53,-27-53</inkml:trace>
  <inkml:trace contextRef="#ctx0" brushRef="#br0" timeOffset="174052">2408 8043,'79'0,"-26"0,0 0,0 26,0-26,53 80,-1-1,1-26,0-26,-27-27,1 79,-1-79,27 0,-27 53,1-53,-27 0,-53 26,53-26,-53 27,-53-27</inkml:trace>
  <inkml:trace contextRef="#ctx0" brushRef="#br0" timeOffset="174457">2593 8784,'26'0,"-26"-27,27 27,52 0,-26 27,0-27,0 53,53-53,26 79,27-79,-53 53,52-53,1 53,-27-53,1 53,-54-53,-26 79,26-79,-52 53,-27-26,0 52</inkml:trace>
  <inkml:trace contextRef="#ctx0" brushRef="#br0" timeOffset="174959">3863 8202,'26'0,"1"0,52 79,-26-52,0 26,0-27,-27 27,27-27,-26-26,26 80,0-27,26-53</inkml:trace>
  <inkml:trace contextRef="#ctx0" brushRef="#br0" timeOffset="175486">4842 7117,'0'-26,"0"26,53 0,-27 52,27 1,0-26,26-27,27 79,-26-79,-1 53,-26-53,0 79,-27-79</inkml:trace>
  <inkml:trace contextRef="#ctx0" brushRef="#br0" timeOffset="175882">4471 6641,'0'0,"0"0,0 53,0-27,53 27,0-27,0 27,53-26,0 26,26 26,-26 1,-53-1,0-26</inkml:trace>
  <inkml:trace contextRef="#ctx0" brushRef="#br0" timeOffset="176467">4551 7778,'0'0,"53"0,-53 53,26 0,-26-26,53 26,27 0,-54-53</inkml:trace>
  <inkml:trace contextRef="#ctx0" brushRef="#br0" timeOffset="177172">3889 8519,'0'27,"0"-27,0 53,53-53,-53 79,27-79,-27 26,79-26,-52 53,-1-53,27 80,-27-80,27 26</inkml:trace>
  <inkml:trace contextRef="#ctx0" brushRef="#br0" timeOffset="177832">2408 9392,'26'0,"27"0,-26 0,25 27,28-1,-1 27,54 0,-28 0,28-26,-28 25,28 1,-27-53,52 80,-25-80,-54 79,0-79,1 53,-54-53,-26 53,27-53,-27 79,0-52</inkml:trace>
  <inkml:trace contextRef="#ctx0" brushRef="#br0" timeOffset="178461">4048 9445,'27'0,"26"53,-53 0,79 27,-53-1,27-26,27 0,-1 0,27 0,-27-53,27 79,0-79,26 53,-26-53,26 79,-52-79,-27 80,0-80,-53 53,26-27,-26 27,0-27,0-26</inkml:trace>
  <inkml:trace contextRef="#ctx0" brushRef="#br0" timeOffset="178989">3175 10424,'0'53,"53"-53,0 0,26 27,54-27,-1 53,53-53,27 52,-54-52,54 53,-53-53,0 53,-1-53,-52 0,0 53,-27-53,-26 0,-26 53,-27-26</inkml:trace>
  <inkml:trace contextRef="#ctx0" brushRef="#br0" timeOffset="179400">2752 10821,'53'0,"0"0,26 0,53 53,27 0,0 0,-1 0,28 0,25-53,-25 79,-1-79,53 0,-79 0,-1 0,-52 0,0 53,-53-53,-27 0,-26 26,-26 27</inkml:trace>
  <inkml:trace contextRef="#ctx0" brushRef="#br0" timeOffset="180105">4180 10133,'0'27,"27"-27,26 79,0-26,0-53,26 53,0-53,54 53,-1-53,27 53,-53-53,26 0,-26 0,-27 53,0-53,1 0,-54 0,-26 26,27-26</inkml:trace>
  <inkml:trace contextRef="#ctx0" brushRef="#br0" timeOffset="180682">2566 10001,'0'-27,"27"27,26 0,-27 0,27 0,27 27,-1-27,53 53,-26-53,0 0,0 0,26 0,-53 0,1 0,-27 53,-27-53,-26 26,0 27</inkml:trace>
  <inkml:trace contextRef="#ctx0" brushRef="#br0" timeOffset="181096">2461 10424,'53'0,"-27"0,53 0,-26 0,27 0,-1 80,0-80,27 26,-26-26,-27 0,-1 53,1-53</inkml:trace>
  <inkml:trace contextRef="#ctx0" brushRef="#br0" timeOffset="181979">8202 10636,'0'-27,"53"27,-53 53,0-26,0 26,0 0,0 26,26-26,27 0,-26 0,26 26,-27-26,54 0,-54 26,27-52,-27 26,27-27,-26 1</inkml:trace>
  <inkml:trace contextRef="#ctx0" brushRef="#br0" timeOffset="182510">7699 9816,'0'26,"0"1,53 52,-53-26,27 0,-27 26,53 1,-53-1,26 0,-26-26,0-26,53 26</inkml:trace>
  <inkml:trace contextRef="#ctx0" brushRef="#br0" timeOffset="182912">8017 9313,'53'53,"-27"-27,27 27,-26 53,26-26,-1-1,-25 27,-27-27,53 0,-53-26,0 0,26-53</inkml:trace>
  <inkml:trace contextRef="#ctx0" brushRef="#br0" timeOffset="183112">8520 9922,'0'0,"0"0,0 79,0-26,0 0,0 0</inkml:trace>
  <inkml:trace contextRef="#ctx0" brushRef="#br0" timeOffset="183689">7250 10477,'0'-53,"53"53,-1 27,28 52,-80-26,26-27,-26 27,0 27,0-1,0 1</inkml:trace>
  <inkml:trace contextRef="#ctx0" brushRef="#br0" timeOffset="184178">6297 10636,'-26'0,"26"-27,-53 27,53 27,0 26,0 26,0 1,26-1,-26 0,0 1,53-1,-53-26,0 0</inkml:trace>
  <inkml:trace contextRef="#ctx0" brushRef="#br0" timeOffset="184394">6297 11297,'0'53,"0"-26,0-1,0 27,0-26,0-1,0 27,0-27</inkml:trace>
  <inkml:trace contextRef="#ctx0" brushRef="#br0" timeOffset="184716">6191 11033,'0'79,"53"-26,-53 26,0-26,0 0,0-26,0 26,0 0,0-27</inkml:trace>
  <inkml:trace contextRef="#ctx0" brushRef="#br0" timeOffset="185052">5530 10742,'0'-53,"-53"53,53 26,-53 1,53 26,-53 26,53-26,-53 0,53 0,-26 26,26-26,-53 0</inkml:trace>
  <inkml:trace contextRef="#ctx0" brushRef="#br0" timeOffset="185263">5265 11086,'0'0,"-53"79,53-52,-26-1,26 27,-80 0,80-27,-26-26</inkml:trace>
  <inkml:trace contextRef="#ctx0" brushRef="#br0" timeOffset="186277">9578 7091,'0'26,"0"27,-79 26,26 27,-53 0,0-27,27 27,-27 0,26-27,27 1,1-27,25 0,-26-53</inkml:trace>
  <inkml:trace contextRef="#ctx0" brushRef="#br0" timeOffset="186489">9075 7964,'-53'0,"-53"53,1-1,-1-25,26 26,1 0,0-53</inkml:trace>
  <inkml:trace contextRef="#ctx0" brushRef="#br0" timeOffset="214490.8413">26114 13705,'0'-53,"0"-26,0 52,0 1,0-27,0 27,0-27,0 26,-26-26,-53 27,26 26,0 0,26 0,-26 26,53 1,0 26,0 0,0-27,0 0,0 27,106-26,-53-27,-26 0,-27 0,79-53,-79 26,26 1,-26-27,0 27,27-1,-27 80,0-26,0-1,0 53,0-26,53 0,-53-26,0 26,53-53,-53 52,26-52</inkml:trace>
  <inkml:trace contextRef="#ctx0" brushRef="#br0" timeOffset="214954.795">26696 13414,'53'0,"27"0,-27 0,26 0,27 0,26 0,0 0,1 53,-54-53,-26 0,0 53,-53 26,-26-52,-27 26,-53 26,-27 0,28-26,-28 0,28-26,-1-27,53 79,0-79,0 27,26-27</inkml:trace>
  <inkml:trace contextRef="#ctx0" brushRef="#br0" timeOffset="215261.7643">28019 13414,'27'0,"26"0,-53 27,0-1,0 27,0 26,0 54,-53-28,53-25,0-1,-53 1,53-28,0-25</inkml:trace>
  <inkml:trace contextRef="#ctx0" brushRef="#br0" timeOffset="215525.7379">29051 13335,'27'0,"-1"0,-26 53,0 0,0-1,0 28,0 26,-53 26,0-53,-26 27,0 0,-54 0,1 0,-27-27,-26-79</inkml:trace>
  <inkml:trace contextRef="#ctx0" brushRef="#br0" timeOffset="216033.6871">25347 13573,'-26'0,"-27"106,-27-1,1 81,26-1,53 0,-53 27,53-27,53-26,26-27,133 0,0-79</inkml:trace>
  <inkml:trace contextRef="#ctx0" brushRef="#br0" timeOffset="218307.4597">26035 4868,'0'-53,"0"27,0 52,0 27,0 0,0 0,0 0,0 0,0 26,0 27,0-27,0 1,53-1,-53 0,0 27,53 27,-53-54,0 0,0 1,26-27,-26 26,0 0,0-26,0 0,53 0,-53 0,0 26,0-26,0 0,0 27,53-1,-53 0,0 27,0-26,27-1,-27 27,0 0,0 26,0-53,53 1,-53 25,0 1,0-26,0-1,0 0,0 27,26-26,-26-1,0 0,0 1,53-1,-53 0,0 1,0-1,53 27,-53-27,0-26,0 27,0-1,0 0,26 1,-26-1,0 27,0-27,53 1,-53-27,0 26,53 0,-53 1,0-27,27 0,-27 26,0 0,52-26,-52 27,0-27,27 0,-27-1,0 28,53-27,-53 0,0 0,0 0,26 26,-26-26,0 0,0 0,0 0,0 26,0-26,0 0,0 0,0 0,0 26,0-26,0 26,0-26,0 0,0 0,0 26,0-52,53 26,-53-27,0 54,0-107,0 1,0-1,-26 27,26-53</inkml:trace>
  <inkml:trace contextRef="#ctx0" brushRef="#br0" timeOffset="220579.2325">19420 9763,'-26'0,"26"0,79 0,1 0,-27 26,26-26,0 0,27 0,53 0,-27 0,53-26,1 26,-1-53,0 53,27-53,-53 53,52-53,-52 53,53-53,-27 53,26-79,1 79,-27 0,53-53,-26 53,-27 0,1-53,-1 53,0 0,-53 0,53-53,1 53,-1 0,-26 0,-1-53,28 53,-54 0,27 0,-1-53,-25 53,25 0,-25 0,25 0,28 0,-1 0,-53 0,27 0,26 0,-26 0,0 0,-1 0,-25 0,25 0,-25 0,52 0,0 0,0 0,-52 0,78-53,-25 53,-54 0,53 0,-26 0,-27 0,27 0,-27 0,53 0,1 0,-1 0,-53 0,53 0,0 0,1 0,-1 0,0 0,-53 0,27 0,-27 0,27 0,-53 0,26 0,-52 0,25 0,-25 0,-27-26,0 26,0 0,26 0,-53 0,1 0,26 0,-27 0,1 0,26 0,0 0,-27 0,0 0,27 0,-26 0,26 0,0-53,-27 53,27 0,0 0,0 0,26 0,-52 0,-1 0,-26-27,27 27,-27 0,-27 0</inkml:trace>
  <inkml:trace contextRef="#ctx0" brushRef="#br0" timeOffset="220835.2069">33417 8890,'79'0,"-26"0,-26 0,-27 26,0 1,0 26,0-27,0 0,0 27,-53 27,-27 26,1-27,53-26</inkml:trace>
  <inkml:trace contextRef="#ctx0" brushRef="#br0" timeOffset="222176.0728">32517 9578,'0'53,"0"26,0-26,-26 26,26-26,0 0,-27 26,27-52,0-1,0 54,0-133,0 26,0 1,0-27,0 0,0 0,0 0,0 0,0 0,0 27,0-1,0-25,0-1,0 53,0-27,27 27,26 0,0 0,-53 0,53 53,-53 0,53 0,-53 26,0-26,0 0,0 0,0-27,-27 27,27-26,0-1,0 54,27-80,25 0,1 0,0 0,0 0,27-53,-54 26,-26 1,53-27,-53 0,-27 53,-25 0,-1 0,53 0,-27 0,27 53,0 0,0 0,0 0,27-53,-1 53,1-53,25 0,1 26</inkml:trace>
  <inkml:trace contextRef="#ctx0" brushRef="#br0" timeOffset="222498.0406">33364 9683,'-26'0,"-27"0,53 53,0 27,0-27,0 26,0 0,0 1,0-1,0-26,0 0,0 0,26-27,53-26</inkml:trace>
  <inkml:trace contextRef="#ctx0" brushRef="#br0" timeOffset="222911.9992">33470 9816,'0'-27,"0"27,0 0,0 80,53-54,-53 1,0 25,0-25,0 26,-27 0,27 26,-53-52,53-1,0 27,0-27,0 1,53-27,-26 0,26 0,-27 0,27 0</inkml:trace>
  <inkml:trace contextRef="#ctx0" brushRef="#br0" timeOffset="223144.9759">33232 10107,'-53'0,"53"-27,53 27,0 0,-27 0,27 0,26 0,-26-53,0 53,-26 0</inkml:trace>
  <inkml:trace contextRef="#ctx0" brushRef="#br0" timeOffset="223338.9563">33681 9816,'0'0,"0"53,0 0,0-1,0 28,-26 26,0-27,-27 0,0 27,26-26,-26-27</inkml:trace>
  <inkml:trace contextRef="#ctx0" brushRef="#br0" timeOffset="224537.8366">26061 4709,'0'0,"-26"27,-27-1,27 27,-27-26,26 25,27-25,-79 26,79 0</inkml:trace>
  <inkml:trace contextRef="#ctx0" brushRef="#br0" timeOffset="224756.8147">25956 4762,'53'0,"-1"0,-25 0,52 0,-52 0,-27 0,53 0,26 53,-52-53,25 27,1-27</inkml:trace>
  <inkml:trace contextRef="#ctx0" brushRef="#br0" timeOffset="225431.7472">26696 3757,'0'-27,"0"107,0-1,0 0,0 27,0-53,0 0,0 0,0 0,0 0,0 0,0-53,0 26</inkml:trace>
  <inkml:trace contextRef="#ctx0" brushRef="#br0" timeOffset="225709.7194">26564 3757,'0'-27,"0"1,27 26,-1 0,1-53,52 53,-26 0,0 0,-27 0,27 0,-26 26,-27 1,0-1</inkml:trace>
  <inkml:trace contextRef="#ctx0" brushRef="#br0" timeOffset="225934.6969">26538 4524,'26'0,"1"0,26-26,-27 26,0 0,27 0,27 0,-27 0,-27 0</inkml:trace>
  <inkml:trace contextRef="#ctx0" brushRef="#br0" timeOffset="226405.6498">27067 4312,'0'53,"0"-26,0 26,0 0,0 0,26-27,1-26,-1 0,27-26,-53-27,0 26,27 27,-27-53,0 80,53-1,-27 1,0-27,-26-53,53 26,-53-26,27 53,-27-53,26 53,-26 27,53-1,-53 27,0 27,0-54</inkml:trace>
  <inkml:trace contextRef="#ctx0" brushRef="#br0" timeOffset="226907.5996">27861 3730,'-27'0,"27"0,-53 53,53 27,0 52,0-26,0-27,0 0,0 1,27-1,-1 27,27-53,0 0,-27 0,1-53</inkml:trace>
  <inkml:trace contextRef="#ctx0" brushRef="#br0" timeOffset="227455.5448">28152 4048,'0'-53,"26"53,1 0,26 0,-1 0,28 0,-27 0,0 0,-27 0,-26 26,53-26,-53 80,0-54,-79 27,52 0,-52 0,26 26,26-52,-25 26,52 0,26-53,53 26,1-26,26 0,-1 0,1 0,0 0,-53 0,-27 0,-52 0</inkml:trace>
  <inkml:trace contextRef="#ctx0" brushRef="#br0" timeOffset="227748.5155">28231 4233,'0'0,"53"0,-27 0,27 0,-26 26,-1-26,54 0,-27 0,-1 0,1 0,0 0,-26 0,-1 0</inkml:trace>
  <inkml:trace contextRef="#ctx0" brushRef="#br0" timeOffset="227973.493">29025 3810,'26'26,"-26"27,53 26,-53-26,0 0,27 27,-27 52,0-26,-53 0,0-27,0-26,-26 26,52-79</inkml:trace>
  <inkml:trace contextRef="#ctx0" brushRef="#br0" timeOffset="235876.7026">27675 9234,'0'0,"0"-53,0 26,0 1,0-27,-26 26,26 1,-53 26,53-53,0 27,0-1,-26 27,26-53,0 27,-27 26,27-27,-53 27,53-53,0 27,-26 26,26-27,-27 27,27-52,0 25,-53 27,53-26,-26 26,26-27,-27 27,27-79,-52 79,52-27,-27 27,27-26,-26 26,-27 0,53-53,-27 53,27-26,-53 26,53-27,-26 27,-27 0,53-53,-26 53,-1 0,27-26,-53 26,0-27,27 27,-27 0,26 0,-26 0,1 0,-1 0,-27 0,54 0,26 0,-27 0,-26 0,-26 0,79 27,-53-27,0 0,0 0,0 0,0 0,53 53,-26-53,-27 0,0 26,27-26,26 27,-27-27,-26 52,27-25,-27 26,53-27,-26-26,26 27,-27 52,27-52,-53-1,53 27,0-27,0 1,0 26,-26-53,26 53,0 0,0 0,0-1,-53-52,53 27,0-1,0 27,0-26,0 26,0-27,0 53,0-52,0-1,0 1,-27 26,27-27,0 27,0 27,0-54,0 0,0 27,0-26,53-27,-53 26,0 27,27-53,-27 53,26-53,-26 27,53-27,-53 26,27-26,-27 53,26-53,-26 26,53-26,-53 27,26-27,-26 53,27-53,-27 26,53-26,-53 27,26-27,-26 53,27-53,-27 26,53-26,26 27,-26-27,0 52,0-52,26 27,-26-27,0 0,0 0,-53 53,53-53,26 0,-26 0,-27 0,1 0,26 0,0 0,0 0,-53-27,53 27,0 0,26-26,-26 26,-53-27,26 27,-26-52,53 52,-53-27,27 27,-1-53,27 27,-27-1,27-52,-26 52,26-26,-53 27,26 26,-26-26,27 26,-27-53,53 53,-53-27,0 1,26 26,-26-53,0 26,0 1,53-27,-53 27,0-1,0-26,26 53,-26-26,0-1,0 1,0-27,27 53,-27-27,0 1,0-27,0 27,0-1,0-26,0 106,0-26,26-27</inkml:trace>
  <inkml:trace contextRef="#ctx0" brushRef="#br0" timeOffset="240572.233">28654 9234,'0'-27,"0"1,0-1,-26 27,26-79,0 0,-53 52,53 1,0-54,-26 27,26 27,0-27,-53 26,53 1,-27-27,27 27,-26-27,26 26,-53 1,53-27,-27 26,27 1,-53-27,53 27,-52-27,52 26,-53-26,0 27,26-1,27-26,-79 27,52-27,27 27,-53-27,1 0,-1 0,-27-26,27 26,53 26,-53-26,53 27,-79-27,79 26,-53-26,0 1,53 25,-79-26,26 0,0 0,-26-26,52 79,-26-53,27 0,-1 53,-26-53,1 0,-28-26,54 79,26-27,-53 27,0 0,0-26,26 26,1 0,-27 0,0 0,53-53,-53 53,0 0,0 0,27 0,0 27,-27-27,26 0,1 26,-27-26,26 0,27 53,-53-53,0 26,-26-26,79 27,-53-27,27 0,-27 53,26-53,-26 26,1-26,-1 53,0-26,0 26,-27-1,27-25,1 26,-1-53,26 26,-26-26,53 53,-53-53,53 53,-53-53,53 27,-26-27,26 26,-26-26,26 53,-80-53,80 79,-26-79,26 53,-27-53,27 53,-79-26,52 52,-26-26,27 0,-27 26,53-26,0-26,-26 25,26-25,0-1,-53 27,53-26,0 26,-53 26,53-52,-27-1,27 27,0 0,-53-27,53 27,0-26,0-1,0 1,0 25,0-25,0-1,0 54,0-27,0 0,0 0,0-1,0 28,0-27,0 0,0 0,0-1,0 1,0 0,0 0,0-26,0 26,0-27,0 1,27 25,-27-25,0-1,26 27,-26-26,0-1,0 27,53-26,-53-1,0 27,27-27,-27 27,26-26,-26-1,53 27,-53-26,27 26,-27-27,52-26,-52 53,27-53,-27 53,26-53,-26 53,53-53,-53 79,27-79,-27 53,26-53,-26 53,53-53,-53 26,80-26,-1 53,-53-53,27 0,0 53,-26-53,26 53,-27-53,0 27,27-27,-26 53,-1-53,54 26,-27-26,0 0,-1 53,28-53,-27 0,0 0,0 26,26-26,-26 0,-27 0,1 0,26 0,-27 53,1-53,26 0,-27 0,0 0,27 0,-26 0,52 0,-52 0,52 0,-53 0,1 0,-1 0,27 0,-26 0,-1 0,27 0,0-26,-26 26,25 0,-25-27,-1 27,27 0,-26-53,-1 53,27 0,-26 0,25-26,-25 26,26-53,0 53,26-26,-26 26,-53-53,53 53,0-27,0 27,-53-26,79 26,-52-53,26 26,-27-26,0 27,27 26,-53-53,27 53,-27-26,26 26,-26-27,53-26,-26 27,26-27,-53 26,26 27,-26-26,53-27,-53 27,26 26,-26-27,27-26,-27 27,53-1,-53-26,26 53,-26-26,0-1,27 27,-27-52,53 52,-53-27,26 27,-26-26,0-27,27 53,-27-27,0 1,52 26,-52-53,0 26,0 1,0-27,0 27,27-1,-27-26,0 27,0-1,53-26,-53 27,0-1,26 27,-26-52,27 25,-27 1,0-27,0 26,0 54,0 26</inkml:trace>
  <inkml:trace contextRef="#ctx0" brushRef="#br0" timeOffset="242137.0765">27305 9366,'0'-27,"0"1,0-27,0 80,-26 25,26 28,0-54,0 27,0-26,0 26,0-27,0 27,0-27,0 1,0 26,0-53</inkml:trace>
  <inkml:trace contextRef="#ctx0" brushRef="#br0" timeOffset="243366.9533">29342 9525,'0'0,"0"-53,0 26,0 1,-53 26,0 0,27 0,-27 53,0-27,0 1,53 26,-26-27,26 27,0 0,53-53,0 0,0 0,-27 0,27 0,-53 0,26 0,-26-79,0 52,0 1,27 26,-27 0,53 53,-53-27,0 0,26-26,-26 27,53 26,0-27</inkml:trace>
  <inkml:trace contextRef="#ctx0" brushRef="#br0" timeOffset="244524.8377">26167 9498,'-26'0,"-27"0,0 0,53 27,0-1,0 27,0-26,0-1,0 27,26-53,1 53,-1-53,27 0,-26 0,26 0,-53 0,0-53,0 0,0 27,-27-27,27 26,-26 27,26-53,0 53,0 27,0 26,-53-27</inkml:trace>
  <inkml:trace contextRef="#ctx0" brushRef="#br1" timeOffset="259634.3263">26696 9207,'0'-53,"0"27,0 26,0-27,-26 27,26-53,-53 27,27 26,-1 0,27-26,-53 26,27 0,-1 0,-26 0,53 0,-26 0,0 0,26 26,-27-26,-26 53,53-27,-26-26,26 27,0 26,0-27,0 1,0 26,53-53,-53 26,26-26,-26 26,27-26,-27 53,26-53,-26 27,53-27,-27 0,1 0,-27 26,53-26,-27 0,1 0,26 0,-27 0,-26 0,26 0,-26-26,0-27,0 26,0 1,0-27,0 27,0-1,0 1,0 26</inkml:trace>
  <inkml:trace contextRef="#ctx0" brushRef="#br1" timeOffset="261068.1832">28866 8996,'0'-27,"0"27,-79 0,79 53,-27 0,27-27,-53 27,0 0,0 0,27 0,0-27,-27-26,53 53,0-79,26 26,-26-27,27 27,-27-26</inkml:trace>
  <inkml:trace contextRef="#ctx0" brushRef="#br1" timeOffset="261899.1001">28469 9048,'27'0,"26"27,-27-27,27 53,0 0,-27-53,27 79,-26-79,-27 27,53-27,-53 26,79-26,-53 0,-26 53,27-53,26 0,-53 26,0-26,0-53,-27 53,27-26,-26 0,-27 26,53-80,-26 80,26-26,-27 26,27-27,-26 27,26-53,-53 80</inkml:trace>
  <inkml:trace contextRef="#ctx0" brushRef="#br1" timeOffset="263681.9218">28813 9048,'-26'0,"-1"0,27 53,-53-26,53-1,-26-26,26 80,-27-54,27 1,-53-27,53 52,-26-25,-27-27,80 0,-1 0,27 0,-53-53,26 53,1 0,-27-26,26 26,-26-27,0-26,80 80,-54-27,-26 26,53-26,0 0,-53 53,79-53,-52 0,-27 0,0-26,-53 26,26 0,27-27,-52 27,-1 0,-27 0,80-26,-26 26,-1 0,27-53,-26 53,26-27,-53 27,53-26,-27 26,1 0,-27 0,53-53,27 53,-27 26,52-26,-52 27,27-27,-27 26,26-26,54 53,-54-53,27 27,0-27,0 53,-53-53,0-27,-79 27,79-26,-27 26,1-27,26 54,79 26</inkml:trace>
  <inkml:trace contextRef="#ctx0" brushRef="#br1" timeOffset="264400.8496">29316 9525,'-27'0,"27"0,-53 0,53 26,0 27</inkml:trace>
  <inkml:trace contextRef="#ctx0" brushRef="#br1" timeOffset="268714.4185">20743 1614,'0'0,"0"53,0-27,-26-26,26 26,0 27,0-26,0-1,0 27,26-53,27 0,0 0,0 0,0 0,-27 0,1-26,52 26,-26 0,27 0,-27-27,-1 27,28 0,-54 0,1 0,26-53,-27 53,1 0,25 0,-25 0,-1 0,1 0,26 0,0 0,0 0,0-26,26 26,-26 0,0 0,0 0,-27 0,53 0,-52 0,-1 0,27-53,-26 53,-1 0,27 0,-26 0,-1 0,27 0,0 0,0 0,-27 0,27 0,0 0,0 0,26 0,1 0,-1 0,1 0,-1 0,0 0,1 0,-1 0,27 0,-27 0,1 0,-1 0,0 0,27 0,0 0,-27 0,1 0,-1 0,1 0,-1 0,0 0,27 0,-53 0,0 0,0 0,0 0,0 0,-27 0,1 26,26-26,-27 0,0 0,27 0,-26 0,-1 27,27-27,-26 0,-1 0,27 0,-27 0,1 0,26 0,0 0,-27 0,27 0,0 0,0 0,-27 0,27 0,0 0,0-53,-26 53,52 0,-53 0,1 0,-1 0,27 0,-26 0,26-26,-27 26,1 0,-1 0,27 0,-27 0,1 0,26 0,-27 0,1 0,26 0,-27 0,1 0,25 0,1 0,0 0,-26-53,26 53,-27 0,1 0,26 0,-53-27,0 1,0-27,0 26,0 1,-27 26,27 0,0 53</inkml:trace>
  <inkml:trace contextRef="#ctx0" brushRef="#br1" timeOffset="270335.2564">28284 5635,'-26'27,"-1"52,-52 27,-1-27,1 54,0-28,-1-25,27-1,-26-26,52-26,-52 26,79-27,-26-26,26 53,-27-53,27 26,0 1,27-27</inkml:trace>
  <inkml:trace contextRef="#ctx0" brushRef="#br1" timeOffset="270791.2108">29369 5953,'-27'0,"-26"79,-52-52,25 26,1-1,-27 1,27 0,-27 27,26-1,-25-26,-1 26,26-26,54-26,-53 26,52-27,27 1,-53 25,53-25,-26 26,26 0,-53-27,79-26,80 0,-53 0</inkml:trace>
  <inkml:trace contextRef="#ctx0" brushRef="#br1" timeOffset="271167.1732">30480 6270,'-53'0,"-26"0,-27 0,0 53,-26 0,-1 0,28 26,-54-26,27 27,-1-1,1 27,0-53,52 26,-25 1,25-27,-26 26,80-26,-27 26,53-26,0-53,53 0,-27 0,1 0,52 0</inkml:trace>
  <inkml:trace contextRef="#ctx0" brushRef="#br1" timeOffset="271553.1346">30612 7091,'-26'0,"-27"52,0-52,-26 27,-1-27,-26 79,27-26,-53-26,26 26,-26-1,26 1,-53 0,0 0,1 0,25 27,54-54,-27 27,53 0,27-27,-27 27,79-53,27 0,0 0,0 0,26 0</inkml:trace>
  <inkml:trace contextRef="#ctx0" brushRef="#br1" timeOffset="271917.0982">31776 7990,'-52'0,"-1"0,-27 0,-52 0,0 0,-1 53,1-53,-53 0,-53 79,53-79,-1 133,1-80,26 26,1 0,25 1,54-54,0 27,26-26,26-27,27 52,0-52,53 0,-26 0,52 0</inkml:trace>
  <inkml:trace contextRef="#ctx0" brushRef="#br1" timeOffset="272374.0525">30930 8784,'0'0,"-106"0,27 0,-27 0,-27 26,28-26,-28 80,28-80,-1 79,53-79,0 53,26-53,27 53,-79-53,105 0,-26 26,27-26</inkml:trace>
  <inkml:trace contextRef="#ctx0" brushRef="#br1" timeOffset="273107.9791">29607 9313,'26'0,"-26"26,53 27,-53-26,53 26,0-27,0 27,0-53,0 53,53-53,-53 53,0-53,-1 53,-25-53,-1 53,-26-27,0 27,0-26</inkml:trace>
  <inkml:trace contextRef="#ctx0" brushRef="#br1" timeOffset="273543.9355">28998 9948,'0'26,"27"27,52 27,-52-80,26 53,-27-53,0 53,27-53,-26 79,26-53,-53 1,79-27,-52 79,52-26,-53 0</inkml:trace>
  <inkml:trace contextRef="#ctx0" brushRef="#br1" timeOffset="273879.9019">28707 10345,'27'0,"-1"26,-26 27,80-26,-54 26,27-27,-27 27,1-27,52 27,-52-26,26 26,-27-53,1 53,52-27,-53-26</inkml:trace>
  <inkml:trace contextRef="#ctx0" brushRef="#br1" timeOffset="274218.8676">28416 10424,'27'0,"26"27,-53 26,26 0,-26 26,53-26,-53 0,53 26,-27 1,27-28,-26 1,26 0,26-53,-26 27,-27-27,27 0,-26 0,-27 0</inkml:trace>
  <inkml:trace contextRef="#ctx0" brushRef="#br1" timeOffset="274495.8403">28072 10795,'53'0,"0"0,-26 0,-27 26,53 27,-53 0,52 0,-52 26,27-26,-27 0,53 0,-53 0,26-27,27 27</inkml:trace>
  <inkml:trace contextRef="#ctx0" brushRef="#br1" timeOffset="274795.8103">28046 10874,'0'27,"0"52,0-26,-27 0,27 0,0 26,0 0,0 1,0-1,0-52,27-1,-27 27,26-27</inkml:trace>
  <inkml:trace contextRef="#ctx0" brushRef="#br1" timeOffset="275387.7511">27490 11271,'27'0,"-27"26,53-26,-53 53,26 0,-26-26,0 26,53-27,-53 1,0 25,0 1,0 0,0 0</inkml:trace>
  <inkml:trace contextRef="#ctx0" brushRef="#br1" timeOffset="275687.7211">27411 11271,'0'0,"0"53,0 26,0 1,-27-1,27 0,-53 1,53-1,-26 0,26-26,0-26,0-1,-26-26</inkml:trace>
  <inkml:trace contextRef="#ctx0" brushRef="#br1" timeOffset="275968.693">27067 11615,'0'-27,"-27"27,27 0,-26 27,26 52,-79-26,52 0,-26 53,27-53,-27 0,53 0,-53 0</inkml:trace>
  <inkml:trace contextRef="#ctx0" brushRef="#br1" timeOffset="276234.6664">26511 11403,'-26'0,"26"80,0-1,-53-26,53 0,-27 0,27 26,-52-26,52 0,-53 0,26 26,-26-52,27-27</inkml:trace>
  <inkml:trace contextRef="#ctx0" brushRef="#br1" timeOffset="276490.6406">26009 11377,'-27'0,"-26"0,53 53,-79 26,26-26,0 26,-26 1,26 26,-53-27,26 0,28-52</inkml:trace>
  <inkml:trace contextRef="#ctx0" brushRef="#br1" timeOffset="276729.6166">25506 11086,'0'0,"-27"0,-26 26,27 27,-27 26,0 1,27-1,-27-26,26 0,-26 26,27-26,-27 0,27 27,-27-54,26-26</inkml:trace>
  <inkml:trace contextRef="#ctx0" brushRef="#br1" timeOffset="277667.5231">25003 11112,'-79'-53,"-1"27,54 26,-27 0,27 0,-1 0,-52 53,26 26,0-26,-53 53,0 0,0-27,27 27,0 0,26-53,-27-27</inkml:trace>
  <inkml:trace contextRef="#ctx0" brushRef="#br1" timeOffset="277967.4931">23971 10689,'0'-53,"-79"53,52 53,-25 0,25 26,-26 1,-26 25,26-25,-53 26,27-27,-1-53</inkml:trace>
  <inkml:trace contextRef="#ctx0" brushRef="#br1" timeOffset="278229.4669">24289 9869,'-27'0,"1"0,-54 0,1 53,-27-27,0 27,-52 26,-1 1,27-1,-1 27,1-53,53 0,-27-27,53 27,0-53,27 27</inkml:trace>
  <inkml:trace contextRef="#ctx0" brushRef="#br1" timeOffset="278486.4412">23178 9657,'0'-26,"0"26,-80 0,54 26,-54 27,1 0,-27 53,53-27,-53 0,1 27,25-26,1 25,26-52,0-53</inkml:trace>
  <inkml:trace contextRef="#ctx0" brushRef="#br1" timeOffset="279039.3859">23098 8202,'27'0,"-80"53,-53 53,0 26,-26-26,-1-1,1 1,53-26,-27-1,53-26,0-53</inkml:trace>
  <inkml:trace contextRef="#ctx0" brushRef="#br1" timeOffset="279326.3567">24236 6985,'0'-27,"-27"27,-26 0,27 0,-53 80,-1-1,-52 53,-27 53,27-52,26-27,53-1,-26 28,-1-1,1-53,26 1</inkml:trace>
  <inkml:trace contextRef="#ctx0" brushRef="#br1" timeOffset="279617.3281">25215 6350,'-53'0,"26"-53,-25 53,-1-27,0 27,0 0,0 0,-27 0,28 27,-28 26,1 0,26 0,0 26,-53-26,-26 26,52-26,1-53</inkml:trace>
  <inkml:trace contextRef="#ctx0" brushRef="#br1" timeOffset="280141.2757">25479 5106,'-79'0,"-53"27,-106 78,-27 54,-52 0,52-27,80 53,0-26,26-53</inkml:trace>
  <inkml:trace contextRef="#ctx0" brushRef="#br1" timeOffset="280621.2277">22886 6667,'-52'53,"25"0,-26 0,0 53,-53 26,1 0,25-26,-26 106,-26-27,26-26,0 26,1-26,25-80</inkml:trace>
  <inkml:trace contextRef="#ctx0" brushRef="#br1" timeOffset="280817.2081">22199 7831,'0'0,"-80"80,1-1,-27 53,-26 1,-1-1,28 0,-1-26</inkml:trace>
  <inkml:trace contextRef="#ctx0" brushRef="#br1" timeOffset="281615.1283">25718 5477,'0'0,"-80"105,1-25,-27 26,0-1,27-25,-27-1,53-26,27 0</inkml:trace>
  <inkml:trace contextRef="#ctx0" brushRef="#br1" timeOffset="281836.1062">25532 6164,'0'53,"-53"0,0 53,53-79,0-1,0 53</inkml:trace>
  <inkml:trace contextRef="#ctx0" brushRef="#br1" timeOffset="282018.088">25400 6614,'-26'0,"26"27,-27-27,-26 79,27-52,-27-1,26 27,-26 0,27-53</inkml:trace>
  <inkml:trace contextRef="#ctx0" brushRef="#br1" timeOffset="282241.0657">25003 7038,'0'53,"-53"-53,0 52,0 1,-26 27,0-27,-27 52,-26 28,-27-1,26-26,28 0,52-53,53 26,-53-79</inkml:trace>
  <inkml:trace contextRef="#ctx0" brushRef="#br1" timeOffset="282579.0319">24315 8043,'0'26,"-53"27,-53 53,-26 27,-27 25,1-25,-1 25,27-25,-1-1,28 0,78-52,27-28,-53 1,53 0,27 0,52 0,-53-26,-26-1,0 27,0-27,-26-26,-27 53,27 0,-27 0</inkml:trace>
  <inkml:trace contextRef="#ctx0" brushRef="#br1" timeOffset="282872.0026">24659 6456,'-53'0,"0"105,-26 1,-27 79,0-26,-26 0,53 0,-27 26,26-26,1-27,0-26</inkml:trace>
  <inkml:trace contextRef="#ctx0" brushRef="#br1" timeOffset="283066.9831">23707 7778,'0'53,"0"-26,-53 26,0-27,26 54,-26-54,27-26</inkml:trace>
  <inkml:trace contextRef="#ctx0" brushRef="#br1" timeOffset="283343.9554">23760 5979,'0'27,"0"52,-80 27,1 53,-1-1,-25-25,-1-1,0 0,53-26,-26-26,52-28,-26 28,0-27,27-27</inkml:trace>
  <inkml:trace contextRef="#ctx0" brushRef="#br1" timeOffset="283553.9344">23257 7355,'0'53,"-53"53,-26 0,-27 0,26-1,-25 1,-1 0,0 26,27-26,79-26,-27-28</inkml:trace>
  <inkml:trace contextRef="#ctx0" brushRef="#br1" timeOffset="283725.9172">22886 8493,'-52'53,"25"-53,-26 53,27-53,-1 26,-26-26,27 53,-1-53</inkml:trace>
  <inkml:trace contextRef="#ctx0" brushRef="#br1" timeOffset="284579.8318">27464 5450,'-53'79,"26"-26,-26 27,53-27,-52-27,-1 54,0-1,0-26,53 26,-80-26</inkml:trace>
  <inkml:trace contextRef="#ctx0" brushRef="#br1" timeOffset="284806.8091">27358 5741,'-53'80,"-53"-1,27-26,-53 53,-1-1,27 1,27 0,-27-26,0-1,80-79</inkml:trace>
  <inkml:trace contextRef="#ctx0" brushRef="#br1" timeOffset="285031.7866">26696 5397,'-52'0,"52"53,-80 26,1 54,-1-1,28-53,-28 27,1-26,-1 52,27-79,53 0,-26-53</inkml:trace>
  <inkml:trace contextRef="#ctx0" brushRef="#br1" timeOffset="285217.768">26538 5477,'-53'0,"26"26,-52 53,26 1,-26-1,-27 1,26 25,1-25,26 26,27-27,26-26</inkml:trace>
  <inkml:trace contextRef="#ctx0" brushRef="#br1" timeOffset="285706.7191">26988 6297,'0'0,"52"0,-52 53,0 0,0 0,0 26,-26 0,26 27,-53-27,53 1,0-27</inkml:trace>
  <inkml:trace contextRef="#ctx0" brushRef="#br1" timeOffset="285946.6951">27861 6852,'0'-53,"0"53,0 53,0-26,0-1,53 27,-27 0,27 0,-27-26,1-27,26 26,0-26</inkml:trace>
  <inkml:trace contextRef="#ctx0" brushRef="#br1" timeOffset="286178.6716">28575 7382,'0'52,"0"-25,0 26,53 26,-27-79,54 53,-1-53,27 53,53-53,26 0,27 0,-1-26,-52-27,-27 0,-52-27,-1 27,-52-52,-27 25</inkml:trace>
  <inkml:trace contextRef="#ctx0" brushRef="#br1" timeOffset="286412.648">30401 6852,'0'53,"-80"27,27-27,-52 52,25-25,-26-1,0 27,54-53,25 0</inkml:trace>
  <inkml:trace contextRef="#ctx0" brushRef="#br1" timeOffset="286620.6276">30506 7408,'0'26,"0"1,-52 26,25 0,-52 0,26 26,-27 0,54 27,-27-53,53 0,-53 26,53-52,0-1,27 27</inkml:trace>
  <inkml:trace contextRef="#ctx0" brushRef="#br1" timeOffset="286811.6086">30295 8069,'0'0,"-53"0,-26 53,26 0,0 0,-27 0,27 53,0-53,53 0,0 0,0-27</inkml:trace>
  <inkml:trace contextRef="#ctx0" brushRef="#br1" timeOffset="286987.591">30030 8519,'0'27,"-26"-27,26 26,-80-26,80 53,-26-53,26 27</inkml:trace>
  <inkml:trace contextRef="#ctx0" brushRef="#br1" timeOffset="287753.5144">24051 8704,'53'0,"-27"0,-26 80,-79-1,26-26,-27 53,27-27,-26 27,26-26,53-1,-26-26</inkml:trace>
  <inkml:trace contextRef="#ctx0" brushRef="#br1" timeOffset="287947.495">24342 9287,'-53'0,"26"0,-26 26,-26 53,26-26,-26 27,-1 26,-25 26,-1-26,0 26,-26-53,79-79</inkml:trace>
  <inkml:trace contextRef="#ctx0" brushRef="#br1" timeOffset="288135.4762">23442 9631,'-26'0,"26"26,-80 0,27 54,0-27,-26 0,26 26,-26-53,-1-26</inkml:trace>
  <inkml:trace contextRef="#ctx0" brushRef="#br1" timeOffset="288368.4526">23019 8943,'0'-27,"-27"1,1 26,-27 0,-53 26,-53 106,1 54,-28-28,28 54,25-53,1 0,79-27,0-53</inkml:trace>
  <inkml:trace contextRef="#ctx0" brushRef="#br1" timeOffset="288570.4327">22331 9075,'-80'0,"1"26,-27 1,-26 52,26 1,-53 25,27 1,0 0,26 0,53-53</inkml:trace>
  <inkml:trace contextRef="#ctx0" brushRef="#br1" timeOffset="288856.4041">22490 9022,'-53'79,"53"-26,-53-26,53 52,-53-26,53 0,0 0,0 26,0-26</inkml:trace>
  <inkml:trace contextRef="#ctx0" brushRef="#br1" timeOffset="289057.384">22622 9631,'-27'52,"1"1,-27 27,27-27,-27 0,53-27</inkml:trace>
  <inkml:trace contextRef="#ctx0" brushRef="#br1" timeOffset="289215.3677">23098 10001,'0'0,"0"26,-79-26,-1 80,27-27,1-27,-1-26,26 80</inkml:trace>
  <inkml:trace contextRef="#ctx0" brushRef="#br1" timeOffset="289613.3284">24448 10266,'0'-27,"52"27,-52 0,0 27,-26 52,-53-26,-54 53,1-1,0 28,-1-27,28-1,52-52,0 27</inkml:trace>
  <inkml:trace contextRef="#ctx0" brushRef="#br1" timeOffset="289837.306">24183 11059,'0'53,"0"-53,0 27,-106-1,53 27,0 0,-53-27,27 27,26 0,-26 0,52-26</inkml:trace>
  <inkml:trace contextRef="#ctx0" brushRef="#br1" timeOffset="290019.2878">24289 11324,'-53'0,"26"0,-52 53,26-27,0 27,0-26,27-27</inkml:trace>
  <inkml:trace contextRef="#ctx0" brushRef="#br1" timeOffset="290243.2654">24104 10557,'-53'0,"26"0,-52 79,26 0,-53 27,-26 0,-1 0,1 0,53-27,-27 0,53-26</inkml:trace>
  <inkml:trace contextRef="#ctx0" brushRef="#br1" timeOffset="291894.1003">1561 15081,'0'-53,"0"27,0-1,0 80,0 26,-53 1,53-1,0 1,-53-1,53 0,0-26</inkml:trace>
  <inkml:trace contextRef="#ctx0" brushRef="#br1" timeOffset="292143.0754">1746 15107,'53'0,"-53"53,27 27,-27-54,0 1,0 52,53-26,-1-53</inkml:trace>
  <inkml:trace contextRef="#ctx0" brushRef="#br1" timeOffset="292376.0516">2223 14949,'0'0,"0"26,0 27,0-27,0 1,0 26,0 0,0 0,0 0,52 0</inkml:trace>
  <inkml:trace contextRef="#ctx0" brushRef="#br1" timeOffset="293116.978">1614 14711,'0'0,"0"52,53-52,-53 27,26-27</inkml:trace>
  <inkml:trace contextRef="#ctx0" brushRef="#br1" timeOffset="293505.9391">2064 14578,'0'53,"0"0,53-53,-53 27,0-1,26-26,1 0</inkml:trace>
  <inkml:trace contextRef="#ctx0" brushRef="#br1" timeOffset="293731.9165">2328 14552,'27'0</inkml:trace>
  <inkml:trace contextRef="#ctx0" brushRef="#br1" timeOffset="293959.8937">2619 14419,'53'0,"0"106,0-53,-26 27,-27 25,53 28,-53 52,0 0,0-53,0 1,0-27,-53-27,53 0,-53 1</inkml:trace>
  <inkml:trace contextRef="#ctx0" brushRef="#br1" timeOffset="294842.8054">5186 14631,'26'0,"1"0,26 0,26 0,27 0,26-26,-26 26,0-53,-53 53</inkml:trace>
  <inkml:trace contextRef="#ctx0" brushRef="#br1" timeOffset="295097.7799">6297 14049,'0'-26,"53"26,-53 0,26 53,-26 26,53 53,-53-52,0-1,0 0,0 1,0-1,0 0,27-79</inkml:trace>
  <inkml:trace contextRef="#ctx0" brushRef="#br1" timeOffset="295448.7448">7355 14049,'-26'0,"-53"53,-27 53,0 0,0 26,27-53,26 1,0-27,26-53,27 53,27-53,26 0,0 0,53-27,-1 27,1 0,-26 0,-1 0,0 0,1 0,-27 0,26 27,-26-27,26 52,1-52</inkml:trace>
  <inkml:trace contextRef="#ctx0" brushRef="#br1" timeOffset="295897.6999">8705 14049,'0'-26,"0"26,-27-27,-52 27,-27 0,0 0,-26 53,0 0,26 0,53 0,53-27,-53-26,53 27,27-27,52 0,0 0,27 0,-27-27,1 27,26-106,-53 106,0-52,-53 52,26 0,-26 79,53-26,0 0,-27 0,27 0</inkml:trace>
  <inkml:trace contextRef="#ctx0" brushRef="#br1" timeOffset="296325.6566">10663 13467,'0'-26,"0"26,-53 79,-27-26,-25 53,-1-1,0-25,53-1,53-52,-26 26,26-27,26-26,27 0,26 0,1 0,26 0,-1 0,28 0,-28 0,-25 0,-1 0,-26 0,0 0,0 27,-27-27,27 52</inkml:trace>
  <inkml:trace contextRef="#ctx0" brushRef="#br1" timeOffset="296626.627">12065 13784,'0'0,"0"27,0-1,0 54,53-27,0-53,26 0,27 0,-27-27,-26 1,0-27,-53 26,0 1,0-27,-53 27,0 26,-26 0,0 0,-27 0,26 0,1 26,0 0,52-26</inkml:trace>
  <inkml:trace contextRef="#ctx0" brushRef="#br1" timeOffset="297654.5242">2434 16510,'27'0,"26"26,-53 27,52 53,-52-53,0 0,53 26,-53 0,27-26,26-26,-27-27</inkml:trace>
  <inkml:trace contextRef="#ctx0" brushRef="#br1" timeOffset="297975.4921">3016 16774,'0'27,"53"-1,-26 27,26-26,-1-27,28 52,-27-52,26 0,-52 0,-1 0,-26 0,53-79,-53 0,0 26,0-27,0 1,0 0,-26 26,26-27,0 54,-27-1</inkml:trace>
  <inkml:trace contextRef="#ctx0" brushRef="#br1" timeOffset="298157.4739">3916 16457,'0'26,"26"-26,-26 27,0 26,-26 26,-1 27,-78-27,-1 27,-27 53,-78 52,-1-52</inkml:trace>
  <inkml:trace contextRef="#ctx0" brushRef="#br1" timeOffset="298490.4406">1693 17145,'0'26,"0"27,0-26,0-1,27 53,-27-52,79 26,-26-27,0-26,0 53,0-53,0 0</inkml:trace>
  <inkml:trace contextRef="#ctx0" brushRef="#br1" timeOffset="298689.4207">1931 15928,'0'-27,"0"27,0-26,27 26,-27 26,53 27,-53 26,0-26</inkml:trace>
  <inkml:trace contextRef="#ctx0" brushRef="#br1" timeOffset="300360.2536">8123 16430,'0'-79,"0"52,0-25,-27-1,27 26,-53-26,0 27,27 26,0-53,-27 53,-27 0,27 53,0 0,-26 0,53 26,-27-26,53 0,-27 26,27-52,27 26,-1-53,27 0,26 0,-26 0,0-27,27-26,-27 27,-27-27,27 0,-53 26,26 27,-26-52,0 78,0 0,0 1,0 26,0 0,0-27,53 27,-53 0,27-26,-27 25,26-52</inkml:trace>
  <inkml:trace contextRef="#ctx0" brushRef="#br1" timeOffset="300960.1936">9260 15928,'0'-27,"0"27,-26 27,-27 52,0 0,53 1,-53-1,53 0,-53-26,53-26,-26 52,26-52,26-27,-26 26,80-26,-54 0,54 53,-1-53,0 0,1 0,-1 27,0-27,27 52,-53-52,0 53,0-53,0 53</inkml:trace>
  <inkml:trace contextRef="#ctx0" brushRef="#br1" timeOffset="301290.1606">10610 16404,'0'0,"53"-27,0 27,-27 0,27 0,0 0,26-53,1 53,-1 0,0 0,27-26</inkml:trace>
  <inkml:trace contextRef="#ctx0" brushRef="#br1" timeOffset="301515.1381">11774 15531,'26'0,"27"79,-53 80,80-53,-80 26,26-26,-26 53,0-54,0 1,0-26,0-1,0-26</inkml:trace>
  <inkml:trace contextRef="#ctx0" brushRef="#br1" timeOffset="306453.6442">14896 12118,'-53'-27,"27"-26,-1 53,-26-26,0 26,0 0,1-53,-28 53,27 0,0 0,0 0,1 0,-28 26,54-26,-1 27,-52 26,79 0,0 0,0-1,0 1,0 53,0 0,0 26,26 54,27 25,0-26,27 27,-28 53,1-54,-53 80,53 53,-53-106,0 53,0 1,0-28,0-26,-26 0,26-26,0 0,0-54,0-25,0-27,0-1,0-52,26-26,54 52,-54-79,1 0,25 0,1 0,0 0,0 0,0 0,27 0,-28 0</inkml:trace>
  <inkml:trace contextRef="#ctx0" brushRef="#br1" timeOffset="307548.5347">21987 11985,'0'-26,"26"26,27 0,27 53,-54 53,-26-27,79 27,-26 26,-53-26,80 79,-80 0,79 1,-79 78,80 1,-80-54,52 28,-52-28,80 1,-80-27,79 0,-79-26,106 0,-53 26,0 27,0-80,0 27,-53-1,79 1,-79-27,0 1,53-27,-53-27,0 0,0 1,0-54,0 1,-26-27,-1-53</inkml:trace>
  <inkml:trace contextRef="#ctx0" brushRef="#br1" timeOffset="308552.4343">15822 13255,'-26'0,"-27"27,53-1,-80 54,80-27,0-27,0 0,53 54,0-80,0 0,0 0,0-27,-53 1,26-1,-26-52,0 26,0 0,-26 0,-27 0,27 53,-1 0,-26 0,27 0,26 0,0 80,0-80</inkml:trace>
  <inkml:trace contextRef="#ctx0" brushRef="#br1" timeOffset="308891.4004">16801 12885,'-26'53,"-1"0,-26 0,0 26,27-26,26-27,-53 27,53 0,0-26,26-27,54 0,-27 53,26-53,0 0,1 0,26 26,-27-26,0 53,-26-53</inkml:trace>
  <inkml:trace contextRef="#ctx0" brushRef="#br1" timeOffset="309429.3466">18309 12911,'0'-26,"0"-27,27 27,-27-27,-27 53,1 0,-1 0,-52 0,26 0,0 53,0-27,53 0,-26 27,26-26,53 26,0-53,-1 0,28 0,-27 0,0-53,0 53,-53-53,52 53,-52-27,0 54,0-1,0 27,0-26,53 26,0-27,-26 27</inkml:trace>
  <inkml:trace contextRef="#ctx0" brushRef="#br1" timeOffset="309722.3173">17833 12753,'26'0,"1"0,26-27,-27 27,-26 0,27 0,-27 80,0-28,53 1,-53 0,0 27,0-1,53 0,-53 54,0-1,52-53</inkml:trace>
  <inkml:trace contextRef="#ctx0" brushRef="#br1" timeOffset="309992.2903">18918 12620,'53'0,"-53"53,26 0,-26-26,53 52,-53-26,0 0,26 0,-26 0,0 26</inkml:trace>
  <inkml:trace contextRef="#ctx0" brushRef="#br1" timeOffset="310384.2511">19579 12753,'0'0,"0"53,0-27,-26 0,26 27,-80-26,27 26,1-27,78-26,27 0,-27 0,1 53,26-53,0 27,0-27,26 52,0-52,-26 0,0 27,0-27</inkml:trace>
  <inkml:trace contextRef="#ctx0" brushRef="#br1" timeOffset="310644.2251">20585 12594,'-27'0,"27"26,0 1,0 52,0-26,0 0,0 26,0 1,0-1,0 0,0 27,0-26</inkml:trace>
  <inkml:trace contextRef="#ctx0" brushRef="#br1" timeOffset="311551.1344">16907 15134,'0'-27,"0"-26,0 53,-79 27,-1 52,1 54,26-1,53-53,-27 1,27-27,0-27,0 27,27-53,26 0,0 0,0 0,0-53,-1 0,-25 0,-27-26,53-1,-53-25,0 25,0 54,0 26,0 79,0-26,0 26,0 1,53-27,-53 0,26 26,-26-26,0 0</inkml:trace>
  <inkml:trace contextRef="#ctx0" brushRef="#br1" timeOffset="311852.1043">15981 15028,'26'-53,"27"53,0 27,-53-1,80 53,-80 54,0-1,0 27,0-53,0 52,52-25,-52 25,53-25,0-80,0-53</inkml:trace>
  <inkml:trace contextRef="#ctx0" brushRef="#br1" timeOffset="312106.0786">17833 14763,'53'27,"-53"-1,79 27,-79 27,0 52,0-26,27-27,-27 1,0-1,53 27,-53-27,0 0,26-52</inkml:trace>
  <inkml:trace contextRef="#ctx0" brushRef="#br1" timeOffset="312693.0202">19050 15028,'-26'0,"-1"0,1 0,26 0,26 53,27-53,26 79,54-79,25 80,54-80,0 0,-1 0,-25 0,-28 53,-105-53,-53 26,0 1,0 25,-132 28,-106-1,-27 1,1 52,-27-26,0 26,0-53,52-26,134-53,52 53,53-79,26 26,27-53,26 53,54-80,-27 80,52-52,-78 52,-1 0,0 0,-26 0</inkml:trace>
  <inkml:trace contextRef="#ctx0" brushRef="#br1" timeOffset="312961.9933">20638 14790,'79'0,"-53"-27,1 27,26 0,-27 0,-26 53,0 27,0-1,0 27,0 26,0 27,0-27,0 1,53-28,-53-25,0-27</inkml:trace>
  <inkml:trace contextRef="#ctx0" brushRef="#br1" timeOffset="314699.8195">19923 12435,'0'-26,"-26"26,-1 0,-52 26,26 27,26-27,-25 27,25-26,-26 26,27-27,-27 27,26 27,-26-54,27 27,26-27,0 1,-53-27,53 53,0-27,27-26,52 0,-53 0,1 0,26 0,-27 0,1 0,26 0,-27 27,0-27,-26 53,80-53,-54 26,54 27,-1-53,-52 0,-27 53,-27 0</inkml:trace>
  <inkml:trace contextRef="#ctx0" brushRef="#br1" timeOffset="315741.7153">19024 12700,'-27'0,"27"-53,-53 53,53-27,0 1,0-27,0 79,27 1,-27-1,26 54,-26-27,79 26,-79 0,53 27,-53-53,80 0,-80 0,0 26,26-26,-26-26,0 26,0-27,53-26,-53 27,0-27,0-27,0-26,0 0,-26 0,26-26,-53-27,53 27,-80-1,80 27,-26 1,26 25,-53 27,53-53,0 0,-26 27,26-1,0-26,-53 0,53 27,-27 26,27 0,0 26,0 54,0-1,0 1,0 25,0 1</inkml:trace>
  <inkml:trace contextRef="#ctx0" brushRef="#br1" timeOffset="317301.5593">20849 15981,'-26'-53,"-27"53,0 0,26 0,-25-27,-1 27,79 0,1 0,25 0,1 0,27 0,-1 0,0-53,1 53,-1 0,-26 0,-26 0</inkml:trace>
  <inkml:trace contextRef="#ctx0" brushRef="#br1" timeOffset="322292.0602">17912 4630,'53'-53,"-53"27,0-1,-26 27,26-53</inkml:trace>
  <inkml:trace contextRef="#ctx0" brushRef="#br1" timeOffset="322937.9956">17939 4471,'-27'27,"-26"52,53-53,-26 27,26-26,0-1,0 27,0-26,26 26,1-53,26 0,-27 0,1 0,26 0,0 0,-27 0,-26-27,0 1,0-1,0-26,0 27,0-1,0 54,0 52,0-52,0 26,0-1,0-25,53-1,-27 54,27-54,27-26,-54 53</inkml:trace>
  <inkml:trace contextRef="#ctx0" brushRef="#br1" timeOffset="323477.9416">18124 4683,'0'0,"0"-53</inkml:trace>
  <inkml:trace contextRef="#ctx0" brushRef="#br1" timeOffset="326532.6361">18124 4683,'-26'0,"-1"0,27-27,-53 27,53-26,-26-1,26-25,-27 52,-26-53,27 53,26-27,-53 27,26 0,27-53,-26 53,0 0,-27 0,26 0,1 0,-54 0,80 27,-26-27,26 26,-27-26,27 27,-26-27,26 53,-53-1,53-25,0 26,0 26,0-26,0-26,0-27,0 26,53-26,26 0,-79 53,53-53,0 0,0 0,0 0,-53-27,26 27,1 0,-1 0,27 0,-53-26,27 26,-27-26,26 26,-26-53,53 53,-53-53,27 79,-27 1,0-1,0 53,0-26,53-26,-53-1,0 27,26-53,-26 53,26-53,-26 27,53-27,-53 53,53-53,-26 0,26 26,-53-26,-27-53,1 53</inkml:trace>
  <inkml:trace contextRef="#ctx0" brushRef="#br1" timeOffset="327776.5116">18098 4789,'0'-27,"-53"27,53 27,0 26,0-27,0 27,26-53,-26 26,27-26,-27 53,26-53,-26 53,53 27,-53-54,26-26,27 27,-26-27,-27 0,26 0,-26 0,0 0,53 0,-53-27,0-26,-26 53,-1-26,1 26,26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1024" units="cm"/>
        </inkml:traceFormat>
        <inkml:channelProperties>
          <inkml:channelProperty channel="X" name="resolution" value="28.31858" units="1/cm"/>
          <inkml:channelProperty channel="Y" name="resolution" value="28.36565" units="1/cm"/>
        </inkml:channelProperties>
      </inkml:inkSource>
      <inkml:timestamp xml:id="ts0" timeString="2021-05-31T10:24:18.772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50"/>
    </inkml:brush>
    <inkml:brush xml:id="br2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1614 264,'-26'0,"52"0,0 0,27 0,-26 0,26 0,-27 0,54 0,-80 80,0-54,0 1,0 25,0 28,-27-27,27 0,-53 0,53 0,-53-27,53 27,0 0,0-27,27-26,26 0,0 0,-1 0,1 0,27 0,-54 0,27 0,-53-53</inkml:trace>
  <inkml:trace contextRef="#ctx0" brushRef="#br0" timeOffset="329.967">1482 555,'26'0,"-26"27,27-27,-27 26,26-26,27 0,0 0,0 0,0 0,0 0,26 0,-53 0,1 0</inkml:trace>
  <inkml:trace contextRef="#ctx0" brushRef="#br0" timeOffset="570.9424">2328 767,'27'0,"52"0,-52 0,-1 0,1 0,52 0,-26 0,-27 0</inkml:trace>
  <inkml:trace contextRef="#ctx0" brushRef="#br0" timeOffset="1251.8743">3043 158,'0'-79,"0"79,26 27,-26 25,0 1,0 27,0-1,0 27,0 0,0-53,0 0,0-27,0 27,80-53,-54 26,0-26,27 0,-26 0,-1 0,-26-79,0 53</inkml:trace>
  <inkml:trace contextRef="#ctx0" brushRef="#br0" timeOffset="1499.85">2937 344,'53'0,"-27"0,1 0,26 0,-27 0,27 0,0 0,26 0,1 0</inkml:trace>
  <inkml:trace contextRef="#ctx0" brushRef="#br0" timeOffset="2248.7751">3625 502,'0'80,"0"-27,0 26,79-26,-79 0,27 0,-27-27,0 1,0-1,0-26,0-26,0-27,-53 26,53 1,0-27,0 27,26 26,-26-53,53 53,26 0,-52 0,-27 0,26 53</inkml:trace>
  <inkml:trace contextRef="#ctx0" brushRef="#br0" timeOffset="3140.6859">4286 555,'0'-53,"-53"53,53-53,-26 53,26-26,-53 26,0 0,27 0,26 26,-27 27,27 0,-53 0,53 0,-26 0,26-26,0-1,26-26,1 0,26 0,0-26,-1 26,1-53,0 0,-53 26,27 27,-27-53,0 53,0 27,0 52,0-52,0-1,0 27,26-27,1-26,52 0,-79-26,53-27,-53 0,26 27,-26-1,53 27,-53 0,27 0,-27 80,26-54,-26 27,53-53,-53 53,27-53,-1 0,27-27,-27-25,-26 25,53 27,-26 0,-1 0,27 0,-53 27,53-27,-53 52</inkml:trace>
  <inkml:trace contextRef="#ctx0" brushRef="#br0" timeOffset="3531.6467">5530 264,'-27'0,"-26"0,1 53,-1-26,0 26,26-1,-26 1,53 0,0-26,0-1,27 54,52-80,1 0,-28 26,1-26,-26 0,-27 27,0 25,-80-52,-52 80,26-1,27-79</inkml:trace>
  <inkml:trace contextRef="#ctx0" brushRef="#br0" timeOffset="4244.5755">6059 264,'0'-26,"0"-27,0 26,0 1,0-27,-26 53,26-53,-27 53,-26 0,-26 53,26 0,26 0,27 26,-53 1,53-1,0 27,0 0,0-27,27-26,-27 26,53-26,0-26,-53 26,53-53,-53 53</inkml:trace>
  <inkml:trace contextRef="#ctx0" brushRef="#br0" timeOffset="4477.5522">5662 714,'0'0,"0"-26,27 26,25-27,1 27,-26 0,52 0,27 27,-79-27</inkml:trace>
  <inkml:trace contextRef="#ctx0" brushRef="#br0" timeOffset="4940.5059">6297 608,'0'0,"-79"0,52 27,-26 26,27-27,26 27,0-27,0 1,0-27,53 0,0 0,0 0,0 0,-1-53,-25 27,26-27,-27 53,-26 26,0 53,-26-26,26-26,0 26,0-27,0 1,0-80,26 0,-26-27,53 1,-53-27,27 80,-27-1,79 27,-52 0</inkml:trace>
  <inkml:trace contextRef="#ctx0" brushRef="#br0" timeOffset="5391.4608">6800 741,'0'26,"53"-26,-53 53,26-53,-26 26,53-26,0 53,0-26,-27-27,27 0,-53-53,27 26,-27-26,26 53,-26 0,53 0,-53 27,27-27,-1 0,-26-27,79-25,-79-28,53 1,-53 52,27 27,-27-26,79 26,-79 53,27 0,-27 0,0 0,53 26,-53 0,26-52</inkml:trace>
  <inkml:trace contextRef="#ctx0" brushRef="#br0" timeOffset="6539.346">8414 529,'-53'0,"26"0,27 0,-53 0,53 79,0-52,27-27,-1 0,27 0,0 0,-26 0,-27-27,0-26,0 27,0-1,0-26,-53 53,53-26,-53 26,26 0,27 0,0 79,53-79,53 27,0-27,0 0,0 0,26-27,-79 27,0-53,-53 1,0-1,-27 0,-26 53,27 53,26-27,0 53,0 1,0 26,0 0,0 52,0 27,0-52,0-27,0 26,0-53,0 1,0-27,0-1,0-52</inkml:trace>
  <inkml:trace contextRef="#ctx0" brushRef="#br0" timeOffset="6735.3264">8731 1084,'0'0,"27"0,26 0,0 0,26 0,0 0,1 0,-1 0,0 0</inkml:trace>
  <inkml:trace contextRef="#ctx0" brushRef="#br0" timeOffset="7566.2432">10001 397,'0'26,"0"0,0 27,0-26,0 26,0 0,0 0,0-27,0 1,0 52,27-79,26 0,0 0,-53-27,26 1,-26-27,0-26,53 26,-53 26,0-26,0 106,0-26,0-1,0 27,0-26,0-1,0 27,26-27,-26 1,80-27,-80 53,53-53</inkml:trace>
  <inkml:trace contextRef="#ctx0" brushRef="#br0" timeOffset="7914.2085">10398 820,'27'0,"-27"0,79 0,-79 53,26-53,-26 26,27-26,-27-26,0-27,0 0,53 27,-53-27,0 26,26 27,-26-26,27 26,26 0,-53 26,26-26,-26 53,27 0,-27-27,0 27,0-26,52-27</inkml:trace>
  <inkml:trace contextRef="#ctx0" brushRef="#br0" timeOffset="8145.1854">10821 741,'0'26,"0"27,0-27,27 1,-1 26,27-53,-26 26,-1-26,27 0,-26-26,-27-1</inkml:trace>
  <inkml:trace contextRef="#ctx0" brushRef="#br0" timeOffset="8338.166">11007 397,'0'-53,"0"53,0 26</inkml:trace>
  <inkml:trace contextRef="#ctx0" brushRef="#br0" timeOffset="8556.1443">11324 449,'0'27,"27"26,-27 53,0-27,0 0,0 1,0-1,0-26,0 0,0-27,53-26</inkml:trace>
  <inkml:trace contextRef="#ctx0" brushRef="#br0" timeOffset="8789.121">11192 688,'26'0,"27"0,0 0,0 0,0 0,26 0,1 0,-1 0,1 0</inkml:trace>
  <inkml:trace contextRef="#ctx0" brushRef="#br0" timeOffset="8998.1001">11880 846,'0'0,"26"0,27 0,0 0,-26 0,-1 0,27 0,-27 0</inkml:trace>
  <inkml:trace contextRef="#ctx0" brushRef="#br0" timeOffset="9718.0281">12832 264,'-53'0,"0"0,-26 0,26 0,0 0,0 0,27 53,26 0,0-26,0-1,0 27,26-27,27 27,53-26,-27 26,-26 0,0-27,-53 1,0 25,0-25,-26-27,-27 53,26-53,-25 0,25 0,-26 0</inkml:trace>
  <inkml:trace contextRef="#ctx0" brushRef="#br0" timeOffset="9968.0031">13282 185,'0'-53,"-26"53,26-26,-27 26,27 0,0 52,0 28,0-27,0 0,0 26,0 0,0 1,0-1,0 1,0-1,0-26,0 0,0-27</inkml:trace>
  <inkml:trace contextRef="#ctx0" brushRef="#br0" timeOffset="10198.98">12938 555,'0'-26,"27"26,-1 0,1-53,25 53,-25 0,-1 0,54 0,-27 0,26 0,-26 0,-27 26</inkml:trace>
  <inkml:trace contextRef="#ctx0" brushRef="#br0" timeOffset="10537.946">13573 767,'106'-26,"-53"26,26-53,-52 53,26-53,-53 26,26-26,-26 0,0 27,0-27,0 53,-26-26,-27 26,0 0,0 0,0 26,0 27,53-27,-26 27,26 27,0-54,26 27,27-53,0 53,0-53,26 0,-52 0,-1 0,1 0</inkml:trace>
  <inkml:trace contextRef="#ctx0" brushRef="#br0" timeOffset="11138.8855">14102 185,'0'-53,"0"-26,0 26,0 26,0 1,0 105,0 1,0 25,0 1,0 53,0-27,0 27,-26 0,26-53,0 26,0 27,0-27,0-26,0-53,0 0,0-53,0 26,0-52,0-1,0-26,0-26,0-1,0-25,0-28,53 1,-53-27,79 1,-79 25,80 27,-80 53,26 27,27 26,-53 0,79 53,-79 0,0 26,0-26,0 0,-53 0,0 26,-52-26,25 27,-52-1,0-26,79-53</inkml:trace>
  <inkml:trace contextRef="#ctx0" brushRef="#br0" timeOffset="12057.7941">15425 291,'0'-53,"-106"53,27 53,-27 0,27 26,-1-26,54 26,26-26,0-26,0 26,0-27,0 1,53 25,0-25,0 26,-27-53,27 53,-26 0,-54-27,-26-26,0 0,0 0,0 0,1 0</inkml:trace>
  <inkml:trace contextRef="#ctx0" brushRef="#br0" timeOffset="12455.7543">15425 793,'0'-26,"-26"26,52 0,27 0,27 0,-28 0,1 0,0 0,0 0,-26-79,-27 52,0 1,0-27,0 53,-53 0,-53-53,53 53,0 0,0 26,0 27,27 0,26 0,-53 26,53-26,26-26,-26 26,53-27,-26-26,26 53,-27-53,27 0,0 0,26-53,-26 27,0-27</inkml:trace>
  <inkml:trace contextRef="#ctx0" brushRef="#br0" timeOffset="13699.6299">15981 449,'0'-26,"0"26,-53-26,0 26,27 0,26 0,-27 0,27 26,0-26,53 53,0-53,-53 26,26-26,-26 53,0 0,0 0,0 0,0 0,0 0,0 0,0 0,27-53,26 0,0-27,-27-26,54 53,-54-26,0 26,54 0,-54 0,-26 0,0 26,0 27,27-53,-27 27,53-27,0 26,-1-26,-25 53,26-53,-27 0,-26 27,53-27,0 0,-53-27,53-26,-53-26,53-27,-53 53,0 27,0 52,0 1,0-1,106 27,-53 0,0-27,0-26,26 0,-26 0,0 0,0 0,26-53,-52-52,-27 25,52 1,-52 26,0 26,0 27,0-53,-52 53,25 27,27 26,-53 0,53 0,0 26,0-52,27-1,26 53,-1-79,1 0,27 0,-1 0,0 0,-26 0,-26 0,-27 0,0 27,0-1,0-26,53 0,-27 0,27-26,27-27,-54 26,27 1,0-53,-27 79,27 53,-53-27,0 0,27 27,-27-26,53-27</inkml:trace>
  <inkml:trace contextRef="#ctx0" brushRef="#br0" timeOffset="14277.5721">19076 449,'0'-52,"-26"52,0 0,-54 0,-26 0,-26 79,26 0,53-26,0 27,53-27,0-1,27-25,52 26,27-53,53 53,0-53,-54 0,-25 0,-27 0,0 0,-53-80,0 54,0-1,0-25,-27 52,27-27,-79 27,52 0,27 0,-26 53,26-27,0 1,0-27,0 106,53-106,0 53,-27-53,1 0,52 26,-26-26,0 0,0 0</inkml:trace>
  <inkml:trace contextRef="#ctx0" brushRef="#br0" timeOffset="14457.5541">19764 582,'0'-27,"0"54,0-1,0 27,0 27,-79 25</inkml:trace>
  <inkml:trace contextRef="#ctx0" brushRef="#br0" timeOffset="14593.5405">19632 1190,'27'0,"25"-26,1-27,0 53,-53-27</inkml:trace>
  <inkml:trace contextRef="#ctx0" brushRef="#br0" timeOffset="14750.5248">20108 873,'27'0,"26"-53,-80 53,-26 0</inkml:trace>
  <inkml:trace contextRef="#ctx0" brushRef="#br0" timeOffset="15859.4139">2090 1428,'106'0,"0"27,26-27,106 0,-26 0,-27 0,0 0,27 0,-27 0,0 0,-26 0,26 0,-26 0,26 0,1 0,-54 0,27 0,-27 0</inkml:trace>
  <inkml:trace contextRef="#ctx0" brushRef="#br0" timeOffset="16159.3839">6588 1455,'159'0,"0"0,-27-27,27 27,-53 0,-1 0,28 0,52 0,-53 0,27 0,-27 0,53 0,-26 0,-27 0,27 0,-53 0,0 0,-27 0,-26 0,53 0,-27 27,1-27,-1 0,0 0,1 0,-1 53,1-53,25 0,1 0,-26 0,-1 0,0 26,-26-26</inkml:trace>
  <inkml:trace contextRef="#ctx0" brushRef="#br0" timeOffset="16481.3517">11377 1746,'79'0,"27"0,0 0,26 0,-26-27,53 27,-27 0,-26 0,53 0,0 0,-27 0,-26 0,26 0,0 0,27 27,0-27,-27 0,-26 0,26 0,-26 53,-27-53,1 0,-1 0,1 0,52 0,-53 0,1 0,-1 0,27 0</inkml:trace>
  <inkml:trace contextRef="#ctx0" brushRef="#br0" timeOffset="16811.3187">15743 1852,'158'0,"28"0,-28 0,1 0,26 0,1 0,-1 0,0 0,-26 0,26 0,-26 0,-53 0,-1 0,28 0,-54 0,-26 0,0 0,-27 0,27 0,27 0,-27 0,-1 0,1 0,0 0,27 0,-27 0,-27 0,1 0,25 0,-25 0,-27 26,0 27</inkml:trace>
  <inkml:trace contextRef="#ctx0" brushRef="#br1" timeOffset="28871.1124">1852 2143,'0'-27,"0"-26,0 80,0-1,0 1,0 52,-106-26,53 53,-52 26,25-26,1 26,-1-26,54-53,-27 0,27 0,-27-27,53-26,26 0,-26-26,27 26</inkml:trace>
  <inkml:trace contextRef="#ctx0" brushRef="#br1" timeOffset="29327.067">1376 2222,'0'-26,"0"-27,53 53,0 0,-53 53,53-27,-53 27,53 26,-1-26,-25 0,52 27,-52-27,52 0,-52-1,25-25,-25-27,-27 53,53-53,-53 79</inkml:trace>
  <inkml:trace contextRef="#ctx0" brushRef="#br1" timeOffset="30130.9866">2302 2196,'0'0,"-53"0,27 53,26 26,-53 0,53 1,0-1,0 1,0-28,26 28,-26-27,79-27,-52 27,26-53,-27 0</inkml:trace>
  <inkml:trace contextRef="#ctx0" brushRef="#br1" timeOffset="30796.92">2566 2328,'27'0,"-1"0,27 0,27 0,-1 0,0 0,-26 0,-26 0,-27 53,0-27,0 27,-53 27,-26-1,26 0,-27-26,54-26,26 26,-53-53,53 26,53 27,-27-53,1 0,52 0,-52 0,-1 0,0 0,27 0</inkml:trace>
  <inkml:trace contextRef="#ctx0" brushRef="#br1" timeOffset="31128.8868">2408 2646,'0'-27,"53"27,0 0,-1 0,-25 0,-27 0,79 0,-52 0,26 0,0 0,0 0,26 0,0 0,1 0,-1 0,-26-53,-27 53</inkml:trace>
  <inkml:trace contextRef="#ctx0" brushRef="#br1" timeOffset="32085.7911">2805 2937,'26'0,"1"0,25 0,28 0,-27 0,-27-53,1 53,26 0,-27 0,0-27,54 27,-80 0</inkml:trace>
  <inkml:trace contextRef="#ctx0" brushRef="#br1" timeOffset="32461.7535">3545 2381,'0'0,"0"53,0-27,0 1,0 26,0 0,0 0,0-1,53-25,-53-1,0 27,0-26,0-1,0 27,-53 26,1-52,-1 26,0-27,0-26</inkml:trace>
  <inkml:trace contextRef="#ctx0" brushRef="#br1" timeOffset="32746.725">3863 2778,'26'0,"1"0,26 0,0 0,0 0,-27 0,-26 26,0 1</inkml:trace>
  <inkml:trace contextRef="#ctx0" brushRef="#br1" timeOffset="32873.7123">4128 3016,'79'0,"-26"0</inkml:trace>
  <inkml:trace contextRef="#ctx0" brushRef="#br1" timeOffset="34493.5503">6085 2302,'0'-53,"-26"53,0 53,-27-53,-53 52,26 1,27-26,-26 26,26-27,0 27,0-26,27 26,26-27,0 27,0 0,53-53,26 0,1 0,-1 26,106-26,0 0,-52 53,-54-53,-53 53,-26 0,0-27,0 27,-52 27,-54-27,26 26,-25-26,25-27,27 27,0-53,27 53,26 0,-27-53,27 27,27-27,52 0,80 0,26 0,-26 0,79 0,-26 0,-27-27,-26 27,-53 0,-54 0,-25 0,26 0,-53 53</inkml:trace>
  <inkml:trace contextRef="#ctx0" brushRef="#br1" timeOffset="35522.4474">4868 4101,'0'26,"0"1,53 78,-53-25,0-1,0-26,0 0,0 53,0-53,0-106,0 0,27-26,-27-1,0 1,53 26,-53-26,26 52,27-26,-27 53,27 0,-53 53,53-26,-53 25,53 28,-53-27,0 0,0 0,0 0,0 26,0-26,0-27</inkml:trace>
  <inkml:trace contextRef="#ctx0" brushRef="#br1" timeOffset="35821.4175">5450 4312,'27'0,"26"0,26 0,-79 27,53-27,-53 26</inkml:trace>
  <inkml:trace contextRef="#ctx0" brushRef="#br1" timeOffset="35971.4025">5715 4551,'53'0,"-53"0,26 0,1 0,26 0</inkml:trace>
  <inkml:trace contextRef="#ctx0" brushRef="#br1" timeOffset="36250.3746">6112 4445,'53'0,"-27"-53,1 53,26 0,0 0,26 0</inkml:trace>
  <inkml:trace contextRef="#ctx0" brushRef="#br1" timeOffset="36872.3124">7250 4101,'-27'26,"1"-26,-27 53,26-53,-26 79,27-79,-1 0,-25 0,52-26,0-27,0 27,0-27,26 53,0 0,54 0,-27 53,0-27,0 27,52 0,-52-53,0 26,0-26,0 0,-26 0,-27-53,0 27,0-27,-53 0,0 27,-27-27,27 53,1-53,-28 53,27 0,27 0,-1 0,27 0,0 53,27-53</inkml:trace>
  <inkml:trace contextRef="#ctx0" brushRef="#br1" timeOffset="37861.2135">5583 1905,'53'0,"0"0,-1 0,1 0,0 0,0 0,0 0,0 0,-26 0</inkml:trace>
  <inkml:trace contextRef="#ctx0" brushRef="#br1" timeOffset="38107.1889">5821 1746,'0'53,"0"-27,0 1,0 26,0 0,0 0,0-1,53 28,-53-54,53 1</inkml:trace>
  <inkml:trace contextRef="#ctx0" brushRef="#br1" timeOffset="38798.1198">6482 1667,'0'52,"-26"1,-1 27,-26-27,27 0,26 0,-79-27,79 27,-27-53,27-27,0 1,0 0,0-54,0 27,0 27,0-1,0 27,53 0,-26 0,-1 27,27-1,-27-26,54 80,-54-80,1 0,-1 0,54 0,-80-27,0-26,-53 27,26 26,1-80,-27 80,26 0,1 0,-27 0,53 27,26-27,27 0,-26 0</inkml:trace>
  <inkml:trace contextRef="#ctx0" brushRef="#br1" timeOffset="40541.9453">7461 2513,'0'-26,"80"26,-27 0,26 0,-26 53,26 0,-52 26,-27-26,53-27,-53 27,0 0,-53-26,26-27,27 53,-53-53,53-27,0 1,0-27,0 0,27-27,26 28,-27-1,27-27,-53 54,27 26,-27-27,0 54,0-1,0 27,0-26,0-1,0 1,0 25,0-25,0-1,0 27,26-53,-26 53,53 0,0-53,0 0</inkml:trace>
  <inkml:trace contextRef="#ctx0" brushRef="#br1" timeOffset="41141.8854">8573 2196,'0'-53,"0"0,-53 53,26 0,-26 0,-26 0,-27 26,27 1,26 26,0-27,26 27,27-26,0-1,0 27,0 0,0 0,0 0,0 0,80 26,-80-26,53 26,-53 1,53 25,-53-25,0-27,26 0,-26 0,0 0,0-1,53-52,-53 27,26-27,27 0,-53 0,80 0,-27-53,-27 27,27-1</inkml:trace>
  <inkml:trace contextRef="#ctx0" brushRef="#br1" timeOffset="41560.8435">8625 2646,'0'0,"27"52,-27-25,53 26,-53-27,53 27,-53-26,0-1,26 27,-26-79,0-1,0-26,53-26,-53 26,0 26,27-25,25 52,-52 26,53-26,-53 53,53 0,-53-27,27 1,-27 26,0-27,53-26,-53 79,0-52</inkml:trace>
  <inkml:trace contextRef="#ctx0" brushRef="#br1" timeOffset="42002.7988">9287 2143,'0'0,"53"53,-53 0,79-27,-52 27,26 0,-27 0,27 0,-53 0,53 0,-53 0,0 52,0-25,26-1,-26 0,0-26,0-26,0 26,0 0,-53 0,27-53,-1 0</inkml:trace>
  <inkml:trace contextRef="#ctx0" brushRef="#br1" timeOffset="42858.7135">10239 2646,'0'-53,"27"26,-1 27,54 0,-1 0,-26 0,-27 53,-26-26,53 25,-53 28,0-27,0 0,-26 0,26 26,-27 0,27-52,0-1,0 27,27-53,26 0,26 0,1 0,-1 0,0-26,-52 26,-27-27</inkml:trace>
  <inkml:trace contextRef="#ctx0" brushRef="#br1" timeOffset="43076.6914">10345 2963,'27'0,"26"0,-27 0,27 0,-27 0,1 0,52 0,-26 0,0 0,0 0,0-26</inkml:trace>
  <inkml:trace contextRef="#ctx0" brushRef="#br1" timeOffset="43630.6365">10213 2275,'26'0,"27"0,-26 0,26 0,0 0,26 0,-26 0</inkml:trace>
  <inkml:trace contextRef="#ctx0" brushRef="#br1" timeOffset="44012.5983">10742 2143,'27'26,"25"-26,-25 53,26 0,-27-53,27 53,-53-27,27-26,-27 80,0-133,0 26,0 1,0-27,26 0,-26 27,80 26,-28 0,-52 26,53 27,-53-26,53-1,-53 53,0 1,0-1,0-52</inkml:trace>
  <inkml:trace contextRef="#ctx0" brushRef="#br1" timeOffset="44778.5212">12091 2937,'27'0,"26"0,-27 0,27 0,0 0,27 26,-54-26,-26 53</inkml:trace>
  <inkml:trace contextRef="#ctx0" brushRef="#br1" timeOffset="44928.5067">12277 3413,'79'0,"-52"0,25 0</inkml:trace>
  <inkml:trace contextRef="#ctx0" brushRef="#br1" timeOffset="46585.341">14790 2619,'-53'0,"27"0,-27 0,0 0,0 0,0 79,-26-79,52 27,1-27,-27 53,27-27,26 1,0-27,0 79,79-79,-26 0,0 0,53 27,-54-27,1 52,-26-52,-27 53,0-26,0 52,0-26,-80 0,28 26,-54-26,53 27,-27-27,54 0,26-1,-26-52,26 27,0-1,0-26,105 53,1-53,53 0,26 0,0 0,1 0,-54 0,-26 0,0 0,-54 0,-25 53,26-53,0 0,-27 0</inkml:trace>
  <inkml:trace contextRef="#ctx0" brushRef="#br1" timeOffset="47627.2368">13361 4339,'-26'0,"26"26,0 1,0 26,0-27,0 1,0 26,0-53,0 0,0-53,53 26,-53-26,26 53,-26-26,27 26,26 0,0 26,-53 27,53-26,-53 26,0-1,0 1,0 0,0-26,0 26</inkml:trace>
  <inkml:trace contextRef="#ctx0" brushRef="#br1" timeOffset="47838.2155">13758 4498,'53'0,"0"-53,0 53,26-27,-52 27,-1 0</inkml:trace>
  <inkml:trace contextRef="#ctx0" brushRef="#br1" timeOffset="48009.1985">13864 4736,'80'0,"-28"0,-25 0,-1 0,27 0</inkml:trace>
  <inkml:trace contextRef="#ctx0" brushRef="#br1" timeOffset="48236.1758">14393 4551,'53'0,"-26"0,26 0,0 0,52-53,-25 53,-1 0,-26-53</inkml:trace>
  <inkml:trace contextRef="#ctx0" brushRef="#br1" timeOffset="48776.1214">15293 4180,'0'27,"0"25,-27-52,1 53,-27 0,27-53,-1 53,-26-53,27 0,-1 0,27 0,0-53,0 27,0-1,0-52,27 79,52 26,-52 1,26 26,-27-27,0-26,27 80,0-80,-26 0,-27-27,0 1,0-27,-27-27,1 28,-27 25,26 27,-25-79,25 79,1 0,-54 0,80 26</inkml:trace>
  <inkml:trace contextRef="#ctx0" brushRef="#br1" timeOffset="49719.0271">14235 2222,'53'0,"-1"0,-25 0,26 0,0 0,0 0,-27 0</inkml:trace>
  <inkml:trace contextRef="#ctx0" brushRef="#br1" timeOffset="49938.0055">14473 1958,'0'26,"-53"27,53-27,0 27,0 0,0 27,0-1,0 0,0-26,0 0,53-53</inkml:trace>
  <inkml:trace contextRef="#ctx0" brushRef="#br1" timeOffset="50483.9511">14975 2011,'0'0,"0"52,0 1,0-26,-52 26,-1-53,53 53,-53-53,26 0,27 0,0-53,0 26,0 1,0-27,0 26,53 27,-53 0,53 53,-26-26,25 26,-25-27,26-26,-27 53,1-53,52 0,-52-26,-27-1,0-26,0-26,-27 26,27 27,-53 26,53-53,-79 53,26 0,26 0,-25 26,52 1,-27 25,27 1,0-26</inkml:trace>
  <inkml:trace contextRef="#ctx0" brushRef="#br1" timeOffset="51407.8587">16007 2698,'0'53,"0"0,0 27,0-1,0-26,0 0,0 0,0 0,27-53,52 26,-26-26,0 0,0 0,-27-53,1 27,-27-1,0-52,53 26,-53 0,0 0,0 0,0 53,0-26,0 52,0 27,0-26,0-1,0 1,0 25,0-25,0 26,53-27,0 27,-27-53,-26 27</inkml:trace>
  <inkml:trace contextRef="#ctx0" brushRef="#br1" timeOffset="51999.799">17013 2354,'0'-52,"-80"52,80-27,-53 27,27 0,-27 0,0 27,53-1,-53 0,53 54,-79-1,79 1,-27-27,27-1,0 28,0-27,0 0,0 0,0-1,0 28,0-27,0-27,0 27,53-26,-53-1,53-26,-53 79,53-79,27 27,-54-27,0 0,27 0,0 0</inkml:trace>
  <inkml:trace contextRef="#ctx0" brushRef="#br1" timeOffset="52372.7622">17013 3016,'0'0,"53"0,-53 53,26 0,-26-27,27 27,-27 0,52-53,-25 0,-27-26,0-54,0 27,53-26,-53 26,0 27,26-27,27 79,27 80,-80-80,53-26,-53 53,52 53</inkml:trace>
  <inkml:trace contextRef="#ctx0" brushRef="#br1" timeOffset="52951.7043">17595 2381,'0'-27,"26"27,27 0,0 0,-26 0,25 27,-25-27,-27 79,53-52,-53-1,0 54,53-1,-53 0,0 1,0-1,0 0,0 1,0-1,0 1,26 25,-26-52,0 0,0-26,0 26,0-27,0-26,-26 0,-27 27,-27-27,28 0,25 0</inkml:trace>
  <inkml:trace contextRef="#ctx0" brushRef="#br1" timeOffset="53807.6187">18441 2751,'0'-26,"53"26,-26 0,26 0,26 0,1 0,-1 26,-26-26,-27 80,-26-27,53-27,-53 27,0 26,-53-26,27-26,-1 26,27-27,-53-26,53 53,0 0,53-53,0 0,53 0,-27 0,1 0,-27 0,-27 0</inkml:trace>
  <inkml:trace contextRef="#ctx0" brushRef="#br1" timeOffset="54010.5984">18574 3122,'79'0,"-26"-27,0 27,0 0,26 0,-26 0,27 0,-28 0,-25 0</inkml:trace>
  <inkml:trace contextRef="#ctx0" brushRef="#br1" timeOffset="54910.5084">18547 2354,'27'0,"26"0,0 0,0 0,-1 0</inkml:trace>
  <inkml:trace contextRef="#ctx0" brushRef="#br1" timeOffset="55285.4709">18971 2222,'79'0,"-53"53,-26-26,53 25,-53-25,0-1,0 27,0-26,27-27,-1-27,-26-52,0 52,0 1,53-27,-53 27,0-1,27 27,-27 0,53 0,-53 53,26 0,-26-27,27 1,-27 26,0-27</inkml:trace>
  <inkml:trace contextRef="#ctx0" brushRef="#br1" timeOffset="56034.396">19897 2910,'0'0,"53"-26,-27 26,27 0,0 0,0 0,0 0,-27 0,-26 26</inkml:trace>
  <inkml:trace contextRef="#ctx0" brushRef="#br1" timeOffset="56184.381">20082 3175,'53'-27,"0"27,0 0</inkml:trace>
  <inkml:trace contextRef="#ctx0" brushRef="#br1" timeOffset="57371.2623">21643 2328,'-27'0,"-25"0,-28 0,-26 53,-26 0,53 26,26-26,0 0,53 0,-27-27,27 27,27-53,-1 53,27-53,27 0,25 0,-25 0,-1 0,1 0,-28 27,-25 26,-27 26,0-53,-27 27,-52-26,53 26,-27-53,53 53,-27-53,27 53,0 0,53-53,0 0,26 0,54 0,26 0,79 0,-27 0,1 0,0 0,26 0,-106 0,-26 0,-53 0,0 0,-80 0,1 0,-1 0,1 0</inkml:trace>
  <inkml:trace contextRef="#ctx0" brushRef="#br1" timeOffset="58374.162">20638 3651,'0'26,"0"1,0 52,79-26,-79 27,26-1,-26-26,0 26,0-52,0-1,53-26,-53 0,0-79,0 52,0-52,0 26,0 27,27 26,-27-53,53 53,0 26,-53 1,79 25,-79-25,26 26,-26-27,0 1,0 26,0-27,0 1</inkml:trace>
  <inkml:trace contextRef="#ctx0" brushRef="#br1" timeOffset="58704.1289">21273 3968,'52'0,"1"0,0-52,-26 52,26 0,0 0,-53 26,26 27</inkml:trace>
  <inkml:trace contextRef="#ctx0" brushRef="#br1" timeOffset="58876.1118">21431 4312,'80'0,"-54"0,27 0</inkml:trace>
  <inkml:trace contextRef="#ctx0" brushRef="#br1" timeOffset="59188.0806">21828 4127,'0'-26,"0"26,53 0,26 0,-52 0,-1 0,27 0,0 0</inkml:trace>
  <inkml:trace contextRef="#ctx0" brushRef="#br1" timeOffset="59776.0218">22516 3836,'0'27,"0"26,-53-53,53 52,-53-52,53 80,-53-80,27 26,-27-26,53-26,0-27,0 0,0 0,26 53,-26 27,80 25,-54 1,27-26,-26-1,26-26,-27 53,27-53,26-26,-79-1,0-26,0 0,0-26,-53 26,53 27,-53 26,53-27,-52 27,-1 0,53 0,-53 27,53 26,0 26,0-53</inkml:trace>
  <inkml:trace contextRef="#ctx0" brushRef="#br1" timeOffset="60993.9">20823 1746,'0'-53,"26"53,27 0,26 0,27-26,-26 26,-1 0,0 0,-26-53</inkml:trace>
  <inkml:trace contextRef="#ctx0" brushRef="#br1" timeOffset="61201.8792">21643 1084,'0'-26,"26"0,-26 78,0 28,0-1,0 1,0-1,0 0,0 27,53-53</inkml:trace>
  <inkml:trace contextRef="#ctx0" brushRef="#br1" timeOffset="62877.7116">22939 2381,'0'53,"0"26,0-26,0 0,0 0,0 0,0 26,53-26,0-53,-26 0,26 0,-53 0,53-53,-53 27,52-80,-52 27,53 26,-53 0,0 0,0 0,0 79,0 1,0-1,0 27,0-26,0-1,0 1,0 26,0-27,27 27,26 0,0 26</inkml:trace>
  <inkml:trace contextRef="#ctx0" brushRef="#br1" timeOffset="63468.6525">23945 2169,'0'-26,"-27"26,27-53,-53 53,1 0,25 0,-26 0,53 26,-53 1,53-1,-26 27,26 0,0 0,-53 26,53-26,0 0,0 0,0 0,0 26,0 1,0-1,0-26,26-26,-26 25,0-25,27-27,-27 26,0 1,26-27,-26 53,27-53,26 0,0 0,-27 0</inkml:trace>
  <inkml:trace contextRef="#ctx0" brushRef="#br1" timeOffset="63844.6149">23865 2672,'0'0,"0"53,0-27,53 27,-53-26,27 52,-27-52,53-27,-53-53,0 0,0 0,26 0,-26 26,0-25,53 78,-53 0,53 27,-53-26,53-1,-53 27,26 0,-26-26</inkml:trace>
  <inkml:trace contextRef="#ctx0" brushRef="#br1" timeOffset="64271.5722">24209 2196,'0'-53,"0"26,0 54,53 26,-53-27,80 27,-80-26,53 25,-53 1,0 27,0-27,0 0,0 0,0 26,0 0,0-26,0 27,0-28,0-25,0-1,0 27,0-26,0-1,-27-26</inkml:trace>
  <inkml:trace contextRef="#ctx0" brushRef="#br1" timeOffset="65478.4515">24950 2434,'0'-27,"27"27,26 27,0-27,-27 53,-26-27,53 27,-53 0,0-26,0 52,0-26,-27 0,1 0,-27 0,53-27,-26-26,26 26,0 27,0-53,26 0,53 0,-26 0,0 0,0 0,0 0</inkml:trace>
  <inkml:trace contextRef="#ctx0" brushRef="#br1" timeOffset="65712.4281">24897 2857,'0'-26,"80"26,-54 0,27 0,0 0,0 0,26-53,-26 53,0 0,-26 0</inkml:trace>
  <inkml:trace contextRef="#ctx0" brushRef="#br1" timeOffset="66096.3897">24897 2116,'0'-26,"0"26,27 0,52 0</inkml:trace>
  <inkml:trace contextRef="#ctx0" brushRef="#br1" timeOffset="66485.3508">25374 1746,'0'0,"26"53,0-27,1 27,-27-26,79-1,-79 27,27-53,-27 53,0-79,0-27,0-27,26 80,-26-26,80 26,-27 26,-27 1,27 26,-53-27,26 27,-26 26,0-26</inkml:trace>
  <inkml:trace contextRef="#ctx0" brushRef="#br1" timeOffset="67300.2693">25903 2884,'0'0,"26"0,27 0,0-53,26 53,1 0,-27 0,0 0,-27 0</inkml:trace>
  <inkml:trace contextRef="#ctx0" brushRef="#br1" timeOffset="67518.247">26141 2646,'0'-53,"0"106,0-1,0 1,0 0,0 0,0 27,0-28,0 1</inkml:trace>
  <inkml:trace contextRef="#ctx0" brushRef="#br1" timeOffset="68668.1324">27728 2011,'-26'0,"-53"52,-1 1,-52 0,0 27,26-1,0 0,53-52,0 52,53-52,-26-1,26 27,0-26,26-27,1 26,52-26,27 0,-27 0,27 0,-27 0,1 53,-54-53,-26 53,0 0,0 0,-79 0,-27 26,0 0,0 1,53-27,0 0,53-1,-52-52,52 27,0-1,0-26,52 0,1 53,53-53,26 0,54 0,-1 0,27 0,-27 0,-26 0,-54 0,-25 0,-54 0,-26 27</inkml:trace>
  <inkml:trace contextRef="#ctx0" brushRef="#br1" timeOffset="69730.0263">26511 4021,'0'53,"27"0,-27-26,26 26,-26-27,0 0,0 27,0-26,27-27,-27 0,0-53,0 26,0-25,53-28,-53 27,0 27,26-27,53 53,-52 0,-27 26,53 1,-53 26,79-27,-79 1,27 26,-27-27,0 27,0-27,0 1</inkml:trace>
  <inkml:trace contextRef="#ctx0" brushRef="#br1" timeOffset="69987.0006">27279 3968,'26'0,"27"0,0 0,-53 0</inkml:trace>
  <inkml:trace contextRef="#ctx0" brushRef="#br1" timeOffset="70143.9849">27279 4233,'52'0,"1"0,-26 0,-1 0,27 0,-26-53,26 53</inkml:trace>
  <inkml:trace contextRef="#ctx0" brushRef="#br1" timeOffset="70413.9577">28019 4048,'-26'0,"-27"79,53-26,53 0,-27-53,27 0,-26 0,26 0,-27 0,-26-53,0 27,-26-1,-1-26,1 27,-27 26,26-53,-26 53,27 0</inkml:trace>
  <inkml:trace contextRef="#ctx0" brushRef="#br1" timeOffset="71499.8493">27675 1349,'0'27,"0"25,-52 1,-1 0,0 0,-27 0,27 0,27-53,26 26,-53-26,53 0,0-52,0 25,0 1,0-27,0 0,0 26,0 1,53 26,0 26,0 1,26 26,27 0,-27-53,1 26,-27-26,26 0,-26 0,-53-26,26-1,-26-26,0 0,0 0,-53 1,27-28,-27 54,27 26,-27 0,26 0,-26 0,53 0,0 53,0 0,0-27</inkml:trace>
  <inkml:trace contextRef="#ctx0" brushRef="#br1" timeOffset="73089.6903">28310 2407,'0'53,"0"27,0-1,0-26,0 0,53 0,-53-27,27 1,26 52,0-79,0 0,-27 0,27-26,-53-1,26 1,-26-27,0 26,0 1,0-27,0 0,0 80,0 25,0-25,0-1,53 27,-53-26,0-1,27 27,-27-26,53 25,-53-25,53-27,-27 0</inkml:trace>
  <inkml:trace contextRef="#ctx0" brushRef="#br1" timeOffset="73681.6311">29342 2116,'0'0,"0"-53,-26 53,26-52,-106 52,80 0,-1 0,1 0,-27 0,53 26,-80 0,80 27,-53 0,53 0,0 0,0 0,0 26,0 1,0-27,0 26,0 27,27-27,26 27,-53-27,26 1,-26-27,53 0,-53-27,0 27,27-53,-27 53,53-53,-1 26,-25-26,26 0,26 0,-52 0,-1 0,-26-52</inkml:trace>
  <inkml:trace contextRef="#ctx0" brushRef="#br1" timeOffset="74058.5934">29422 2831,'0'0,"0"53,26-27,-26 27,0 0,27 26,-27-52,0-1,0 27,53-53,-53-26,0-54,26 1,-26 0,0 26,53 0,-53 0,53 53,-53 26,53 27,-53-26,79 26,-79-27,27 27,-27-27,0 1,26 26</inkml:trace>
  <inkml:trace contextRef="#ctx0" brushRef="#br1" timeOffset="74529.5459">29739 2063,'-26'0,"26"-52,0 52,53 0,-27 26,1 0,52 27,-26 0,0 27,-53-27,26 26,-26 0,0 1,0-1,0 0,0 1,0-1,0 1,53 25,-53-25,53-1,-53 1,27-28,-27 1,0-26,-27-27,1 0,-27 0,53-27,-53-26,53 1,0-1</inkml:trace>
  <inkml:trace contextRef="#ctx0" brushRef="#br1" timeOffset="74995.4997">30586 2381,'26'-53,"54"53,-27 0,-27 53,-26 0,53 0,-53 26,0-26,0 26,0-26,-26 0,26 0,0 0,-27-26,27 25,0-25,0-27,53 0,0 0,0 26,0-26,0 0,-27 0</inkml:trace>
  <inkml:trace contextRef="#ctx0" brushRef="#br1" timeOffset="75236.4756">30586 2937,'-53'-53,"79"26,54 27,26 0,-1 0,28-53,-27 53,-1 0,1-53,-53 53,-26 0</inkml:trace>
  <inkml:trace contextRef="#ctx0" brushRef="#br1" timeOffset="75613.4377">30374 1984,'27'0,"-27"-53,26 53,27 0,26 27,-26-27,0 0,27 0,-27 0</inkml:trace>
  <inkml:trace contextRef="#ctx0" brushRef="#br1" timeOffset="75970.4019">31009 1693,'0'79,"0"-26,0 27,80-27,-80-27,26 27,-26 0,53-53,-27 0,-26 0,0-53,0 27,0-27,27 0,-27 26,53 27,-27 0,54 53,-80 27,26-28,-26 1,53 0,-53 53,0-53</inkml:trace>
  <inkml:trace contextRef="#ctx0" brushRef="#br1" timeOffset="76209.3783">32306 3069,'26'0,"-26"0</inkml:trace>
  <inkml:trace contextRef="#ctx0" brushRef="#br2" timeOffset="85593.4397">21458 3624,'0'0,"0"-26,0-27,0 27,26-27,-26 26,53-26,0 0,0-26,0 26,53-53,26 0,0-26,1 0,-1 0,27-27,26-79,26 0,-25-27,25-79,-25 27,-1 26,0 26,-26 27,26 26,-79 53,-27 27,-26 53,-53 26,27 53,-27 53,0-27,-27 1,27 26,0-27,0-26</inkml:trace>
  <inkml:trace contextRef="#ctx0" brushRef="#br2" timeOffset="86517.3474">23495 370,'-26'0,"-27"0,53 27,-53-27,53 26,0 0,79-26,27 0,53 0,-1-52,-25 52,25-80,-52 80,27-53,-80 53,-27 0,-26 27,0 26,-26 0,-1-1,-26 28,27-27,-27 26,53-26,-53 0,53-27,0 27,0 0</inkml:trace>
  <inkml:trace contextRef="#ctx0" brushRef="#br2" timeOffset="86818.3173">25056 317,'0'0,"27"53,-27-26,52 25,-25-25,26-27,26 0,-26 0,0 0,-27 0,27-79,-53 52,0 27,-53-53,-26 53,0 0,-27 27,27-27,-27 79,53-53,26-26</inkml:trace>
  <inkml:trace contextRef="#ctx0" brushRef="#br2" timeOffset="89536.0454">3149 6403,'26'0,"53"0,-52 0,-1 0,27 0,-26 0,-1 0,-26 53</inkml:trace>
  <inkml:trace contextRef="#ctx0" brushRef="#br2" timeOffset="89707.0284">3228 6826,'53'0,"-27"0,27 0,0 0</inkml:trace>
  <inkml:trace contextRef="#ctx0" brushRef="#br2" timeOffset="91193.8797">5980 6032,'-53'0,"0"0,0 27,-27-27,-25 79,25-26,27-27,-26 27,26-26,27-27,26 53,-27-53,27 53,0-27,0-26,0 27,53-27,-26 0,25 52,1-52,53 0,26 53,-52-53,-27 27,-27-27,-26 79,0-26,0 0,0 0,-53 26,0-26,-52 27,25-27,-26-1,53 1,-26 27,26-54,27 27,26-26,53-27,79 0,53-53,53 0,-26 0,0 53,26-106,-53 106,-79 0,0-26,-54 26,-25 0,26 0,-53 0,53 0,-27 0,1 0,-27 0</inkml:trace>
  <inkml:trace contextRef="#ctx0" brushRef="#br2" timeOffset="92077.7913">4868 7858,'0'0,"0"26,0 27,0-26,80-1,-80 27,26-27,-26 27,0-26,0 26,0-53,0-53,-53 0,53 0,0-53,0 53,0 27,27-1,-1 27,1 0,52 27,-53 26,27-27,-26 27,-27-26,53 25,-53-25,0 26,53 0,-53-27</inkml:trace>
  <inkml:trace contextRef="#ctx0" brushRef="#br2" timeOffset="92438.7552">5609 7911,'106'0,"-53"0,0 0,0 0,-27 0,27 26,-53 1</inkml:trace>
  <inkml:trace contextRef="#ctx0" brushRef="#br2" timeOffset="92579.7411">5768 8149,'53'-27,"26"27,-26-53,27 53,-1-79,53 79,-52 0,-1-26</inkml:trace>
  <inkml:trace contextRef="#ctx0" brushRef="#br2" timeOffset="92885.7104">6694 7858,'26'0,"-26"26,0 27,53-26,-53-1,27 53,26-79,0 0,-53-26,0-27,0 27,0-1,0-26,0 27,-53 26,0 0,26-27,1 27,-27 0,27 0</inkml:trace>
  <inkml:trace contextRef="#ctx0" brushRef="#br2" timeOffset="94245.5745">6324 5344,'0'27,"-27"-1,27 27,-53-26,53-1,-79 27,26 0,0-27,0-26,-26 0,79-26,-27-27,27 26,0 1,0 0,0 26,53 0,-26 0,26 0,-1 52,28-52,-27 53,0-53,0 27,26-27,-53 0,1 0,-27 0,0-53,-27 0,-26 27,-26-27,26-27,27 54,-54-27,54 53,26 26,0 54,0-54</inkml:trace>
  <inkml:trace contextRef="#ctx0" brushRef="#br2" timeOffset="95855.413">7779 6270,'0'-79,"0"52,0 1,0 26,0 26,79 27,-79 27,27 26,-27-27,0 0,53 1,-53-27,52 0</inkml:trace>
  <inkml:trace contextRef="#ctx0" brushRef="#br2" timeOffset="96074.3916">8149 6270,'53'0,"-53"27,53 52,-53-26,26 0,-26 0,0 26,0-26,-26 0,0 0,-54 26,27-52</inkml:trace>
  <inkml:trace contextRef="#ctx0" brushRef="#br2" timeOffset="96358.3631">7594 6297,'-53'0,"53"26,-53 54,53-27,0 26,0 0,0-26,0 0,26 0,27 0,0 0,26-27,27 27,-26-53,-1 53</inkml:trace>
  <inkml:trace contextRef="#ctx0" brushRef="#br2" timeOffset="97197.2793">8996 6217,'0'-26,"0"26,53 0,-27 0,1 0,26 0,-27 53,27-27,-53 27,0 0,0 0,0 0,0 26,-79 27,52-53,-26 0,27 0,26-27,0 1,26-27,54 0,25 0,1 0,27-80,-54 80,-26-52</inkml:trace>
  <inkml:trace contextRef="#ctx0" brushRef="#br2" timeOffset="97416.2574">9022 6641,'0'-27,"53"27,0 0,27 0,25 0,28 0,-54 0,-26-53,-27 53</inkml:trace>
  <inkml:trace contextRef="#ctx0" brushRef="#br2" timeOffset="97846.2144">8758 5900,'26'0,"1"-53,26 53,26 0,-26-26,26 26,-26 0,0-53,26 53,-79-53</inkml:trace>
  <inkml:trace contextRef="#ctx0" brushRef="#br2" timeOffset="98204.1786">9287 5556,'53'0,"-27"0,-26 53,53 0,-53-27,0 1,53 26,-53-27,0 27,0-106,27 53,-27-79,0 52,0-26,26 53,-26-53,53 53,-27 0,-26 27,53-1,-53 27,53 27,-53-27,0 52,0-25</inkml:trace>
  <inkml:trace contextRef="#ctx0" brushRef="#br2" timeOffset="99006.0984">10398 6614,'27'0,"26"0,26 0,-26 0,-27 0,1 0,-27 27</inkml:trace>
  <inkml:trace contextRef="#ctx0" brushRef="#br2" timeOffset="99155.0834">10530 7064,'0'0,"0"-26,80 26,-27 0,-27 0,1 0</inkml:trace>
  <inkml:trace contextRef="#ctx0" brushRef="#br2" timeOffset="100332.9657">12753 5926,'-27'0,"1"0,-53 0,-80 53,-26 27,52-1,54 0,-27 1,53-54,0 27,53 0,53-53,53 27,-27-27,1 0,-1 0,1 0,-27 52,-1 1,-52-26,0 52,-79-26,0 26,-27 1,26-27,1 26,26-52,27-27,26 53,79-53,0 0,27 0,80 0,25 0,27-27,-79 27,26 0,-52 0,-54 0,-26 0,-27 0,1 0,26 27</inkml:trace>
  <inkml:trace contextRef="#ctx0" brushRef="#br2" timeOffset="101426.8563">11113 7726,'26'52,"-26"1,0 0,0 0,0 27,0-1,0 0,0 1,0-54,26-26,1-26,-27-1,53-26,-53-26,0 0,53-1,-53 27,0 27,26-27,27 79,0 1,-27 26,-26-27,80 27,-80-26,53 25,-53-25,26-1,-26 27</inkml:trace>
  <inkml:trace contextRef="#ctx0" brushRef="#br2" timeOffset="101689.83">12012 7858,'27'-53,"-1"53,27 0,-27 0,-26 26</inkml:trace>
  <inkml:trace contextRef="#ctx0" brushRef="#br2" timeOffset="101846.8143">12012 8122,'0'0,"53"0,-27 0,27 0</inkml:trace>
  <inkml:trace contextRef="#ctx0" brushRef="#br2" timeOffset="102124.7864">12700 7937,'0'27,"0"-1,0 27,0-27,26 27,1-53,26 0,-27 0,1 0,-27-26,79-1,-79-25,0 25,-26 1,-1-27,-26 53,-26 0,26 0,0 0,27 0</inkml:trace>
  <inkml:trace contextRef="#ctx0" brushRef="#br2" timeOffset="103459.653">12674 5133,'0'26,"-53"53,0 27,0-26,-27 25,54-52,-27 0,53 0,-53-26,0-27,53-53,0 26,0-26,0 0,0-26,0 53,27 26,-1 0,27 53,-26-1,25-25,1-27,0 79,-26-79,26 0,-27 0,-26-26,53-1,-53-26,0-26,-26 0,-27-1,26 27,-52 1,26 52,26 0,-25 0,52 52,0 1,79 27,27-27,-27-53</inkml:trace>
  <inkml:trace contextRef="#ctx0" brushRef="#br2" timeOffset="104396.5593">14579 6085,'0'-53,"26"53,-26-26,53 26,0-27,0 27,-27 0,-26 27,27 26,-27 0,0-1,0 28,0-1,0 1,0-1,-53 0,53 1,0-27,26-27,1-26,26 53,26-53,0 0,54 0,-54 0,-53-26</inkml:trace>
  <inkml:trace contextRef="#ctx0" brushRef="#br2" timeOffset="104608.5381">14605 6508,'26'-52,"54"25,-27 27,-27 0,27 0,27 0,-28 0,28 0,-27 0,-27 0</inkml:trace>
  <inkml:trace contextRef="#ctx0" brushRef="#br2" timeOffset="105154.4834">14367 5741,'0'-26,"53"26,-27 0,1 0,52 26,-26-26,-27 0,27 27,-26-27</inkml:trace>
  <inkml:trace contextRef="#ctx0" brushRef="#br2" timeOffset="105626.4359">15002 5450,'0'53,"0"0,0 0,0 26,0-26,0 0,0 0,0 0,53 26,-53-26</inkml:trace>
  <inkml:trace contextRef="#ctx0" brushRef="#br2" timeOffset="106132.3857">14049 6085,'-26'53,"26"53,0-27,0 1,0 25,0 28,53-1,0 0,53-26,-1-53,1 0,27-53,-1 0</inkml:trace>
  <inkml:trace contextRef="#ctx0" brushRef="#br2" timeOffset="106578.3411">15663 5953,'0'79,"0"1,0-1,27 27,26-27,-27 1,27-1,-53-26,53 0,-53 0,0 0,-26-1,-1-25,-52 26,-1 0,-25-53,-1 26,53-26,26 0</inkml:trace>
  <inkml:trace contextRef="#ctx0" brushRef="#br2" timeOffset="107374.2615">15663 5212,'0'26,"53"27,-53 0,27-26,-27-1,0 27,53-26,-53 25,0-104,0 25,0 1,0-27,26 26,-26 1,53 26,-53-53,26 53,1 0,-27 26,53-26,-53 53,26-53,-26 53,0 0,0-26,0 52,0-53</inkml:trace>
  <inkml:trace contextRef="#ctx0" brushRef="#br2" timeOffset="112549.7437">26353 4947,'0'27,"0"52,0-26,0-26,0-1,0 27,0-27,0 1,0 26</inkml:trace>
  <inkml:trace contextRef="#ctx0" brushRef="#br2" timeOffset="113514.6474">26405 5979,'0'27,"0"26,0 0,27-53,-27 26,26-26,27 53,-53 0,0 26,0-52,0 26,0 26,0-26,0 0,0 26,0 1,27-28,-27 28,53-1,-53-26,26-26,-26 26,0-27,0 0,53-26,-53 53,0 27,0-27,0 0,0-1,0-25,0 26,0-27,0 1,0 26,0 0,26 0,-26-1,0 1,0 0,0 0,0 27,53-1,-53 0,0-26,0 0,0-26,27 26,-27-27,0 0,0 27,53-26,-53-1,0 27,26-26,-26 26,0-27,0 0,0 1,53 26,-53-27,0 27,0-26,0-1,0 1,0 26,0-27,0 0,0 27,0 0,0 0,0 0,0 0,0 0,0-27,0 1,27 52,-27-52</inkml:trace>
  <inkml:trace contextRef="#ctx0" brushRef="#br2" timeOffset="114499.5489">26564 4894,'53'0,"-26"0,25 0,28 0,-27 0,0 0,0 0,-27 0,27 0,0 0,0 0</inkml:trace>
  <inkml:trace contextRef="#ctx0" brushRef="#br2" timeOffset="114927.5061">27808 4709,'53'0,"-27"0,27 27,0-27,0 0,-27 0,27 0,27 0,-1 0,0 0,27 0,-26 0,-1-27,0 27,1 0,-1 0,27-26,-27 26,1 0,-27 0,-1 0,1 0,0 0,0 0,-26 0,-1 0,27 0,26 0,-52 0,-1 0,27 0,-26 0,26 0,0-53</inkml:trace>
  <inkml:trace contextRef="#ctx0" brushRef="#br2" timeOffset="115180.4808">30745 4577,'53'-26,"-27"26,0 0,27 0,-26 0,-1 0,27 0,-26 0,-1 0,1 0,25 0,1 0,0 0,0 26,0-26,-26 0,26 0,-1 0</inkml:trace>
  <inkml:trace contextRef="#ctx0" brushRef="#br2" timeOffset="115609.4379">32173 4551,'27'0,"26"0,-27 0,27 0,53 0,-27 0,27 0,53 0,-27 0,27-53,-27 53,-52 0,-27 0,-27 0,-26 26,0-26</inkml:trace>
  <inkml:trace contextRef="#ctx0" brushRef="#br2" timeOffset="119004.0984">27596 5635,'0'-26,"0"-1,-26 27,-27 0,-53 53,26 0,-25 27,25-1,1-26,52 0,27 0,27-53,26 0,26 0,1 0,25 0,-78 0,-1 0,-26 79,0-52,0 25,-53 28,0-27,27 26,-27-26,27-26,26 25,-53-52,53 27,0-1,79-26,-52 0,25 0,-25 0,26 0,0 0,0 0,26 0,-26-53,0 53,0 0,-27 0,1 0,26 0</inkml:trace>
  <inkml:trace contextRef="#ctx0" brushRef="#br2" timeOffset="119725.0263">28284 6112,'0'-27,"0"-26,0-26,0 52,0 27,-79 53,-1 0,27 0,-26 26,52-26,27 0,-52 0,52 0,26-53,0 0,1 0,52 0,-52 0,-1 0,-26-26,53 26,-53-53,0 26,0 54,53 26,-53 26,27-79,-27 53,26-53,-26 26,53-26,26 53,-52-53,52 0,-52-26</inkml:trace>
  <inkml:trace contextRef="#ctx0" brushRef="#br2" timeOffset="120204.9783">27993 5344,'0'53,"0"27,0-1,26 0,-26 1,27-27,-27-27,53-26,-53 53,26-53,-26-26,27-1,-27-26,0 0,0-26,0-1,53 28,-53 25,26 27,-26 27,53-1,-53 27,26-27,-26 1,53 52,-53-52,27 26,-27 0</inkml:trace>
  <inkml:trace contextRef="#ctx0" brushRef="#br2" timeOffset="120503.9484">28707 5873,'53'0,"0"0,0 0,-26 0,25 0,-25 0,-1 27,-26-1,0-26</inkml:trace>
  <inkml:trace contextRef="#ctx0" brushRef="#br2" timeOffset="120640.9347">28919 6217,'79'0,"-26"-79,-26 79,26 0,-53-26,26 26</inkml:trace>
  <inkml:trace contextRef="#ctx0" brushRef="#br2" timeOffset="121343.8644">30639 4974,'0'-27,"0"-26,0 53,26 53,-26 27,0 26,0-1,0 1,0 0</inkml:trace>
  <inkml:trace contextRef="#ctx0" brushRef="#br2" timeOffset="121706.8281">29924 5979,'80'-53,"-1"53,27 0,79-79,53 79,-26-106,79 53,0 53,27-132,-54 132,-26-79,-79 79,-80 0,-52 0,-27 0,-27 0,-26 0</inkml:trace>
  <inkml:trace contextRef="#ctx0" brushRef="#br2" timeOffset="123039.6948">30533 6217,'53'27,"-53"26,0-27,26 27,-26 27,0-28,0 1,53 0,-53 0,0-26,0-1,0 1,0 25,0-78,0 26,0-26</inkml:trace>
  <inkml:trace contextRef="#ctx0" brushRef="#br2" timeOffset="124329.5658">31565 6508,'0'-52,"53"52,-27 0,27 0,-26 0,25 0,1 0,0 0,0-27,-26 27,26 0,-27 0,27 0,-53 0,-26 0</inkml:trace>
  <inkml:trace contextRef="#ctx0" brushRef="#br2" timeOffset="125851.4134">32861 6006,'0'-27,"0"-26,0 0,-53 53,53-26,-26 26,-27 0,27 0,-27 26,26 1,-26 26,27 0,26-27,0 27,0 0,26-53,1 0,-1 0,27 0,-26 0,-27 0,52 0,-52-79,53 26,-53 53,0 79,0-26,27-53,-27 53,53 0,-27 26,27-52</inkml:trace>
  <inkml:trace contextRef="#ctx0" brushRef="#br2" timeOffset="127299.2688">27384 7964,'-26'0,"26"26,-53 1,53-1,0 27,0-27,26 27,1-26,26-1,-27-26,54 80,-54-80,1 0</inkml:trace>
  <inkml:trace contextRef="#ctx0" brushRef="#br2" timeOffset="127485.2502">27570 7752,'0'-53,"0"53,0 53,0 26,0-26</inkml:trace>
  <inkml:trace contextRef="#ctx0" brushRef="#br2" timeOffset="127794.2193">28390 7831,'0'-26,"0"-27,-27 53,27 26,-79 27,53 0,-27 27,53-27,-53-1,53 1,0 27,0-1,0 1,0-28,0 1,26 0,-26-26,0-1,0 27</inkml:trace>
  <inkml:trace contextRef="#ctx0" brushRef="#br2" timeOffset="127981.2006">27993 8202,'26'0,"1"-27,52 27,1 0,25 0,1-53,-26 53,-1 0</inkml:trace>
  <inkml:trace contextRef="#ctx0" brushRef="#br2" timeOffset="128760.1227">30136 7646,'-53'-53,"0"0,0 53,-26 0,26 27,27 52,-27-52,53 26,-27-1,27-25,0-1,27-26,52 0,-26 0,-27 0,27 0,0-53,-53 1,0 25,27 54,-27 25,53-25,-53-1,53-26,-53 80,52-54,-52 1</inkml:trace>
  <inkml:trace contextRef="#ctx0" brushRef="#br2" timeOffset="129121.0866">29395 7540,'0'-26,"27"52,-27 27,26 0,-26 27,80-1,-80 0,79 27,-26-27,0 1,0-54,0-26</inkml:trace>
  <inkml:trace contextRef="#ctx0" brushRef="#br2" timeOffset="129398.0589">30506 7461,'0'26,"0"27,0 27,0-27,0 0,0 26,0-26,27 0,-27 0,53-27,-53 27</inkml:trace>
  <inkml:trace contextRef="#ctx0" brushRef="#br2" timeOffset="129803.0184">31274 7276,'-27'26,"1"27,-27 26,0-26,27 0,-27 27,26-54,27 1,-53-27,53 53,27-53,26 26,0-26,52 0,1 0,0 0,-27 0,1 0,-1 0,-26 0</inkml:trace>
  <inkml:trace contextRef="#ctx0" brushRef="#br2" timeOffset="130132.9854">32147 7170,'0'-53,"0"53,0 26,0 27,0 27,0-1,0 0,53 1,-53-1,0 1,0 25,0-25,0-54</inkml:trace>
  <inkml:trace contextRef="#ctx0" brushRef="#br2" timeOffset="132922.7064">28363 8969,'0'27,"53"-27,0 0,-26 0,-1 0,53 0,-26 0,0 0,0-27,27 27,25-26,-25 26,-27-53,0 53,0-27,-1 27,1-53,-26 53,52 0,-79-26,53 26,0 0,-53-53,53 53,0-27,0 27,-53-26,79 26,-52-53,52 0,-26 53,-27-26,27 26,0-53,-26 53,-1 0,-26-27,80 27,-54 0,0-26,27 26,-26 0,26-53,-27 27,1-27,52 53,-79-27,26 27,1-26,-27-27,0 26,0 27,-53 0,0 0,-26 0,52 0,27-26,27-1,26 27,-27 0,1 0,25 0,-25 53,26-53,-27 0,1 0,-27 27,53-27,-53 26,0 54,-80-54,27 27,0 0,1 0,25 0</inkml:trace>
  <inkml:trace contextRef="#ctx0" brushRef="#br2" timeOffset="134632.5354">27517 9366,'0'26,"0"27,0 0,0 27,0-27,0-1,0 1,0 0,0-26,0-1,0-26,0 0,-27-53,27 0,0 0,0 1,0-1,0 0,0-27,0 27,0 0,0 1,0-1,0 26,27 1,-27-27,53 26,0-26,-1 53,-52 27,0 52,53-26,-53 27,0-1,0 0,-26 1,26-1,0-26,0-27,0 1,0 26,53-27,0-26,53 0,26-53,-26 0,0 27,-54-27,-25 27,-27-27,0 26,0 1,-27-27,1 53,-27 0,-26 26,52-26,27 53,-26-53,26 53,0 0,26 0,1-53,26 0,-27 26,1-26,25 0,-25 0,-1 53,27-53</inkml:trace>
  <inkml:trace contextRef="#ctx0" brushRef="#br2" timeOffset="135202.4784">28654 9366,'-26'-53,"26"0,-53 53,0-26,27 26,-1 0,-26 0,53 26,-53 27,53-27,-53 1,53 26,0 0,27-53,-27 26,79-26,-52 0,-1 0,54 0,-54 0,0 0,27 53,-53 27,0-28,0 1,0 27,0-1,0-26,0 26,0-52,0-1,-26-26,26 27,-27-27,1 0,26-27,-79 1,79-27,-53 26,53-25,0-28,26 27,27 0</inkml:trace>
  <inkml:trace contextRef="#ctx0" brushRef="#br2" timeOffset="135427.4559">29104 9419,'-53'0,"27"0,26 26,-27 1,27 26,0 0,0 0,0-1,0 28,0-54,0 1,53-27,0 79,0-79</inkml:trace>
  <inkml:trace contextRef="#ctx0" brushRef="#br2" timeOffset="135592.4393">29157 9313,'53'-26,"-53"52</inkml:trace>
  <inkml:trace contextRef="#ctx0" brushRef="#br2" timeOffset="136867.3982">29501 9498,'0'-26,"0"-27,-26 53,-1 0,1 0,-27 26,26 27,27 0,0 0,0-53,27 0,26-26,-53-1,26 27,1 0,-27 27,53-27,-53 26,26-26,27 53,0-53,-53-26,26 26,-26-80,0 54,27 26,-27 0,53 0,-53 79,53-79,-27 53,27-27,0-26</inkml:trace>
  <inkml:trace contextRef="#ctx0" brushRef="#br2" timeOffset="139182.3982">30480 9128,'-26'0,"-1"0,1 0,-27 26,26 1,27-1,-79 27,79 0,53-53,0 0,0 0,26-53,-53 0,1 27,-27-27,0 26,0 1,-27 26,27 0,0 53,0 0,27-53,52 0,27 0,26 0,27-27,0-26,0-26,-1-27,-25 27,-27-27,-80 27,-26-1,0 27,0 27,0 26,-53 0,53 53,-53 0,53 26,-53 27,53 0,0 0,0-1,27 28,-27 25,53-52,-53 0,26 26,-26-26,53 0,-53-53,0-27,0 1</inkml:trace>
  <inkml:trace contextRef="#ctx0" brushRef="#br2" timeOffset="139402.3982">31512 9498,'0'0,"79"53,-26-53,27 0,52 0,0 0,27 0,-53 0,-27 0,-26 0</inkml:trace>
  <inkml:trace contextRef="#ctx0" brushRef="#br2" timeOffset="140389.3982">27543 10345,'0'-53,"0"0,-79 0,79 0,-80 53,54-26,-27 26,0 0,27 79,-54 1,27 52,53-53,-53 1,53-1,0 0,0 1,0-27,0 26,0-53,53 27,27-53,-1 27,0-27,1 0,-1 0</inkml:trace>
  <inkml:trace contextRef="#ctx0" brushRef="#br2" timeOffset="141016.3982">27887 10715,'0'-26,"0"26,-53 0,0 0,27 0,-1 0,-26 0,27 79,-27-26,53-26,27-27,25 0,-25 0,26 0,0 0,-27 0,1-53,-27 106,0 0,0-27,0 0,0-26,0 80,26-80,27 0,-53-53,79 26,-79 1,53 26,-53-79,27 79,-27 53,79-1,-26 1,-26-53,25 0,-25 0</inkml:trace>
  <inkml:trace contextRef="#ctx0" brushRef="#br2" timeOffset="141328.3982">28337 10874,'0'53,"0"-27,26-26,27 53,0-53,0 0,0-26,-53-1,0-25,0-28,0 54,0-1,-26-26,26 53</inkml:trace>
  <inkml:trace contextRef="#ctx0" brushRef="#br2" timeOffset="142837.3982">28707 10848,'53'0,"0"0,27-27,-28-26,-25 27,26 26,-53-53,0 26,-27 27,-52 0,26 0,0 53,0-26,27 26,26-27,0 1,0-1,53 27,0-53,26 0,0 0,1 0,-54 0,1 0,-27-53,0 53,0-26,0 52,26-26,-26 53,53-53,-53 79,0-132,0 27,0 0,0-27,53 26,-27 27,27-53,-26 53,-1-53,27 53,-26 0,-1 0,53 0,-79-26,0-27,0 0,-26 27,-53-27,52 53,-26 0,27 0,26 53,0-1,0 54,0 0,0 0,0 0,26 26,-26-53,27 1,-27-27,0 0,0-27,-27-26,-26 0,27 0,-1 0,27 0,-53 0,53-53,0 27,106-27,0 53,53-80,0 28,-27 25,-53-52,27-27,-53 27,-53-1,0 27,0 53,-53 0,0 0,-26 0,26 0,0 53,53 0,0 0,0 0,26 0,27-27,27-26,-1 53,1-53,-1 0,-26 0,0 0,-27-26,-26-1</inkml:trace>
  <inkml:trace contextRef="#ctx0" brushRef="#br2" timeOffset="143197.3982">30321 10927,'27'0,"-27"53,26 0,-26 53,0-27,53-26,-53 0,0-27,27-26,-27-26,0-27,52 0,-52-26,0 26,53 0,-53 26,27 27,-27-26,53 26,0 0,-27 26,-26 1,0 26,53-53,-53 79,0-52,0-1</inkml:trace>
  <inkml:trace contextRef="#ctx0" brushRef="#br2" timeOffset="144149.3982">31089 10795,'-27'-53,"1"26,-54 27,54 0,-1 53,-26 0,53 0,-52 26,52-26,0-26,52 26,1-53,27 26,26-26,26 0,0-53,-52 0,-28 27,-52-27,0 0,0 0,0 27,-26 26,0 0,-1 0,-26 0,53 26,-53 1,53 26,0-1,0-25,27 26,26-27,0 27,-1-53,28 53,-1-53,1 0,-1 0</inkml:trace>
  <inkml:trace contextRef="#ctx0" brushRef="#br2" timeOffset="144883.3982">31882 10504,'-26'0,"-1"0,27 79,-79 27,79 0,-53-27,53 53,0-26,0-26,0-1,53-26,-27 0,54-27,-1-26,1 0</inkml:trace>
  <inkml:trace contextRef="#ctx0" brushRef="#br2" timeOffset="145498.3982">32226 10768,'0'-26,"-53"26,53 79,-26 1,26-1,-53 0,53-26,0 0,0-26,0-1,0-52,0-1,0-26,0-26,0-27,0-26,0-27,0 53,0 53,0-26,0 52,53 1,-27-27,27 53,-26 0,26 79,-53-52,0 26,0 0,0 0,-53 26,26-26,-26 0,27 0,26-27,-53-26,53 27,0 26,26-53,1 0,26 0,0 0,26 26,-26-26,26 0,1 0,-27 53,0-53,-27 0</inkml:trace>
  <inkml:trace contextRef="#ctx0" brushRef="#br2" timeOffset="145790.3982">32835 10821,'-27'0,"27"27,0-1,0 1,0 52,27-79,26 0,-27 0,1 0,26 0,-53-27,0 1,0 0,-53-54,53 54,-80-27,27 53,27 0</inkml:trace>
  <inkml:trace contextRef="#ctx0" brushRef="#br2" timeOffset="146147.3982">33205 10636,'27'-53,"-54"53,1 0,-1 0,-26 53,27-27,-27 54,53-27,0 0,0-27,26 27,27-53,27 26,26-26,52 0,-52 0,-53 0,-26 0,-27 0</inkml:trace>
  <inkml:trace contextRef="#ctx0" brushRef="#br2" timeOffset="146345.3982">33655 10504,'26'0,"27"26,-53 27,0 0,0 26,0 54,0-1,-26-26,-1 0,-25-27,-1 0,26-26</inkml:trace>
  <inkml:trace contextRef="#ctx0" brushRef="#br2" timeOffset="149462.3982">16563 6270,'0'0,"79"0,-52 0,26 0,-27 0</inkml:trace>
  <inkml:trace contextRef="#ctx0" brushRef="#br2" timeOffset="149636.3982">16616 6588,'79'0,"-52"0,-27-27,26 27,27 0</inkml:trace>
  <inkml:trace contextRef="#ctx0" brushRef="#br2" timeOffset="150513.3982">18706 4789,'0'79,"0"-26,0 26,0 1,0-1,0 53,0-26,0-79</inkml:trace>
  <inkml:trace contextRef="#ctx0" brushRef="#br2" timeOffset="150894.3982">17939 5847,'53'0,"26"-53,0 53,54 0,52 0,53-53,27 53,79-53,-53 53,-53 0,0-53,-53 53,-53 0,-52 0,-27 0</inkml:trace>
  <inkml:trace contextRef="#ctx0" brushRef="#br2" timeOffset="151736.3982">17965 6323,'0'106,"0"-27,0 1,0 26,0-27,53 27,-53-27,53 27,-53-79</inkml:trace>
  <inkml:trace contextRef="#ctx0" brushRef="#br2" timeOffset="151961.3982">18653 6879,'27'-27,"26"27,-27-53,0 53,54 0,-27-26,26 26,0 0,-26 0,0 0</inkml:trace>
  <inkml:trace contextRef="#ctx0" brushRef="#br2" timeOffset="152470.3982">19473 6403,'0'-27,"0"27,53-53,0 53,0 0,0 0,0 27,-27-1,-26 1,27 26,-27-1,0 1,0 0,0 27,-53-1,26-26,27 26,-79-52,79-1,79 27,-26-53,27 0,-1 0,1 0,-28 0,1 0</inkml:trace>
  <inkml:trace contextRef="#ctx0" brushRef="#br2" timeOffset="152702.3982">19711 6826,'0'0,"0"-27,80 27,-27 0,0 0,0 0,0 0,-1 0,1 0</inkml:trace>
  <inkml:trace contextRef="#ctx0" brushRef="#br2" timeOffset="153325.3982">19050 6085,'0'-26,"26"26,54 0,-27 0,26 0,-26 0,26 0,1 0,26 0,-27 0,-26-53</inkml:trace>
  <inkml:trace contextRef="#ctx0" brushRef="#br2" timeOffset="153565.3982">20029 5609,'26'-27,"-26"1,0 79,0 26,0 27,0-27,0 1,0 26,0 26,0-79</inkml:trace>
  <inkml:trace contextRef="#ctx0" brushRef="#br2" timeOffset="154382.3982">19579 6747,'0'0,"0"0,0 52,53-52</inkml:trace>
  <inkml:trace contextRef="#ctx0" brushRef="#br2" timeOffset="155695.3982">5900 10186,'80'0,"-27"-53,-1 53,54-79,-26 79,-27 0,-27 0,-26 26</inkml:trace>
  <inkml:trace contextRef="#ctx0" brushRef="#br2" timeOffset="155859.3982">6218 10795,'53'0,"26"-27,-53 27,27 0</inkml:trace>
  <inkml:trace contextRef="#ctx0" brushRef="#br2" timeOffset="156880.3982">3651 10001,'-53'26,"0"54,-26 79,0-1,-1 27,1-26,26-26,0-1,0 0,27-53,-27-26,26 0,-26-53,53 27,-52-27</inkml:trace>
  <inkml:trace contextRef="#ctx0" brushRef="#br2" timeOffset="157142.3982">2805 10715,'0'-79,"0"52,0 1,26 26,27 26,0 27,26 27,27-1,0-26,-27 26,54 1,-54-1,0-26,-26 0,0-53</inkml:trace>
  <inkml:trace contextRef="#ctx0" brushRef="#br2" timeOffset="157524.3982">3942 10504,'0'0,"0"53,0 26,0 0,27 80,-27-27,0 27,53-53,-53-27,0 1,53-54,-27 27</inkml:trace>
  <inkml:trace contextRef="#ctx0" brushRef="#br2" timeOffset="157930.3982">4260 10477,'53'0,"0"27,26 26,-79-27,26 27,-26 0,0 0,0 0,0 0,-26 26,26-26,-53 0,53 0,0-27,0 27,53-53,0 0,0 0,26 0,1 0,-27 0,-1 0</inkml:trace>
  <inkml:trace contextRef="#ctx0" brushRef="#br2" timeOffset="158146.3982">4286 10927,'0'0,"53"0,27 0,-28 0,28 0,-1 0,1-53,-27 53</inkml:trace>
  <inkml:trace contextRef="#ctx0" brushRef="#br2" timeOffset="158342.3982">4868 10557,'0'0,"27"52,26 28,-53-1,79 1,-79-1,27 27,-27-27,0 1,0-28,-27 1</inkml:trace>
  <inkml:trace contextRef="#ctx0" brushRef="#br2" timeOffset="159646.3982">8837 8837,'79'-53,"-52"53,-1 0,27-27,27 27,-54 0,1 0,-27 53,53 0,-53-26,0-1,0 54,-27-28,-26 1,0 0,53 27,-26-54,26 1,0 25,53 1,26-53,-26 0,0 0,0 0,-27 0,27 0</inkml:trace>
  <inkml:trace contextRef="#ctx0" brushRef="#br2" timeOffset="159856.3982">8837 9207,'0'-26,"27"26,52-53,0 53,1 0,-1-27,0 27,1 0,-27 0</inkml:trace>
  <inkml:trace contextRef="#ctx0" brushRef="#br2" timeOffset="160474.3982">8255 9710,'26'0,"54"-27,26 27,105-52,1 52,0 0,79 0,0 0,0 0,-53 0,-53 0,-26 0,-53 0,-27 0,-52 0,-27 52</inkml:trace>
  <inkml:trace contextRef="#ctx0" brushRef="#br2" timeOffset="161154.3982">8229 10318,'52'-79,"-52"53,53 26,0 0,0 0,-53 26,53 27,-53 0,0 0,0 26,-26 1,26 25,-53-25,53-27,0-27,0 54,26-80,54 0,25 0,28-53,-27 53,-27-80</inkml:trace>
  <inkml:trace contextRef="#ctx0" brushRef="#br2" timeOffset="161446.3982">8361 10609,'0'-26,"53"26,-27 0,54 0,-27-53,26 53,27 0,0 0,-27 0,0-26</inkml:trace>
  <inkml:trace contextRef="#ctx0" brushRef="#br2" timeOffset="161702.3982">9472 10557,'0'-27,"53"1,0 26,0 0,26-53,1 53,-27 0</inkml:trace>
  <inkml:trace contextRef="#ctx0" brushRef="#br2" timeOffset="161927.3982">10107 10160,'53'106,"-53"-1,0 1,0 53,0 0,0-53,0-1,0-25,0-54,26-26</inkml:trace>
  <inkml:trace contextRef="#ctx0" brushRef="#br2" timeOffset="165369.3982">11536 9657,'26'0,"-26"26,0 1,0 26,-26 0</inkml:trace>
  <inkml:trace contextRef="#ctx0" brushRef="#br0" timeOffset="176142.3982">14790 8731,'0'26,"0"1,0-1,0 27,0-26,0 26,0 0,0-1,0 1,27-26,-27-1,53 27,-27 0,27-53,0 0,-53-26,53-1,-53-26,79 0,-79-26,27 0,-27 52,0 1,0-1,0 54,0-1,0 1,0 26,0-27,0 0,0 27,0-26,0 26,0 0,26-53,-26 26,79-26,-52 0,-1 0,54-26</inkml:trace>
  <inkml:trace contextRef="#ctx0" brushRef="#br0" timeOffset="176875.3982">15690 8572,'0'-26,"-27"-1,1 27,-27 0,0 0,0 0,53 0,-26 27,26 26,0-27,0 27,0 0,0 26,-53-26,53 0,0 0,0 26,0-26,0 0,0 0,0-26,0 26,0-27,0 27,0 0,26 0,1-53,-27 26,53-26,0 0,26 0,-79-53,26-26</inkml:trace>
  <inkml:trace contextRef="#ctx0" brushRef="#br0" timeOffset="177250.3982">15769 9048,'0'27,"0"26,0 0,0-27,0 54,0-54,0 0,53 27,-26-79,-27-27,52 0,-52-26,27-1,-27 27,0 27,53 26,-27 26,-26 27,53-26,-53-1,0 27,27-53,-27 53,0 0,0-27</inkml:trace>
  <inkml:trace contextRef="#ctx0" brushRef="#br0" timeOffset="177737.3982">16219 8625,'0'-26,"53"26,-27 0,1 0,26 0,-27 0,1 0,-27 26,26-26,-26 53,0 0,0-27,0 1,0 52,0-26,0 0,0 0,0 0,0 0,53 0,-53-27,26 27,-26-26,0 25,0 1,-52-53,-28 27,27-27,0 0</inkml:trace>
  <inkml:trace contextRef="#ctx0" brushRef="#br0" timeOffset="178674.3982">17119 8943,'0'0,"105"0,-25 0,26 0,105 0,54 0,-27 0,53 0,-26 0,-54 0,-26-27,-52 27,-80 0,-27 0,1 0,-27 0</inkml:trace>
  <inkml:trace contextRef="#ctx0" brushRef="#br0" timeOffset="178915.3982">19315 8625,'0'53,"0"0,0 0,0 0,0 0,0 26,0-52,0-1,-27 27,-26-53,27 26,-1-26</inkml:trace>
  <inkml:trace contextRef="#ctx0" brushRef="#br0" timeOffset="179747.3982">17410 8704,'-27'0,"-26"0,27 0,-27 80,53-54,-53 1,53 26,-53-53,53 53,-53-53,53 26,-26 27,26-27,-53 1,53 52,0-52,0-1,53-26,52 0,1 53,27-53,25 0</inkml:trace>
  <inkml:trace contextRef="#ctx0" brushRef="#br0" timeOffset="181120.3982">20876 7673,'0'-27,"0"27,79 0,-53 0,54 0,-1 0,-26 0,0 53,-53-26,53 25,-53 28,0-27,0 0,-53 26,0 0,0-26,27 0,-27 0,53-26,0 26,0-53,79 0,1 52,-1-52,0 0,1-26,-27 26,-53-26,0-27</inkml:trace>
  <inkml:trace contextRef="#ctx0" brushRef="#br0" timeOffset="181398.3982">21114 7911,'53'0,"0"0,26 0,0 0,1 0,26 0,-1 0,-25 0,-1 53,-52-53,-27 26</inkml:trace>
  <inkml:trace contextRef="#ctx0" brushRef="#br0" timeOffset="182016.3982">20161 8890,'0'-53,"27"53,26 0,0-27,-27 27,27 0,26 0,27 0,53 27,53-27,52 0,-52 0,-1 0,-25 0,-28 0,-52 0,-26 0,-27 0,-1 0,-104 0,-1 0</inkml:trace>
  <inkml:trace contextRef="#ctx0" brushRef="#br0" timeOffset="182936.3982">20214 9154,'53'0,"0"0,26 0,1 0,-1 0,-52 53,-27 0,53 26,-53-26,-27 27,-52 26,-1-1,-26-25,54-1,-1-26,53-26,-27-27,27 79,27-53,26-26,52 0,54 0,-53 0,-27 0,-26 0</inkml:trace>
  <inkml:trace contextRef="#ctx0" brushRef="#br0" timeOffset="183266.3982">20241 9631,'0'-27,"26"27,27 0,-27 0,27 0,27 0,-1 0,1 0,-28 0,28 53,-27-53,0 0</inkml:trace>
  <inkml:trace contextRef="#ctx0" brushRef="#br0" timeOffset="183499.3982">21299 9763,'53'0,"-27"-53,54 53,-27 0,26-53,0 53,1 0,-27 0,26-26,-52 26</inkml:trace>
  <inkml:trace contextRef="#ctx0" brushRef="#br0" timeOffset="183748.3982">22066 9287,'0'79,"0"-26,0 26,0 1,0-1,0 0,0 1,0-1,0 0,0-26,0-26,0 26</inkml:trace>
  <inkml:trace contextRef="#ctx0" brushRef="#br0" timeOffset="184210.3982">23574 8784,'0'0,"0"53,-53-53</inkml:trace>
  <inkml:trace contextRef="#ctx0" brushRef="#br0" timeOffset="186549.3982">20981 7937,'27'0,"-1"0,1 0,52 0,-52 0,26 0,-27 0,-26 0,-53 0</inkml:trace>
  <inkml:trace contextRef="#ctx0" brushRef="#br0" timeOffset="189137.3982">900 12303,'0'0,"0"26,0 27,0 27,0-28,0 1,0 0,0 0,0-26,0-1,0 27,0 0,0-79,0-1,-53-26,53-26,0-1,-27-52,27 26,0 27,0 26,0 0,0 0,53 27,0-27,0 53,-27-27,27 27,0 27,-53 26,53 53,-53-27,0 0,0 1,-26-1,26-26,-27 26,27-52,0-1,27-26,-1 0,1 0,26 0,-1 0,1 0,0 0,0 0</inkml:trace>
  <inkml:trace contextRef="#ctx0" brushRef="#br0" timeOffset="189491.3982">1614 12488,'0'0,"0"53,0-27,0 1,0 26,26 0,80-53,-79 0,-1-27,-26 1,53-1,-53-26,0 27,-26-27,26 27,-53 26,53-53,-53 53,26 0,-26 0</inkml:trace>
  <inkml:trace contextRef="#ctx0" brushRef="#br0" timeOffset="189895.3982">2381 12276,'0'-26,"0"26,-53 0,27 0,-27 26,27 1,-27-1,26 27,27-26,0 26,0-27,80 27,-1-53,27 0,26 0,-26 0,-27 0,-26 0,-26 0</inkml:trace>
  <inkml:trace contextRef="#ctx0" brushRef="#br0" timeOffset="190092.3982">2910 12038,'0'-53,"0"80,-26 26,26 0</inkml:trace>
  <inkml:trace contextRef="#ctx0" brushRef="#br0" timeOffset="190247.3982">2937 12700,'26'0,"-26"26</inkml:trace>
  <inkml:trace contextRef="#ctx0" brushRef="#br0" timeOffset="190714.3982">820 13520,'53'-53,"27"53,52-79,27 79,52-80,1 80,0-53,-27 53,-53 0,-53 0,-26 0,0 0,-26 0,-27 27,0-1</inkml:trace>
  <inkml:trace contextRef="#ctx0" brushRef="#br0" timeOffset="192071.3982">1588 12514,'0'-26,"0"26,0 53</inkml:trace>
  <inkml:trace contextRef="#ctx0" brushRef="#br0" timeOffset="194583.3982">5662 12303,'0'-53,"0"53,0-27,79 27,-52 0,26 0,-27 0,1 0,26 53,-53-26,0 26,0 0,0 0,0-1,-53 1,26 27,27-27,-53-27,53 27,0-26,27-27,26 0,0 0,26 0,0 0,1 0,-54 0</inkml:trace>
  <inkml:trace contextRef="#ctx0" brushRef="#br0" timeOffset="194803.3982">5847 12594,'0'0,"53"0,-53 0,53 0,0 0,0 0,0 0</inkml:trace>
  <inkml:trace contextRef="#ctx0" brushRef="#br0" timeOffset="195310.3982">5636 11985,'0'-26,"26"26,53 0,1 0,-54 0,27 0,-26 0</inkml:trace>
  <inkml:trace contextRef="#ctx0" brushRef="#br0" timeOffset="195514.3982">6191 11694,'0'0,"0"53,0 27,0-28,0 28,0-27</inkml:trace>
  <inkml:trace contextRef="#ctx0" brushRef="#br0" timeOffset="196007.3982">5212 12276,'0'-79,"0"79,-53 0,53 26,-26 54,26 26,0-1,0 28,26-27,-26-1,53 1,-53-26,80-1,-80 0,53 1,-53-54,26-26</inkml:trace>
  <inkml:trace contextRef="#ctx0" brushRef="#br0" timeOffset="196482.3982">5768 12620,'79'0,"-52"0,-1 0,27 0,0 0</inkml:trace>
  <inkml:trace contextRef="#ctx0" brushRef="#br0" timeOffset="197036.3982">6376 12012,'-52'0,"52"79,26 27,-26 0,53 0,-53 26,53-53,-53 1,79-1,-52-52,-27-1,79 27,-52 0,-1-53</inkml:trace>
  <inkml:trace contextRef="#ctx0" brushRef="#br0" timeOffset="197409.3982">7303 12382,'-27'27,"27"-1,-53 27,0-27,27 27,26-26,-80-27,80 26,-26-26,26 53,0-26,0-1,53-26,0 0,26 0,-26 53,0-53,26 0,1 0,-27 0,26 0,-53 0</inkml:trace>
  <inkml:trace contextRef="#ctx0" brushRef="#br0" timeOffset="197643.3982">8123 12223,'0'27,"0"-1,0 27,26 27,-26-1,53 27,-53-53,53 0,-53 0,26-27</inkml:trace>
  <inkml:trace contextRef="#ctx0" brushRef="#br0" timeOffset="198672.3982">9790 12091,'0'0,"79"0,-26 0,0 0,-27 0,27 0,-26 0</inkml:trace>
  <inkml:trace contextRef="#ctx0" brushRef="#br0" timeOffset="198851.3982">9895 12409,'53'0,"-26"0,26-27,26 27,-52 0</inkml:trace>
  <inkml:trace contextRef="#ctx0" brushRef="#br0" timeOffset="199059.3982">10398 12065,'53'0,"-53"79,27-52,-27 25,0 1,0 27,0-27,0 0,-27-1,1 1</inkml:trace>
  <inkml:trace contextRef="#ctx0" brushRef="#br0" timeOffset="199817.3982">12806 10901,'0'52,"0"28,0 26,0-1,0 28,0 52,0-106</inkml:trace>
  <inkml:trace contextRef="#ctx0" brushRef="#br0" timeOffset="200065.3982">12541 11879,'106'-52,"0"52,26-27,-26 27,26 0,-26 0,-26 0,-28 0,-25 0</inkml:trace>
  <inkml:trace contextRef="#ctx0" brushRef="#br0" timeOffset="200536.3982">12806 11959,'26'-27,"27"27,53 0,-79 0,-1 0,0 0,-26 27,0-1,0 27,0 0,0 27,-52-28,25 1,-26 0,53-26,0-1,53-26,26 53,-26-53,0 0,27 0,-27 0,-27 0</inkml:trace>
  <inkml:trace contextRef="#ctx0" brushRef="#br0" timeOffset="200758.3982">12912 12197,'26'0,"27"0,-26 0,25 0,-25 0,52 0,1 0,-27 0</inkml:trace>
  <inkml:trace contextRef="#ctx0" brushRef="#br0" timeOffset="201221.3982">11906 11562,'53'-53,"-26"53,-27 0,53 27,-53 52,26-26,-26 26,0 1,53 25,-53 28,0-27,0-27,0 0,53-26</inkml:trace>
  <inkml:trace contextRef="#ctx0" brushRef="#br0" timeOffset="201583.3982">13573 11456,'0'-26,"27"26,-1 0,-26 0,53 53,-53 26,0-26,53 26,-53 1,0-1,0 0,0 1,0-1,26 1,-26-28,80-52</inkml:trace>
  <inkml:trace contextRef="#ctx0" brushRef="#br0" timeOffset="201948.3982">14631 11668,'0'0,"-52"106,-28-53,1 26,-1-26,28 26,-28-52,54-27,-27 53,106-53,-27 0,1 0,-27 53,79-53,-26 26,-27-26,27 53,0-53,0 26,0-26</inkml:trace>
  <inkml:trace contextRef="#ctx0" brushRef="#br0" timeOffset="202217.3982">15399 11324,'26'0,"-26"0,0 53,53 26,-53 1,0-1,0 0,0 27,0 0,0-27,0-26</inkml:trace>
  <inkml:trace contextRef="#ctx0" brushRef="#br0" timeOffset="203559.3982">16986 11694,'27'0,"-1"0,27 0,53 0,-27 0,1 0,-27 0,0 0,-27 0</inkml:trace>
  <inkml:trace contextRef="#ctx0" brushRef="#br0" timeOffset="203761.3982">17092 12118,'53'-27,"0"27,0 0,0-26,-27 26,1 0,26 0</inkml:trace>
  <inkml:trace contextRef="#ctx0" brushRef="#br0" timeOffset="203990.3982">17806 11615,'53'26,"0"54,-53-54,80 27,-80-26,0-1,0 27,0-27,0 1,-53 26,0-53</inkml:trace>
  <inkml:trace contextRef="#ctx0" brushRef="#br0" timeOffset="204973.3982">19817 11218,'0'-26,"80"26,-27-53,0 53,-1 0,1 0,0 53,-26-27,-27 27,0 0,0 26,0-26,-27 0,-26 0,27 26,-27-26,53-26,0 26,0 0,26-53,54 0,-1 0,1 0,-28 0,1 0,-26 0</inkml:trace>
  <inkml:trace contextRef="#ctx0" brushRef="#br0" timeOffset="205208.3982">19897 11588,'53'0,"0"0,-27 0,0 0,27 27,0-27,0 0,0 0,0 0,-27 0</inkml:trace>
  <inkml:trace contextRef="#ctx0" brushRef="#br0" timeOffset="205599.3982">19315 11086,'0'0,"0"-27,53 27,-1 0,-52 0,53 53,-53 27,53 52,-53 0,0-26,0 26,0-52,0-1,53 0,-53-26,53 0,-26-53</inkml:trace>
  <inkml:trace contextRef="#ctx0" brushRef="#br0" timeOffset="205929.3982">20823 11059,'26'-53,"-26"106,0 27,0-27,0 26,0 27,0-27,0 1,0-1,0-26,53 26,-53-26,0-26</inkml:trace>
  <inkml:trace contextRef="#ctx0" brushRef="#br0" timeOffset="206506.3982">21431 11244,'80'0,"-27"53,26-53,27 27,53-27,26 106,26-106,1 79,-106-79,0 53,-80-53,-26 53,0-27,-53-26,-53 80,1-80,-81 79,1-79,26 79,54-79,-1 53,53-53,26 0,27 53,-53-53,53-26</inkml:trace>
  <inkml:trace contextRef="#ctx0" brushRef="#br0" timeOffset="206979.3982">23574 10980,'0'26,"0"27,27 0,-27 27,0 25,0 28,0-1,0 27,0-53,0-27,0 0,0 1,0-27</inkml:trace>
  <inkml:trace contextRef="#ctx0" brushRef="#br0" timeOffset="209684.3982">15954 12779,'0'53,"0"-27,53 27,-53 0,0-26,0 26,27 26,-27-26,0 26,53 1,-53-1,26 0,-26 1,53 26,-53-27,53 0,-53 1,53-1,-53 27,53-27,-53 1,26-1,-26 0,53 1,-53-1,53-26,-53 0,27 0,-27 26,52-26,-52 0,27 0,-27 26,0-52,53 26,-53 0,0 26,0-26,26 0,-26 0,0 0,0 26,0-26,53-26,-53 25,0 1,27 0,-27-26,0 26,0 0,0-27,0 1,0 25,53-25,-53 26,0-27,0 1,0-1,26 27,-26-26,0 25,53 1,-53 0,0 0,26 27,-26-27,0-1,0 1,0 0,0 0,53-26,-53-1,0 53,0-52,27-1,-27 27,0-26,53-1,-53 27,0-26,0-1,26 27,-26-27,0 27,53 27,-53-54,0 1,0 26,27-53,-27 79,0-26,0 0,26-53,-26 26,0-52,0-1,0-26</inkml:trace>
  <inkml:trace contextRef="#ctx0" brushRef="#br0" timeOffset="211351.3982">10372 16589,'26'0,"1"0,26 0,26 0,-53 0,27 0,27 0,-1 0,27 0,53 0,-1-26,28 26,25-53,1 53,52-80,1 80,0-106,-54 106,54-79,-80 79,80-53,-27 53,0-53,-26 53,-1-53,27 53,-26 0,0-53,-27 53,27 0,26 0,-27 0,-25 0,25 0,-26 0,1 0,-1 0,27 0,-27 0,0 0,27 0,-1-79,-25 79,-1 0,26-53,-25 53,-1 0,0-53,0 53,-26 0,26 0,0 0,1 0,-1-53,0 53,0 0,-26 0,0 0,26 0,-53 0,27 0,-27 0,53 0,-26 0,-26 0,25 0,27 0,-52 0,26-53,-1 53,1 0,26-53,0 53,1-52,-1 52,0 0,-53-53,54 53,-1 0,0-53,-26 53,26 0,-26-53,-27 53,0 0,1 0,-28 0,28-53,-54 53,0 0,27 0,0 0,-27 0,1 0,26 0,-27 0,0 0,1 0,-1 0,-26 0,0 0,0 0,26 0,1 0,26 0,-54 0,1 0,0 0,-26 0,52 0,-26 0,-27 0,1 0,26 0,0 0,-27 0,-26 0,0-27</inkml:trace>
  <inkml:trace contextRef="#ctx0" brushRef="#br0" timeOffset="211627.3982">27411 15213,'26'0,"1"0,-1 0,27 53,-26 27,-27-54,0 0,0 27,0-53,-27 53,-26-53,0 53,0-53</inkml:trace>
  <inkml:trace contextRef="#ctx0" brushRef="#br0" timeOffset="212641.3982">28390 15478,'0'-27,"0"80,0-26,0 26,0 0,-53-27,53 0,0 27,-27-26,27 26,0-27,0-52,0-27,0 0,0-26,0-1,0 1,53-27,-53 27,53 26,-53 0,80 0,-80 26,53-26,-1 1,1 52,-53 0,0 79,0-26,0 0,-26 26,-27 1,27-28,-27 1,53 0,-27 0,27-26,0 26,0-1,27-52,26 27,26-27,0 0,27 0,-26 0,-28 0,1 0,-26 0,-27-79,0 52,0 1,0-1,0-26,-53 53,-26 27,52 26,27-27,0 27,0-27,0 1,0 26,0-27,53-26,-53 53,53-53,-27 0,27 0,27 0</inkml:trace>
  <inkml:trace contextRef="#ctx0" brushRef="#br0" timeOffset="213096.3982">29633 15240,'0'-53,"-26"53,-1 53,-52-27,26 27,0 26,-26 1,26 26,26-53,-25 26,52 0,0 1,0 26,26-54,27-25,26-27,1 0,26 0,-27 0</inkml:trace>
  <inkml:trace contextRef="#ctx0" brushRef="#br0" timeOffset="213502.3982">29819 15504,'0'-26,"26"26,27-53,-27 53,1 0,52 53,-26-27,0 27,-53 0,27 0,-27 0,0 0,-27 0,-26 0,53 26,-53-26,53-27,0 27,0-53,53 0,27 0,-28 0,1 0,-26 0</inkml:trace>
  <inkml:trace contextRef="#ctx0" brushRef="#br0" timeOffset="213743.3982">29660 15769,'0'0,"26"0,54 0,-27 0,52 0,-25 0,-1 0,1 0,-1 0,-26 0,-27 0,27-27</inkml:trace>
  <inkml:trace contextRef="#ctx0" brushRef="#br0" timeOffset="213944.3982">30480 15478,'26'53,"-26"-27,53 27,-53 26,0 1,0-1,0 27,-26 0,-53 26,26-26,-53-53,26 0</inkml:trace>
  <inkml:trace contextRef="#ctx0" brushRef="#br0" timeOffset="215474.3982">15954 12806,'-26'0,"26"0,-53 0,27 79,-54-26,27 0,0-27</inkml:trace>
  <inkml:trace contextRef="#ctx0" brushRef="#br0" timeOffset="215701.3982">15849 12858,'52'0,"-25"0,52 0,-52 0,26 0,0 0,-27 0,1 0,25 0,-25 0,26 0,-53 53</inkml:trace>
  <inkml:trace contextRef="#ctx0" brushRef="#br0" timeOffset="216981.3982">13309 12858,'0'-26,"0"52,0 27,-27-26,27-1,0 27,0-26,0-1,0 27,0 0</inkml:trace>
  <inkml:trace contextRef="#ctx0" brushRef="#br0" timeOffset="217357.3982">13097 12832,'0'-53,"0"27,0 26,53 0,0 0,0 26,0-26,-1 0,-25 27,26-27</inkml:trace>
  <inkml:trace contextRef="#ctx0" brushRef="#br0" timeOffset="217613.3982">13203 13229,'79'-27,"-52"27,25 27,1-27,-26 0,-1 0,27 0</inkml:trace>
  <inkml:trace contextRef="#ctx0" brushRef="#br0" timeOffset="218136.3982">13467 13255,'0'0,"53"0,-53 27,53-27,-26 53,-27-27,26-26,-26 0,0-53,0 27,0-27,0 79,53-26,-53 53,0 0,53-53,0 0,-53 0,53-26,-53-27,26 26,-26-26,27 53,-27-26,53 26,-27 26,-26 54,53-54,-27 27</inkml:trace>
  <inkml:trace contextRef="#ctx0" brushRef="#br0" timeOffset="218651.3982">14288 12779,'0'27,"0"25,-27 28,27-1,0 1,0-1,0 0,0-26,0-26,27-27</inkml:trace>
  <inkml:trace contextRef="#ctx0" brushRef="#br0" timeOffset="219215.3982">14552 12832,'27'0,"-27"-53,79 53,-53 0,27 0,-26 0,-27 53,53-27,-53 1,0 26,-27 0,1-27,-27 27,26-26,27 25,-79-52,79 27,0-1,53-26,26 0,-26 0,0 0,-26 0,26 0</inkml:trace>
  <inkml:trace contextRef="#ctx0" brushRef="#br0" timeOffset="219449.3982">14579 13070,'52'0,"28"-26,-27 26,0-53,0 53,0 0,-27-27</inkml:trace>
  <inkml:trace contextRef="#ctx0" brushRef="#br0" timeOffset="219682.3982">15028 12753,'0'26,"0"1,27-1,-27 53,0-26,0 0,0 0,0 0,0 26,-80-26,54-53</inkml:trace>
  <inkml:trace contextRef="#ctx0" brushRef="#br0" timeOffset="228022.3982">18918 15928,'0'-27,"0"-26,0 27,0 26,0-27,0-26,0 27,-53-1,53-52,-27 53,27-27,-53 53,53-53,-26-27,26 28,-53 52,53-53,-53 53,53-53,-26 53,26-80,-27 54,-26-27,53 0,-53 53,53-79,-53 52,53 1,-26 26,26-80,-26 80,26-53,-53 53,53-52,-27 52,27-53,-26 53,26-80,-53 27,53 27,-27-1,27-26,-53 27,53-27,-26 27,26-1,-53-26,53 27,-79-27,79 26,-53 27,53-52,-53-1,0 0,0 53,27-53,-54-27,27 54,0-27,0 53,27 0,26-26,-53 26,27 0,-54-53,27 53,0 0,27 0,-27 0,27 0,-1 0,-26 0,53 26,-53-26,27 0,-1 27,-26-27,27 52,-27-52,53 27,-79-27,26 0,26 0,-26 26,-26-26,26 0,0 0,53 53,-26-53,-27 0,26 27,1-27,-53 53,26-53,53 26,-53-26,26 0,27 27,-79-27,52 0,27 53,-26-53,26 26,-27-26,-25 26,25-26,27 53,-53-53,27 27,-1-27,27 53,-53-53,53 26,-26-26,26 53,-53-53,53 27,-53-27,53 79,-79-79,52 53,-26 0,0-53,53 53,-53-53,53 79,-52-79,52 27,-27-27,27 26,0 0,-53-26,53 53,0-26,0-1,0 54,-26-54,26 1,0 25,0-25,-53-1,53 80,0-79,0-1,0 1,0 26,0-27,0 0,0 27,0-26,0-1,0 27,0 27,0-28,26-52,-26 53,0 0,27-53,-27 53,53 27,-53-27,26-1,-26 1,53 27,-53-27,26-53,-26 53,27-1,-27 1,53 0,-53 0,26-53,-26 53,53 0,-26 0,26 0,-53 0,26-53,-26 53,53-27,-53 27,53-53,-53 79,26-52,-26 26,27-53,-27 79,79-79,-79 53,27-53,-27 53,26-53,-26 53,79 26,-52-52,-1-27,-26 26,53-26,0 53,0-53,-53 27,53-27,26 53,-52-53,-27 26,26-26,54 53,-27-53,-27 0,1 0,25 26,-25-26,26 0,-27 0,27 0,-26 0,52 0,-26 0,-27 0,1 0,26 0,-27 0,27 0,-26 0,26 0,-27 0,0 0,27 0,-26 0,-1 0,27 0,-26 0,-1 0,27 0,-26-53,52 53,-26 0,-27 0,1-26,26 26,0 0,-27-53,27 53,26 0,-52-26,-1 26,27 0,-26-53,26 53,-53-27,79 27,-53-53,1 53,-27-26,53 26,-27-27,1 27,-27-52,53 52,-27-27,27-26,-53 27,26 26,-26-27,27 27,-27-26,53 26,-53-80,26 80,1-53,26 27,-27-27,-26 27,53 26,-53-53,26 0,-26 26,27 27,-27-26,53-27,-53 27,26 26,-26-53,0 26,53 1,-53-27,0 26,27 27,-27-26,0-27,0 26,26 27,-26-26,0 0,0-27,0 26,0 1,0-27,0 26,0 1,0 26,0-53,0 27,-53-1,53-26,-26 53,26-26,0 26,0 53</inkml:trace>
  <inkml:trace contextRef="#ctx0" brushRef="#br0" timeOffset="229274.3982">17171 17780,'0'0,"0"53,0 0,53-27,-53 27,27 26,-27 1,0 25,53-25,-53-1,0 1,0-27,0 26,0-53,0 1,0 26,0-80,0 1,0-1</inkml:trace>
  <inkml:trace contextRef="#ctx0" brushRef="#br0" timeOffset="230805.3982">16378 16298,'-27'26,"27"1,0 26,0 26,0-26,0 0,0-26,0-27,0 52,27-52,26 0,0 0,-27 0,0 0,-26-26,0 0,0-1,0-26,0 0,0 27,0-27,-26 53,26-27,-53 27,27 0,-1 0,-26 0,53 0,0 53</inkml:trace>
  <inkml:trace contextRef="#ctx0" brushRef="#br0" timeOffset="235931.3982">19368 16192,'0'0,"0"0,0 27,0 26,0-1,26 1,-26 0,0 27,0-27,0 0,0-27,0 27,0-27,0-52</inkml:trace>
  <inkml:trace contextRef="#ctx0" brushRef="#br0" timeOffset="240538.3982">1614 14234,'0'-53,"0"27,0-1,0-25,-26 52,-1 0,-26 79,53 0,-53 1,53-1,-79 53,79-52,-27-27,27 0,0-1,-53-52,53 53</inkml:trace>
  <inkml:trace contextRef="#ctx0" brushRef="#br0" timeOffset="240848.3982">1296 14340,'0'-26,"-26"26,26 0,0 26,26 27,1-27,-1 27,27-26,0 26,0 0,-26-27,26 27,-27-26,0-27</inkml:trace>
  <inkml:trace contextRef="#ctx0" brushRef="#br0" timeOffset="241214.3982">1905 14155,'0'0,"0"53,0 26,-26-26,26 0,0 26,0 1,0-1,0 1,0-28,26-25,-26-1,53 27,-27-53</inkml:trace>
  <inkml:trace contextRef="#ctx0" brushRef="#br0" timeOffset="241588.3982">2117 14208,'0'0,"0"-53,53 53,-27 0,-26 53,53-27,-53 1,53 26,-53-27,0 1,0 52,-27-26,27 0,-26 0,26 0,0-27,53-26,0 0,0 0,0 0,0 0</inkml:trace>
  <inkml:trace contextRef="#ctx0" brushRef="#br0" timeOffset="241837.3982">2143 14472,'-53'0,"53"0,27 0,-1 0,27 0,0 0,26 0,-26-26,0 26,0-79</inkml:trace>
  <inkml:trace contextRef="#ctx0" brushRef="#br0" timeOffset="242039.3982">2540 14181,'0'0,"0"0,26 53,27-26,-26 26,26-27,-53 1,26 52,-26-26,0 26,0-26,-53 0,27 26,-27-52</inkml:trace>
  <inkml:trace contextRef="#ctx0" brushRef="#br0" timeOffset="242938.3982">3069 13917,'-26'-27,"26"1,0 52,0 54,0 26,0-1,0 1,0 26,0-26,26 0,-26 26,0-79,0-26,27-27,-27-80,53 1,-53-53,52 26,-52 53,27 0,26 53,26 79,-79-52,53-1,-53 27,80 0,-80-26,26 26,-26-27,26-26,-26 53</inkml:trace>
  <inkml:trace contextRef="#ctx0" brushRef="#br0" timeOffset="243576.3982">3757 14393,'0'-26,"0"26,-53 0,0 0,27 52,26-25,-53-1,53 27,0-26,0-1,53-26,-27 53,1-53,26 0,-53 0,53 0,-53-106,26 80,-26-1,0-26,53 80,-27-1,27-26,0 0,-26 0,-1 0,27-26,-53-1,27-25,-27-1,0 53,-27 0,27 26,0 27,0-27,53 1,-27 26,27-27,0 54,-53-27,-26 0,-27-53,0 79,27-79</inkml:trace>
  <inkml:trace contextRef="#ctx0" brushRef="#br0" timeOffset="244640.3982">4683 14076,'0'-27,"0"-26,53 53,-26 0,-1 0,27 0,-27 0,-26 27,53-27,-53 53,0-27,0 0,0 54,0-27,-26 0,26 0,-27 26,27-53,0 1,0 26,27-53,-1 0,54 0,25 0,-25 0,-1 0,-52 0,26 0</inkml:trace>
  <inkml:trace contextRef="#ctx0" brushRef="#br0" timeOffset="245744.3982">4710 14367,'26'0,"27"0,-27 0,27 0,-26 0,26 0,0 0,26 0,27 0,-27 0,1 0,-27-53,-1 0,28 0,-54 26,27-26,-53 1,-26 25,-1 27,-26 0,27 0,26 0,-53 0,53 53,0 0,0-27,0 1,0 52,0-52,0-1,0 27,26-53,54 0,-1 0,-52 0,26 0,-1 0,1-53,-26 53,26 0,-27 0,-26 27,0 25,0-25,0-27,0 53,-53 0,53-106,0 0,27-26,-27 26,53 26,26-52,-26 79,-27 0,1 0,52 26,-79 27,0-26,27-1,-27 27,0-27,0 1,26 26,54-53,-54 0,27 0,0-27,-27-26,-26 1,-79 52,26 0,0 0,27 0,-27 0,26 0</inkml:trace>
  <inkml:trace contextRef="#ctx0" brushRef="#br0" timeOffset="246568.3982">7223 14181,'0'-26,"-26"26,26-53,-80 53,27 0,0 0,1 0,-1 26,-27 27,80-26,-26-1,26 27,0-53,53 27,0-27,0 0,-1 0,1 0,0-27,-26 27,-27-53,26 53,-26 0,53 53,0 27,0-80,-27 26</inkml:trace>
  <inkml:trace contextRef="#ctx0" brushRef="#br0" timeOffset="246799.3982">7461 13837,'0'-26,"27"105,-27 1,0-1,0 0,0 1,0-1,0 1,53-28,-53 1,0 0,26-53</inkml:trace>
  <inkml:trace contextRef="#ctx0" brushRef="#br0" timeOffset="246974.3982">7355 14234,'27'0,"-1"-53,54 53,-27 0,26 0,0 0</inkml:trace>
  <inkml:trace contextRef="#ctx0" brushRef="#br0" timeOffset="247596.3982">8123 13811,'26'0,"1"-53,26 53,-27 0,0 26,-26 1,80-1,-80 54,0-54,0 27,0-26,0 52,-53-26,53-27,-27 27,27-26,0 26,0-53,53 53,0-53,0 0,0 0,0 0,0 0</inkml:trace>
  <inkml:trace contextRef="#ctx0" brushRef="#br0" timeOffset="247888.3982">8096 14128,'0'0,"27"0,52 0,0-26,27 26,0 0,-26 0,-1 0,0 0</inkml:trace>
  <inkml:trace contextRef="#ctx0" brushRef="#br0" timeOffset="248090.3982">8837 14076,'53'-27,"-27"27,-26-26,53 26,27 0,-27 0,0 0,-27 0,27 0,-53 0</inkml:trace>
  <inkml:trace contextRef="#ctx0" brushRef="#br0" timeOffset="248240.3982">8943 14314,'79'0,"-26"-27,0 27,0 0,0 0,0-26,-27 26,1 0</inkml:trace>
  <inkml:trace contextRef="#ctx0" brushRef="#br0" timeOffset="248509.3982">9657 14049,'0'0,"0"0,0 79,0-26,0-26,0-1,0 27,0-26,53-27,-53-27,0 1,0-54,0 27,0 1,-26 52,26-53,-27 53,-26 0</inkml:trace>
  <inkml:trace contextRef="#ctx0" brushRef="#br0" timeOffset="250027.3982">9790 13970,'0'-27,"-27"27,-26 27,0 26,27 0,-27-1,53 28,-27-27,27-27,0 27,0-53,27 27,52-27,-26 0,0-27,0-52,0 26,-53 0,53 0,-53-26,0 52,-53-26,27 53,-27 0,0 0,53 27,-53-1,53 27,0 0,0 0</inkml:trace>
  <inkml:trace contextRef="#ctx0" brushRef="#br0" timeOffset="251750.3982">953 15134,'-53'0,"26"0,-52 79,52 27,27-53,0 0,0-27,0 27,53-26,-26-27,26 0,-27 0,53-80,-79 27,27 53,-27 27,0-1,0 1,0-1,53-26,0 80,-27-80,27 0,0 0,0 0,-27 0,-26-27,27 27,-27-106,0 80,0-1,0 27,0 27,0 26,0-27,0 27,0 27,0-1,0 0,0 54,0-28,53-25,-53-27,26 26,-26-52,53-27,-53 26,0-26,0-53,0 0,0 27</inkml:trace>
  <inkml:trace contextRef="#ctx0" brushRef="#br0" timeOffset="252398.3982">2408 15504,'-53'-53,"26"0,1 53,-53 0,52 0,27 53,-53 0,53 0,-53 27,53-28,0-25,27 26,-1-53,1 26,26-26,-27 0,27 0,-27 0,-26-79,27 52,-27 1,0-27,0 27,0-1,53 27,0 27,-27-1,27 27,-27-27,-26 27,80-26,-80 26,53-53</inkml:trace>
  <inkml:trace contextRef="#ctx0" brushRef="#br0" timeOffset="253107.3982">3413 15266,'-26'0,"-1"0,-26 27,27 26,-1-27,27 0,-53 27,53 0,53 0,27-53,-27 0,0 27,0-27,-1 0,-52 53,0-1,-26-52,0 27,-27-27,53 26,-27-26</inkml:trace>
  <inkml:trace contextRef="#ctx0" brushRef="#br0" timeOffset="253999.3982">3704 15372,'27'0,"-27"53,0-27,0 27,0 27,0-27,0-27,0 0,0 27,0-26,0-1</inkml:trace>
  <inkml:trace contextRef="#ctx0" brushRef="#br0" timeOffset="254186.3982">3784 15213,'0'-26,"0"79,0 0</inkml:trace>
  <inkml:trace contextRef="#ctx0" brushRef="#br0" timeOffset="254727.3982">3995 15716,'80'0,"-54"0,27 53,0 0,-53-27,0 27,26-26,-26 26,0-133,53 27,-53-26,0 26,27 0,-27 0,53 27,-27 26,-26 0,53 53,-27-1,27-25,-26-27,-27 0,0-27,26 27,-26-52,53-1,-26 53,-27-27,53 27,0 0,-53 53,0 53,0-80,0 1</inkml:trace>
  <inkml:trace contextRef="#ctx0" brushRef="#br0" timeOffset="256056.3982">4948 15187,'-53'-106,"53"53,0 27,0 52,26 53,-26 1,27 52,-27-26,53 53,-53-27,0 27,53-1,-53-78,0-1,0 1,52-28,-52 1,0-79,0-53,0-1,0-26,0-26,0-27,0 27,0-27,0 53,0 27,0 26,0 27,27-1,26 80,-53 0,0 0,0 0,0 26,0-26,0 0,-27 0,1 26,-27 1,27-54</inkml:trace>
  <inkml:trace contextRef="#ctx0" brushRef="#br0" timeOffset="256708.3982">5345 15769,'0'0,"26"0,27 0,-53 53,26-53,27 0,0-53,-26 26,26-52,-27 26,27-26,-53-1,26-25,-26-54,0 53,0 27,0 26,0 26,0 27,-26 0,0 0,-27 53,0 53,0 53,53-27,-53 27,53-53,0 26,0-53,0-26,26 0,1 0,26-53,26 0,27 0,26 0,27-106,-27 53,-26-53,-27 1,-79 25,0 1,0 26,0 26,-52 27,25 0,1 0,-27 27,26 26,27 0,0-27,0 1,27 26,-1-27,27 27,0-27,0-26,53 53,0-53,-1 0</inkml:trace>
  <inkml:trace contextRef="#ctx0" brushRef="#br0" timeOffset="257547.3982">7011 14843,'0'-53,"0"0,0 27,-26-27,26 106,0 52,0 1,0 0,0 26,0 27,26 0,-26-27,0 0,0-52,0-1,53-26,-53-26,0 25,27-52,-1-26,-26-27</inkml:trace>
  <inkml:trace contextRef="#ctx0" brushRef="#br0" timeOffset="257870.3982">7038 15081,'0'0,"53"53,-53-27,79-26,-79 80,27-80,-27 79,0-52,0 25,0-25,-27-1,-26-26,27 80,-27-80,26 0,27 26</inkml:trace>
  <inkml:trace contextRef="#ctx0" brushRef="#br0" timeOffset="258161.3982">7673 15372,'0'0,"-27"26,-25 27,52-26,0 26,-27-53,27 53,27-53,-1 0,27 0,-27 0,-26-27,53-26,-53 0,0 0,-26-26,-1 53,-52 26,79-27,-26 27,26 0,0 27,0 26</inkml:trace>
  <inkml:trace contextRef="#ctx0" brushRef="#br0" timeOffset="258786.3982">7964 15504,'-26'0,"26"0,26 0,27 0,26 0,1-53,-27 0,26-26,-26 0,0-27,0 26,-53-78,0 52,0 53,0 27,0 26,0-53,-80 53,54 0,26 53,-53 26,53 80,-53-27,53 53,0 0,0-26,0-53,26 0,-26-53,80-27,-1-26,1 0,-1 0,27 0,26-106,0 0,1-26,-27-27,-54-26,-52 79,0 27,0 26,-52 53,-1 0,-27 53,27 0,27 0,26 53,-53-27,53-26,0 0,26 0,1-53,52 53,-26-53,27 0,25 0,1 0,26 0,-52 0,-1 0,-52 0</inkml:trace>
  <inkml:trace contextRef="#ctx0" brushRef="#br0" timeOffset="260255.3982">3942 16801,'0'0,"0"-27,0 1,-26-54,-27 54,26 26,-52 0,26 0,0 0,0 0,-26 53,26 0,0 79,53-53,0-26,0 27,0-54,27-26,26 27,-1-27,1 0,0 0,27 0,-27-27,-27 27,-26-79,53 26,-53 26,0 1,0-27,0 80,26-1,-26 27,53-27,0 27,-26-26,26-27,-53 53,53-53,-53 53,52-53</inkml:trace>
  <inkml:trace contextRef="#ctx0" brushRef="#br0" timeOffset="260517.3982">4366 16536,'53'53,"-53"0,0 26,0 1,0 26,0 26,26-79,-26 0,0 0,53 0,-53-27,0 0</inkml:trace>
  <inkml:trace contextRef="#ctx0" brushRef="#br0" timeOffset="260705.3982">4260 17092,'53'0,"-53"-53,53 53,26-27,-53 27,1 0,26 0,-27 0,1 0</inkml:trace>
  <inkml:trace contextRef="#ctx0" brushRef="#br0" timeOffset="261619.3982">5715 16668,'0'-26,"26"26,1-53,26 53,26 0,1 0,-27 27,-1-1,1 27,-53 0,0 0,0 0,0 0,-26 52,-27-52,27-26,26 26,-27-27,27 27,0-53,27 53,52-53,0 0,1 0,-1 0,-26 0,-27 0</inkml:trace>
  <inkml:trace contextRef="#ctx0" brushRef="#br0" timeOffset="261883.3982">5794 16959,'0'0,"27"-52,52 52,1-53,-1 53,0 0,1 0,-1 0,-26 0,26 0,-52 0</inkml:trace>
  <inkml:trace contextRef="#ctx0" brushRef="#br0" timeOffset="262542.3982">6985 16827,'0'-26,"53"26,0 0,0 0,0 0,0 0,0 0,-27 26,-26 27,0 0</inkml:trace>
  <inkml:trace contextRef="#ctx0" brushRef="#br0" timeOffset="262700.3982">7038 17198,'26'0,"27"0,-26 0,26 0,-27 0,1-53,52 53,-53 0</inkml:trace>
  <inkml:trace contextRef="#ctx0" brushRef="#br0" timeOffset="263531.3982">7964 16510,'0'53,"26"-27,-26 1,0 52,53-26,-53 26,27 1,-27-1,0-26,53 26,-53-52,0-1,26-26,-26 0,0-26</inkml:trace>
  <inkml:trace contextRef="#ctx0" brushRef="#br1" timeOffset="275981.3982">16986 16033,'0'-52,"0"25,0 27,0-26,0-27,-53 53,53-27,-26 27,-1 0,1 0,-27 0,27 0,-1 0,-26 0,27 0,26 0,-27 0,-26 0,53 53,-26-53,26 27,-27-1,27 27,0-27,0 1,0 26,0-27,0 1,0 26,0-53,0 26,27-26,26 0,-27 27,1-27,26 0,-27 0,1 0,26 0,-27 0,0 0,-26 0,27 0,-27-27,53 27,-53-53,0 27,0-1,26 27,-26-26,0-27,0 26,0 1,0-27,0 27,27 26,-27 0,0 53,0-27</inkml:trace>
  <inkml:trace contextRef="#ctx0" brushRef="#br1" timeOffset="277296.3982">19156 15716,'0'-53,"0"27,0-1,-27 27,27 27,-53 25,53-25,-79 26,79-27,-53 27,53 27,-53-27,53-27,-79 27,52 0,27-27,-52-26,52 0,26 0</inkml:trace>
  <inkml:trace contextRef="#ctx0" brushRef="#br1" timeOffset="277833.3982">18733 15769,'26'0,"27"0,-27 0,1 0,26 0,-27 0,27 0,0 53,-27-53,27 26,0 54,-26-27,-27-27,53-26,-27 0,1 0,-27 0,-53 0,26 0</inkml:trace>
  <inkml:trace contextRef="#ctx0" brushRef="#br1" timeOffset="279010.3982">19315 12991,'0'-27,"-27"27,-26 80,-53-1,1 27,25 0,-26-27,27 27,26-27,0 27,0-53,53-27,-26-26,26 80</inkml:trace>
  <inkml:trace contextRef="#ctx0" brushRef="#br1" timeOffset="279355.3982">20161 13335,'-26'0,"-1"53,-52-27,0 53,-1-26,-52 27,26 26,0-54,27 28,0-27,-27 0,26-27,1 27,52-26,1 25,26 1,0-26,0-1,26-26</inkml:trace>
  <inkml:trace contextRef="#ctx0" brushRef="#br1" timeOffset="279661.3982">20902 13599,'-53'0,"0"0,-26 27,26 52,-53-26,-26 26,0 1,52-1,-26 1,27-28,-27 28,53-27,-26 0,52-27,1 27,26-27,0-26</inkml:trace>
  <inkml:trace contextRef="#ctx0" brushRef="#br1" timeOffset="279994.3982">21643 13970,'-53'0,"0"0,0 53,-53 0,27-27,0 27,-27 0,26-27,-25 27,-1 0,-27 0,54-27,-27 27,53 0,27-26,26-1,-53 27,53-26,26-27</inkml:trace>
  <inkml:trace contextRef="#ctx0" brushRef="#br1" timeOffset="280284.3982">22146 14234,'-27'0,"-79"53,53-53,1 53,-1-53,-80 106,27-53,-26 0,0-27,26 54,-53-1,-26 27,79-27,0 1,54-28,-1 28,53-54</inkml:trace>
  <inkml:trace contextRef="#ctx0" brushRef="#br1" timeOffset="280840.3982">19817 14711,'-26'26,"-1"-26,-52 79,0-52,-27 26,53 0,0-27,0 27,27-27,-27 27,53 0,53-53</inkml:trace>
  <inkml:trace contextRef="#ctx0" brushRef="#br1" timeOffset="281060.3982">20770 15028,'0'-26,"-27"26,1 0,-53 52,-1 1,-26 0,27 0,-27 27,53-27,0 26,53-53</inkml:trace>
  <inkml:trace contextRef="#ctx0" brushRef="#br1" timeOffset="281619.3982">20902 15875,'-26'0,"-1"0,-26 53,0 0,-26 26,0 0,26 54,-27-28,27-25,53-1,0-26,0 0</inkml:trace>
  <inkml:trace contextRef="#ctx0" brushRef="#br1" timeOffset="281853.3982">21299 16589,'-26'0,"-80"0,-27 53,28 26,-28 1,1-1,26 0,0 27,0-26,54-27,52 26,-27-53</inkml:trace>
  <inkml:trace contextRef="#ctx0" brushRef="#br1" timeOffset="282069.3982">22357 16642,'0'26,"-79"27,-27 27,-53 26,-26-27,0 27,53 0,-1 26,1-26,79-53,27 0</inkml:trace>
  <inkml:trace contextRef="#ctx0" brushRef="#br1" timeOffset="282323.3982">22886 17409,'-79'53,"-27"0,27-53,0 79,-1-79,-26 80,27-27,26-53,-26 79,-1-26,27-26,0 25,53-25</inkml:trace>
  <inkml:trace contextRef="#ctx0" brushRef="#br1" timeOffset="282773.3982">21908 16324,'-53'27,"0"52,26-26,-26 0,27 0,-27-26,26 25,-25-25,25-27,27 26,-26-26,26 53</inkml:trace>
  <inkml:trace contextRef="#ctx0" brushRef="#br1" timeOffset="283026.3982">24395 15928,'-27'0,"1"0,-80 79,26 0,-25-26,25 27,-26-1,27-26,0 26,26-26,0 0,0 27,53-54</inkml:trace>
  <inkml:trace contextRef="#ctx0" brushRef="#br1" timeOffset="283225.3982">24209 16457,'-53'79,"1"-26,-54-26,-79 52,26 0,-26 27,-1-27,1 1,53-27</inkml:trace>
  <inkml:trace contextRef="#ctx0" brushRef="#br1" timeOffset="283532.3982">22648 16377,'-53'0,"53"0,-52 0,-1 53,26 0,-26-26,0 26,0-27,0 27,-26-27,26 27,-26-26,-1-27</inkml:trace>
  <inkml:trace contextRef="#ctx0" brushRef="#br1" timeOffset="283749.3982">22490 16007,'-80'0,"27"0,-53 0,-52 53,-1 26,27 1,-1-1,1 0,53-26,-1 0,54-26</inkml:trace>
  <inkml:trace contextRef="#ctx0" brushRef="#br1" timeOffset="283941.3982">21590 16245,'-53'0,"-26"0,26 53,-27-27,-25 54,-28 26,-25 0,25 26,1-26</inkml:trace>
  <inkml:trace contextRef="#ctx0" brushRef="#br1" timeOffset="284475.3982">19182 17436,'-79'0,"52"-53,-25 53,-28 0,1 0,-27 79,-26 27,-1 26,1 1,26-28,27 1,0 27,52-1,27-79,-53-27</inkml:trace>
  <inkml:trace contextRef="#ctx0" brushRef="#br1" timeOffset="284693.3982">19262 18203,'-53'26,"0"-26,-27 106,-52-26,0-1,26-26,53 26,0-26,0 0,53 0</inkml:trace>
  <inkml:trace contextRef="#ctx0" brushRef="#br1" timeOffset="284943.3982">20585 17542,'0'0,"-27"0,-26 0,-53 0,1 52,-28 54,-25 27,-54 25,53 1,53-80,53 27,0-26,53-27,0 0,0-53</inkml:trace>
  <inkml:trace contextRef="#ctx0" brushRef="#br1" timeOffset="285143.3982">21352 17594,'-27'0,"-25"0,-28 0,1 80,-54-27,1 53,0 26,-27 27,27-54,52-25,1 26,53-27,26-26</inkml:trace>
  <inkml:trace contextRef="#ctx0" brushRef="#br1" timeOffset="285345.3982">22013 17886,'0'0,"-53"0,-26 52,-53 28,-27 26,-53 26,54 27,-1-27,53-53,53 27,-26-53,79 0</inkml:trace>
  <inkml:trace contextRef="#ctx0" brushRef="#br1" timeOffset="285524.3982">22410 18124,'-79'53,"-53"52,-27-25,27 26,-1-1,27-25,27-27,-27 0,53-53</inkml:trace>
  <inkml:trace contextRef="#ctx0" brushRef="#br1" timeOffset="285842.3982">23230 16272,'-52'0,"-1"79,0-53,-27 27,27-26,-26 26,0 0,26-27,0 27,-27 26,54-26,-27 0</inkml:trace>
  <inkml:trace contextRef="#ctx0" brushRef="#br1" timeOffset="286074.3982">22410 16907,'-26'0,"-27"52,-53 28,-26-1,-1 1,-25 52,-28 0,-52 27,0-53,53-27</inkml:trace>
  <inkml:trace contextRef="#ctx0" brushRef="#br1" timeOffset="286771.3982">20241 17065,'-27'0,"1"0,-80 53,-53 53,0 0,1 0,25 26,1 0,26-26,53-53,0 0,53 0</inkml:trace>
  <inkml:trace contextRef="#ctx0" brushRef="#br1" timeOffset="286973.3982">20029 17568,'-79'0,"-1"0,-26 26,1 54,25 26,-26-27,1 27,-1 0,53 26,0-26,53-53</inkml:trace>
  <inkml:trace contextRef="#ctx0" brushRef="#br1" timeOffset="287386.3982">20055 16483,'0'-53,"-52"0,25 53,1 0,-27 0,53-26,-53 26,26 26,27 1,0 26,0 26,0 1,0-1,0 0,0 1,-53 25,53-25,0-1,0 27,0-27</inkml:trace>
  <inkml:trace contextRef="#ctx0" brushRef="#br1" timeOffset="288039.3982">18098 17991,'0'-26,"-80"26,54 0,-1 26,27 27,-79 0,79-26,-27 26,27-27,0 0,-53-26,53 80,0-54,0 1,0 26</inkml:trace>
  <inkml:trace contextRef="#ctx0" brushRef="#br1" timeOffset="288233.3982">18521 18282,'0'0,"-53"27,-53 52,0-26,27 27,-27 25,0-25,53-1</inkml:trace>
  <inkml:trace contextRef="#ctx0" brushRef="#br1" timeOffset="288481.3982">19209 17515,'-27'0,"-52"53,52 26,-52 27,0 0,26 0,-27 0,1-27,53 0,26-26,-53-26,53 26</inkml:trace>
  <inkml:trace contextRef="#ctx0" brushRef="#br1" timeOffset="288671.3982">18865 18044,'-80'27,"28"26,-1 0,-27-27,27 27,0 0,-26 0,26 26,-53-26,53-53</inkml:trace>
  <inkml:trace contextRef="#ctx0" brushRef="#br1" timeOffset="289276.3982">16828 18018,'-27'-53,"27"26,-53 27,27 0,-27 106,0 0,0 26,26-26,-25 27,52-54,-53-26,53 0</inkml:trace>
  <inkml:trace contextRef="#ctx0" brushRef="#br1" timeOffset="289485.3982">17039 18573,'-79'53,"26"-26,26 26,-52-27,53 27,-27-26,26-27,27 79</inkml:trace>
  <inkml:trace contextRef="#ctx0" brushRef="#br1" timeOffset="289654.3982">17674 18521,'-53'0,"27"26,-1-26,-26 53,27-53,-53 79,52-52,-26-27</inkml:trace>
  <inkml:trace contextRef="#ctx0" brushRef="#br1" timeOffset="290319.3982">16325 18097,'0'0,"-106"80,80-28,-27 1,26 27,-26-27,0 0,27 26,-27-53</inkml:trace>
  <inkml:trace contextRef="#ctx0" brushRef="#br1" timeOffset="290535.3982">16034 18256,'-53'0,"-27"0,54 0,-53 79,26-26,-27 0,27 0,1 0,-1-27,26-26</inkml:trace>
  <inkml:trace contextRef="#ctx0" brushRef="#br1" timeOffset="291165.3982">15743 17806,'-27'0,"1"0,-54 53,1-53,0 53,-1-27,-26 27,27 0,-27-26,53 26,0-27,1 27,-1-27</inkml:trace>
  <inkml:trace contextRef="#ctx0" brushRef="#br1" timeOffset="291389.3982">15266 17912,'-26'0,"-27"53,-53-27,0 54,-26-1,-27 0,27 1,53-27,-1-27,54-26,26 53</inkml:trace>
  <inkml:trace contextRef="#ctx0" brushRef="#br1" timeOffset="291640.3982">15028 17409,'-26'27,"-53"-27,26 53,-27-53,27 53,-26-53,-27 52,27 1,26-53,-27 80,54-80,26 26,-53-26</inkml:trace>
  <inkml:trace contextRef="#ctx0" brushRef="#br1" timeOffset="291863.3982">14605 17224,'-26'0,"-27"27,-80 52,1 27,0 0,-27-1,27-25,52-1,-25 1,52-1,0-26,26-53</inkml:trace>
  <inkml:trace contextRef="#ctx0" brushRef="#br1" timeOffset="292949.3982">12912 14181,'0'0,"79"0,0 0,1 0,52 53,0-53,27 0,-53 0,-27 0,27 0,0 0,26 0,-52 0,-27 0</inkml:trace>
  <inkml:trace contextRef="#ctx0" brushRef="#br1" timeOffset="293296.3982">14235 13732,'79'0,"-26"0,26 0,1 0,-1 0,27 0,-27 0,1 0,-1 0,0 0,-26 0,0 0,0 0,0 0,-27 0</inkml:trace>
  <inkml:trace contextRef="#ctx0" brushRef="#br1" timeOffset="293671.3982">15187 13255,'53'0,"0"0,0 0,-27 0,27 53,27-53,-1 0,27 27,-27-27,27 0,26 0,1 0,-28 0,1 0,-26 0,-1 0,-26 0,0 0,0 0,-27 0</inkml:trace>
  <inkml:trace contextRef="#ctx0" brushRef="#br1" timeOffset="293909.3982">16695 13282,'0'-53,"27"53,52 0,-26 0,-27 0,1 0,52 26,1-26,-27 0,26 0,-26 0</inkml:trace>
  <inkml:trace contextRef="#ctx0" brushRef="#br1" timeOffset="294419.3982">18256 12832,'-26'-26,"-27"78,26 28,27-27,-79 0,79 0,-53 26,53-53,-53 1,53 26,0-27</inkml:trace>
  <inkml:trace contextRef="#ctx0" brushRef="#br1" timeOffset="294629.3982">18441 13229,'0'26,"-26"27,-27 0,-26 27,26-28,-27 1,54 27,26-54,-26-26</inkml:trace>
  <inkml:trace contextRef="#ctx0" brushRef="#br1" timeOffset="294809.3982">18256 13493,'-26'0,"-27"27,0-27,27 106,26-80,-80 27,80-26,0-1</inkml:trace>
  <inkml:trace contextRef="#ctx0" brushRef="#br1" timeOffset="295343.3982">18918 14367,'-27'0,"-26"26,-26 27,26 0,0 26,0-26,27-26,26 26</inkml:trace>
  <inkml:trace contextRef="#ctx0" brushRef="#br1" timeOffset="295547.3982">19315 14419,'-27'53,"27"0,-53-26,53 26</inkml:trace>
  <inkml:trace contextRef="#ctx0" brushRef="#br1" timeOffset="295706.3982">19500 14525,'-53'27,"26"-27,-25 53,25 0,-26-27,27 53,-27-52,26-27</inkml:trace>
  <inkml:trace contextRef="#ctx0" brushRef="#br1" timeOffset="296596.3982">15425 13573,'53'26,"0"-26,0 53,0-53,26 0,1 0,-1 0,0 27,-26-27,-26 0</inkml:trace>
  <inkml:trace contextRef="#ctx0" brushRef="#br1" timeOffset="297067.3982">14129 14128,'53'0,"-27"0,27 0,26 0,54-52,-27 52,-1 0,-25 0,-1 0,-26 0,26 0,-52 0</inkml:trace>
  <inkml:trace contextRef="#ctx0" brushRef="#br1" timeOffset="297705.3982">13097 15187,'0'0,"26"0,1-53,26 53,26 0,0 0,54 0,-27 0,26 0,53 0,0 26,-26-26,0 0,-80 0</inkml:trace>
  <inkml:trace contextRef="#ctx0" brushRef="#br1" timeOffset="298042.3982">12965 15875,'53'0,"-27"0,27 0,26 0,1 0,25 0,-25 0,-1 0,54 0,-54 0,0 0,-52 0</inkml:trace>
  <inkml:trace contextRef="#ctx0" brushRef="#br1" timeOffset="298378.3982">12779 16430,'0'0,"53"0,0-26,27 26,25 0,54 0,0-53,-27 53,27 0,53-79,-27 79,-26 0,26-53,0 53,-79 0,-27 0,-26 0</inkml:trace>
  <inkml:trace contextRef="#ctx0" brushRef="#br1" timeOffset="298695.3982">13070 16880,'0'0,"80"0,-1 0,1 0,-28 0,54-53,53 53,26-53,-26 53,-53-26,-27 26,-26 0,0 0</inkml:trace>
  <inkml:trace contextRef="#ctx0" brushRef="#br1" timeOffset="299011.3982">12674 17542,'0'-27,"26"27,-26-53,53 53,0-26,-27 26,54-80,52 27,27 1,26-1,27 0,52 0,-79 0,54 0,-107 53,0-53,-79 53,0 0,-106 26,-26-26</inkml:trace>
  <inkml:trace contextRef="#ctx0" brushRef="#br1" timeOffset="299279.3982">12435 17859,'27'0,"79"-79,0 26,26 0,0 0,27 0,-27 0,27 0,0 0,26 0,-53 0,-26 53,0-26,-53-27</inkml:trace>
  <inkml:trace contextRef="#ctx0" brushRef="#br1" timeOffset="299797.3982">14552 16298,'27'0,"-27"26,52 1,1 26,0-27,0 54,53-54,-27 27,27 0,0 26,0-52,-53 26,-27-27,-26 27,53 0,-53 0,0 0,0-53</inkml:trace>
  <inkml:trace contextRef="#ctx0" brushRef="#br1" timeOffset="300044.3982">15346 17145,'0'0,"79"0,-52 53,-1-53,27 0,26 26,-26-26,0 0,-26 0,26 53,-27-53</inkml:trace>
  <inkml:trace contextRef="#ctx0" brushRef="#br1" timeOffset="300621.3982">14658 14314,'0'79,"-27"53,27-26,-79 26,79-26,0 27,0-1,0-26,0-27,0 0,27-26</inkml:trace>
  <inkml:trace contextRef="#ctx0" brushRef="#br1" timeOffset="300835.3982">14711 15478,'26'53,"-26"0,0 0,0 26,0 0,0 1,-53-1,27 0,-1-79</inkml:trace>
  <inkml:trace contextRef="#ctx0" brushRef="#br1" timeOffset="301035.3982">14182 15795,'-53'0,"53"27,-27 52,-26 53,0-26,-26 27,0-28,52-52</inkml:trace>
  <inkml:trace contextRef="#ctx0" brushRef="#br1" timeOffset="301311.3982">13547 13864,'-80'0,"27"79,53 27,-79 79,79 27,0 0,0 26,0-53,0-26,0-1,0 1,0-27,0-26,0-53,0 0</inkml:trace>
  <inkml:trace contextRef="#ctx0" brushRef="#br1" timeOffset="301517.3982">13335 15160,'0'53,"0"27,0 25,0 28,-53 105,53-53,-53 0,53 0,-79-52</inkml:trace>
  <inkml:trace contextRef="#ctx0" brushRef="#br1" timeOffset="301785.3982">14102 14208,'0'26,"0"54,0 25,0 1,0 0,0-26,0-1,0 0,0 54,0-54,0 0,0-52</inkml:trace>
  <inkml:trace contextRef="#ctx0" brushRef="#br1" timeOffset="301995.3982">14473 14234,'-27'0,"27"0,-26 80,26 52,-80 27,80-27,-79 27,79-1,-53 1,53-26,-53-28</inkml:trace>
  <inkml:trace contextRef="#ctx0" brushRef="#br1" timeOffset="302331.3982">13309 14631,'0'-53,"-27"53,-26 53,27 0,-27 0,0 53,26-27,27 27,0 26,-52-26,52 0,0 79,0 0,-53-26,53-53</inkml:trace>
  <inkml:trace contextRef="#ctx0" brushRef="#br1" timeOffset="302557.3982">12700 15557,'-26'27,"26"52,-80 53,80 54,-79 25,79-79,-80 27,80-53,-52 26,52-52,0-27</inkml:trace>
  <inkml:trace contextRef="#ctx0" brushRef="#br1" timeOffset="302767.3982">12171 17039,'0'26,"-27"27,27-26,0 26,-53 52,53 1,0 0,0 0,-26-27</inkml:trace>
  <inkml:trace contextRef="#ctx0" brushRef="#br1" timeOffset="302960.3982">12171 17198,'0'79,"-53"53,-26 53,-1-52,27 26,0-1,53 1,-79-53,79-27</inkml:trace>
  <inkml:trace contextRef="#ctx0" brushRef="#br1" timeOffset="303260.3982">12250 14234,'0'-53,"0"133,0 52,0 0,0 27,0-53,-53 53,53-27,-79 0,79-52,-79-1,79-53,-53 1</inkml:trace>
  <inkml:trace contextRef="#ctx0" brushRef="#br1" timeOffset="303501.3982">12118 15398,'0'53,"-79"27,26 52,-27 0,1 1,52-54,27 0,-79 1,79-1,0-52</inkml:trace>
  <inkml:trace contextRef="#ctx0" brushRef="#br1" timeOffset="303687.3982">12012 16536,'0'53,"0"0,27-53</inkml:trace>
  <inkml:trace contextRef="#ctx0" brushRef="#br1" timeOffset="303860.3982">12065 17092,'0'79,"0"-52,0-1,0 27,0-27,0 1</inkml:trace>
  <inkml:trace contextRef="#ctx0" brushRef="#br1" timeOffset="304040.3982">12277 17568,'53'53,"0"-53,-1 0,1 0</inkml:trace>
  <inkml:trace contextRef="#ctx0" brushRef="#br1" timeOffset="304310.3982">14552 17912,'79'0,"1"0,-1 26,-52-26,-1 53</inkml:trace>
  <inkml:trace contextRef="#ctx0" brushRef="#br1" timeOffset="304672.3982">15690 18229,'106'0,"-106"27,53-27,-1 53,1-53,-26 0,26 0,0 0,0 0,0 0,26 0,-26 0,0 0,-27 26,27-26,-26 0,-1 53,27-53,-27 0,-26 27,27-27,-27 53</inkml:trace>
  <inkml:trace contextRef="#ctx0" brushRef="#br1" timeOffset="305150.3982">14684 17542,'0'-53,"0"26,53 27,-26 0,-1 0,27 0,27 53,-1 0,53-27,-26 27,53 0,0 0,-1-53,1 80,-27-80</inkml:trace>
  <inkml:trace contextRef="#ctx0" brushRef="#br1" timeOffset="305406.3982">16140 17912,'26'0,"-26"26,53-26,-27 0,27 0,-26 0,-1 0,27 0,-53 53,53-53,-26 27,-27-1,0 27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1024" units="cm"/>
        </inkml:traceFormat>
        <inkml:channelProperties>
          <inkml:channelProperty channel="X" name="resolution" value="28.31858" units="1/cm"/>
          <inkml:channelProperty channel="Y" name="resolution" value="28.36565" units="1/cm"/>
        </inkml:channelProperties>
      </inkml:inkSource>
      <inkml:timestamp xml:id="ts0" timeString="2021-05-31T10:29:49.289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1138 291,'0'26,"0"27,-53 26,53-26,0 0,-27 0,27 27,0-27,0-27,0 0,0 27,0 0,27-53,-1 0,54 0,-27 0,-27 0,27-26,26 26,-52-27,-1 27,54 0,-80-26</inkml:trace>
  <inkml:trace contextRef="#ctx0" brushRef="#br0" timeOffset="337">1111 608,'0'0,"27"0,79 0,-54 0,1 0,0 0,0-53,0 53,-26 0,-27-26</inkml:trace>
  <inkml:trace contextRef="#ctx0" brushRef="#br0" timeOffset="676">1217 211,'0'-26,"0"26,79 0,-26 0,27 0,-27 0,0-53,0 53,-1-26,1 26,-26 0,26 0</inkml:trace>
  <inkml:trace contextRef="#ctx0" brushRef="#br0" timeOffset="1305">2064 211,'26'27,"1"-27,-27 26,53-26,-27 0,-26 27,0 26,-53-27,27 27,-27-27,26 27,-26 27,27-27,26 0,-53 0,53-1,0-25,0-1,-26-26</inkml:trace>
  <inkml:trace contextRef="#ctx0" brushRef="#br0" timeOffset="1613">1799 397,'0'-53,"27"79,-1-26,-26 53,79-53,-26 79,-26-26,26-26,-27 26,27-27,0 27,-26-26,25-27,-25 52,-1-52</inkml:trace>
  <inkml:trace contextRef="#ctx0" brushRef="#br0" timeOffset="1890">2408 317,'53'0,"-53"53,0 26,0-26</inkml:trace>
  <inkml:trace contextRef="#ctx0" brushRef="#br0" timeOffset="2072">2487 899,'27'0,"25"0,-25 0,-1-26</inkml:trace>
  <inkml:trace contextRef="#ctx0" brushRef="#br0" timeOffset="2236">2699 555,'53'0,"-53"53,-27 0,-26 79,-79 1</inkml:trace>
  <inkml:trace contextRef="#ctx0" brushRef="#br0" timeOffset="2429">1508 1561,'0'0,"53"-53,0 53,26-53,1 53,-1 0,27-27,0 27,0 0,-1 0,-25 0</inkml:trace>
  <inkml:trace contextRef="#ctx0" brushRef="#br0" timeOffset="3509">4604 238,'0'0,"-53"0,0 0,0 0,-26 26,-1-26,1 0,26 0,27 0,-1 0,-26 0,53-26,27 26,-1 53,-26-27,0 27,53 26,-53 54,0-27,79 26,-79-53,27 1,-27-1,79-26,-79 26,27-52,-27-1</inkml:trace>
  <inkml:trace contextRef="#ctx0" brushRef="#br0" timeOffset="3773">4154 873,'0'-27,"26"27,1-26,-1 26,27 0,-26 0,-1 0,27-53,0 53,0 0,-27 0,27 0,-26 0</inkml:trace>
  <inkml:trace contextRef="#ctx0" brushRef="#br0" timeOffset="4058">4842 555,'0'0,"0"27,0-1,0 27,0-26,0-1,0 27,0 0,26-53,-26 26,53 27</inkml:trace>
  <inkml:trace contextRef="#ctx0" brushRef="#br0" timeOffset="4254">5080 370,'0'-26,"79"-27,-79 79,0 54,-26-1</inkml:trace>
  <inkml:trace contextRef="#ctx0" brushRef="#br0" timeOffset="4538">5424 979,'53'53,"0"-27,-27-26,27-26,-53-27,53 26,-53 1,27-27,-27 26,52 27,1 0,0 0,-53 53,53-26,-53 26,53-53,-53 79,0-53,27 1</inkml:trace>
  <inkml:trace contextRef="#ctx0" brushRef="#br0" timeOffset="5085">6694 793,'0'-52,"0"-1,-53 53,27 0,-27 0,0 0,-27 53,27-27,1 27,25-27,27 27,27-53,25 0,28 0,-27 0,0 0,0-26,0-1,-53-26,26 27,-26-27,0-79,0 52,0 1,0 26,0 27,0-27,-53 53,53-27,0 54,0 26,0-27,27 27,-27 0,52 53,-52-27,27 1,-27-28,79 28,-79-27,80 0,-27-53</inkml:trace>
  <inkml:trace contextRef="#ctx0" brushRef="#br0" timeOffset="5888">7805 317,'0'-53,"-26"53,26 80,0-27,0 26,-53 0,53 1,0 26,0-1,0-25,0-1,0-26,0-27,0 1,26-27</inkml:trace>
  <inkml:trace contextRef="#ctx0" brushRef="#br0" timeOffset="6435">8255 344,'0'-27,"0"54,0 52,0 0,0 27,0 53,0-27,-53 1,53-81,0 1,0 0,27-53,-1-79,27 26,-53 0,26 0,-26 106,0-26,80 25,-27-25,0-27,26 0,0 0,1 0,-1 0,-52 0,-27-53,52 27,-52-1,-26 27,0-53,-27 53,-27 0,1 0,79 0,-27 0,27 80,27-1,26-53,26-26,1 80,-1-80,27 0,-27 0,1 0,-28 0</inkml:trace>
  <inkml:trace contextRef="#ctx0" brushRef="#br0" timeOffset="6839">7435 661,'0'-26,"53"26,0-53,26 53,27 0,53-53,-27 53,27 0,-1 0,-52 0,27 0,52 0,0 0</inkml:trace>
  <inkml:trace contextRef="#ctx0" brushRef="#br0" timeOffset="7909">10001 423,'53'0,"-26"0,26-26,-1 26,1 0,0 26,27 0,-54 54,-26-27,53 0,-53 0,0 26,0 0,-53-26,27 0,-27 27,26-28,-26-25,27 26,26-53,53 0,0 0,26 0,-26 0,0 0,0 0</inkml:trace>
  <inkml:trace contextRef="#ctx0" brushRef="#br0" timeOffset="8225">10081 926,'0'-27,"26"-26,27 53,0 0,53-53,0 53,26 0,-53 0,1 0,-27 27,-1-27,1 26</inkml:trace>
  <inkml:trace contextRef="#ctx0" brushRef="#br0" timeOffset="8419">11192 952,'53'0,"0"0,26 0,-52 0,-1 0,27 0,-27 0</inkml:trace>
  <inkml:trace contextRef="#ctx0" brushRef="#br0" timeOffset="9073">11853 185,'0'26,"0"27,0 27,0 25,-53 28,53-27,0-27,0 0,0-26,0 0,53 0,0-53,0 53,27-53,-1 0,0 0,-26 0,-26 0</inkml:trace>
  <inkml:trace contextRef="#ctx0" brushRef="#br0" timeOffset="9313">11642 635,'0'-27,"0"27,53 0,0 0,-27 0,27 0,0 0,26 0,1 0</inkml:trace>
  <inkml:trace contextRef="#ctx0" brushRef="#br0" timeOffset="10137">12409 741,'0'-27,"0"80,0 26,0 1,53 26,-53-54,26 1,-26-26,0 26,0-27,0-26,0-53,0 27,0-27,0 0,0-26,0 26,0 26,80-26,-54 0,27 53,26 0,-52 0,-1 0,27 27,-26-27,-27 53</inkml:trace>
  <inkml:trace contextRef="#ctx0" brushRef="#br0" timeOffset="11097">13256 767,'0'-26,"0"26,-53 0,26 0,-26 0,27 0,-1 26,-25 27,52-27,-53 1,53 26,0 0,0-27,53-26,-27 0,0 0,27 0,-26 0,-27-53,53 53,-53-79,0 26,26 53,-26-27,53 27,-26 53,-27-26,0 26,0 0,0-27,0 1,0 25,0-25,52-27,-25 0,-1 0,27 0,-26-27,26-25,-27 25,1-26,-27 27,0 79,0-27,0 53,0-52,0-1,0 27,53-53,-27-26,-26-1,79-52,-52 26,26 27,-53-27,26 53,27 53,-53-27,27 1,-27 25,52-25,-52 26,53-53</inkml:trace>
  <inkml:trace contextRef="#ctx0" brushRef="#br0" timeOffset="11457">14499 661,'0'-53,"-79"80,26-1,0-26,-26 106,52-80,27 27,0 27,27-27,26-53,-1 26,1-26,27 53,-54-27,-26 27,-79-53,-1 0,1 53,0-53,26 27</inkml:trace>
  <inkml:trace contextRef="#ctx0" brushRef="#br0" timeOffset="12250">15161 370,'0'-53,"0"27,0 26,-53-53,26 53,1 0,-27 0,26 0,1 0,0 0,26 26,-80 27,80 0,0 26,0 1,0 26,0-27,0 0,27-26,-27 0,53 0,-53 27,52-54,-52 0,0 27,27-53,-27 27</inkml:trace>
  <inkml:trace contextRef="#ctx0" brushRef="#br0" timeOffset="12523">14790 767,'27'0,"-1"0,27 0,-26 0,-1 0,27 26,-27-26,1 0</inkml:trace>
  <inkml:trace contextRef="#ctx0" brushRef="#br0" timeOffset="13054">15346 846,'-27'0,"-26"0,1 0,-1 0,0 53,-27-26,27 26,53-27,0 1,0 25,53-52,0 0,0 0,27 0,-28 0,1-52,0-1,-53 0,27 0,-27 26,0 1,0 26,0 26,0 27,0 0,79-26,-79-1,27 27,-27-27,0 1,0-27,0 0,0-27,0 1,0-53,0 26,53 0,-1-27,1 54,-26 26,-1 0</inkml:trace>
  <inkml:trace contextRef="#ctx0" brushRef="#br0" timeOffset="13536">15796 979,'26'0,"27"0,-27 26,27 27,-53 26,27-79,-1-53,-26 27,0 0,53-27,-53 26,27 27,52 27,-79 26,27-27,-27 0,26-26,-26 53,53-53,-53-26,53-53,-53 26,53 0,0 26,-27 27,1 0,-27 53,79-26,-79 26,26-27,-26 0,0 27,53-53,-53 27</inkml:trace>
  <inkml:trace contextRef="#ctx0" brushRef="#br0" timeOffset="17453">17330 661,'-53'-26,"0"26,27-27,-27 27,27 0,-1 0,-26 0,27 53,26 0,0 0,53-53,26 0,0 0,1 0,-27-53,0 53,-53-53,0 27,0-1,-53-52,26 79,1 0,-27 0,26 26,27 1,-53-1,53 27,27-26,26-27,53 53,52-53,1 0,-27 0,1-53,-54 0,1 26,-80 1,26-27,-26 26,0-26,0 27,0 0,-79 26,52-53,1 53,-27 79,53 0,0 27,0 27,0 52,26 0,-26 0,80 27,-80-80,53 27,-53-53,0-27,0 0,0-26,0-53,0-53</inkml:trace>
  <inkml:trace contextRef="#ctx0" brushRef="#br0" timeOffset="17655">17912 1376,'0'0,"53"0,-26-27,26 27,0 0,52-53,-25 53,-1 0,-26 0,0 0,-27 0</inkml:trace>
  <inkml:trace contextRef="#ctx0" brushRef="#br0" timeOffset="18407">19076 238,'0'-27,"-52"-52,25 79,-52 79,79-26,-27 27,27-1,0 0,0 27,0 53,0-53,0-27,0 1,0-28,0 28,0-54,0 1,27 26,-1-53,54 0,-54-27</inkml:trace>
  <inkml:trace contextRef="#ctx0" brushRef="#br0" timeOffset="18929">19553 291,'0'-27,"0"80,0 53,-27 53,27 26,-53-26,53-53,0-27,0-26,0-27,0 27,0-79,53-1,-53 1,53 26,-53-53,0 106,53 0,0 0,53 0,0-53,26 79,-79-79,0 0,-27-26,27-1,-53-26,27 0,-27-26,0 26,-27 0,-26 27,0 26,-26 0,26 0,27 0,-27 26,53 27,0 0,26 0,1 0,52 26,-26-52,0-27,26 52,1-52,-1 0,0 0,-26-52</inkml:trace>
  <inkml:trace contextRef="#ctx0" brushRef="#br0" timeOffset="19253">18124 476,'53'-53,"-27"53,54-53,-27 53,0 0,26 0,27 0,0 0,26 27,-26-27,0 0,26 52,-53-52,-26 80,0-80</inkml:trace>
  <inkml:trace contextRef="#ctx0" brushRef="#br0" timeOffset="20025">17727 1534,'53'0,"-27"0,27-26,27 26,-1-53,27 53,-27-53,1 53,-54 0,27-26</inkml:trace>
  <inkml:trace contextRef="#ctx0" brushRef="#br0" timeOffset="21090">20399 873,'0'-53,"80"53,-27-53,0 53,0 0,-1 0,-25 26,26 27,-53-26,0 26,0-27,-27 27,27-26,-26-27,26 26,0-52,0-27,26-27,-26 1,106 26,-106 0,53 0,-53 27,27 26,-27 53,79-53,0 53,1-53,-1 0</inkml:trace>
  <inkml:trace contextRef="#ctx0" brushRef="#br0" timeOffset="21299">21378 741,'0'26,"0"27,0-27,27 1,-27 26,26-27,-26 1,0 26,0-27,27-26</inkml:trace>
  <inkml:trace contextRef="#ctx0" brushRef="#br0" timeOffset="21479">21458 211,'0'-53,"0"27,53 26,-53 53,0 26,0 1</inkml:trace>
  <inkml:trace contextRef="#ctx0" brushRef="#br0" timeOffset="21953">22146 635,'-27'0,"-26"0,-26 0,26 0,27 0,-54 26,27-26,0 27,27-27,-27 0,106 0,26 53,-26-53,0 52,26-25,-26 26,0 0,0 0,-53 0,27 26,-27-26,0-27,0 27,0-26,-53-27,26 0,1 0,-1 0,-26 0,53-80,0 1,0-27</inkml:trace>
  <inkml:trace contextRef="#ctx0" brushRef="#br0" timeOffset="22296">22595 185,'0'53,"0"26,0 53,0-26,0 0,0-26,0 25,0-25,0-27,0 0,27-27,-27-26,79-53,-79 0,27 0,-27 0,0 0,26 53,54 0,-80 27,79-1,-53 54,27-54,-53 1,53 26</inkml:trace>
  <inkml:trace contextRef="#ctx0" brushRef="#br0" timeOffset="22544">23416 185,'0'106,"0"26,0-26,0 0,0 0,0-27,0 0,0 1,0-27,0-27,53 27</inkml:trace>
  <inkml:trace contextRef="#ctx0" brushRef="#br0" timeOffset="22725">23257 714,'26'-53,"1"53,-1 0,54 0,-27 0,-1 0,28 0,-1 0,1 0</inkml:trace>
  <inkml:trace contextRef="#ctx0" brushRef="#br0" timeOffset="23542">24580 449,'0'-52,"-27"52,-26 26,27 0,-27 27,0-26,0 26,27-27,-1 27,27 0,0-26,53-27,27 0,25 52,1-52,53 0,-53 53,-27-53,-52 53,-27 0,0 0,-53 0,0-53,-27 0,1 53,26-53,27 0</inkml:trace>
  <inkml:trace contextRef="#ctx0" brushRef="#br0" timeOffset="23775">25665 635,'-27'0,"-26"0,53 26,0 54,0-54,0 53,0-26,0 0,0-26,0 26,27-27</inkml:trace>
  <inkml:trace contextRef="#ctx0" brushRef="#br0" timeOffset="23964">25770 264,'53'0,"-53"-26,0 26,-26 79,26-52</inkml:trace>
  <inkml:trace contextRef="#ctx0" brushRef="#br0" timeOffset="24757">26009 767,'0'-53,"-27"27,1 26,-27 0,26 0,1 0,-54 26,28 27,-1-27,0 27,53-26,-27 26,27-27,53-26,0 0,26 0,-26 0,0 0,27-26,-27-27,-1 0,1-53,-53 27,53-1,-53 27,0 0,0 1,0 25,0 1,-26 52,26 27,0 0,0 26,0 1,0-1,0 27,53-53,-27 0,27 0,0-53,0 0,0 0,-27 0,27-80,0 27,-53-26,0 26,0 27,0-27,-26 26,-1 27,1 0,26 27,0-1,0 27,0-26,0-1,0 27,0-27,26-26,27 53,-26-53,26 53,26-53,-26 0,-27 0,1 0</inkml:trace>
  <inkml:trace contextRef="#ctx0" brushRef="#br0" timeOffset="25266">27199 820,'0'-27,"-26"27,-27-26,26 26,-26 0,-26 0,26 0,27 0,-27 0,53 53,0 0,0 0,53-53,0 0,0 0,-1 0,1 0,0-27,-26-26,-27-26,53 0,-53-54,0 27,0 1,0-1,0 0,0 27,0 26,0 26,0 27,0 53,0 53,0 26,0-52,0 25,0 1,0 0,0 26,53-52,-53-1,0-26,0 0,0 0</inkml:trace>
  <inkml:trace contextRef="#ctx0" brushRef="#br0" timeOffset="26466">28046 952,'0'0,"26"0,27 0,53 0,26 0,-52-79,-1 52,-79 1,27-27,-27 0,0 53,-80 0,1 0,-1 0,1 0,53 0,26 27,-27 25,27-25,0-1,0 27,27-26,26 26,-1-27,1-26,0 53,0-53,27 0,-1 0</inkml:trace>
  <inkml:trace contextRef="#ctx0" brushRef="#br0" timeOffset="26706">28972 608,'0'-26,"0"26,0 26,-53 54,0-1,0 0,27 27,-27-26,53-1,-53-26,53 0</inkml:trace>
  <inkml:trace contextRef="#ctx0" brushRef="#br0" timeOffset="26938">28681 873,'-53'0,"79"0,1 26,26-26,0 53,0-53,0 53,26-53,-26 0,-27 27,1-27,26 0,-27 0</inkml:trace>
  <inkml:trace contextRef="#ctx0" brushRef="#br0" timeOffset="27290">29157 185,'0'-27,"-26"27,-27 0,53 27,-53 26,53 0,0 53,0 52,0-25,0 25,0 28,26-1,-26-53,80 27,-80-27,53-53,-1 1,-52-54,27-26,26-26,-53-54,0 28,0-54</inkml:trace>
  <inkml:trace contextRef="#ctx0" brushRef="#br0" timeOffset="27786">29104 635,'27'0,"26"0,-53 0,26 0,-26 53,26-53,-26 53,53-27,-53 53,-26-79,-53 53,-1-53,27 53,0-53,0 53</inkml:trace>
  <inkml:trace contextRef="#ctx0" brushRef="#br0" timeOffset="29201">29528 899,'0'-53,"0"27,0 26,-53 0,26 0,27 0,-26 0,26 53,-53-53,53 26,-27 27,27-26,0 26,0-53,27 0,26-27,-53 1,26-1,-26-26,53 53,-53-26,27 26,-1 0,-26 26,0 1,53 26,-53-27,0 27,0-27,26 1,-26 26,53-53,-26 0,-27-53,53-26,-53 26,79 0,-79 0,26 53,-26-27,0 54,0 26,53 0,0-27,0-26,0 0,0-26,-53-1,53-52,-53 26,0 26,0 1,0 26,-53 0,27 26,26 27,-53-26,53 26,0-27,26-26,1 0,-1 0,1 0,25 0,1 0,-53 27,0 26,0-1,0-25,0-1,27-26,-27 53,53-53,-27 0,-26-26,53-27,0-26,0-1,0 54,-53-27,26 53,-26 53,0-27,0 1,53 26,-53-1,27-52</inkml:trace>
  <inkml:trace contextRef="#ctx0" brushRef="#br0" timeOffset="29908">30903 449,'0'-26,"0"0,0-27,-53 0,53 0,0 26,27 27,-27-53,0 133,0-1,0 1,0 52,0 0,53 27,-53-53,26 26,-26-53,80-26,-80 0,26-53,-26-26,0-27,0-27,0 28,0-1,-79 0,79 26,-53 27,53-53,-53 53,26 0,80 0,0 0,27 0,-1 0,0 0,1 0,-27-26,0 26,-27 0,-26-27,0 27,-53 53,53 0,0 27,0-27,0-1,0 28,0-27,0-27,27 27,-1-79,-26-1,0-26</inkml:trace>
  <inkml:trace contextRef="#ctx0" brushRef="#br0" timeOffset="30066">31485 555,'0'-26,"0"-27,0 106,-26 0</inkml:trace>
  <inkml:trace contextRef="#ctx0" brushRef="#br0" timeOffset="30765">31856 1111,'0'-53,"0"27,0-1,0 27,-53 0,53 0,-53 0,53 53,0-27,26-26,1 0,-27 53,26 0,-26-26,53 26,-53-27,53-26,0 53,-26-53,26 0,-1 0,28-26,-27-1,0-52,26-1,-26-25,-27-1,27-53,-53 0,0 53,0 53,0 1,0 25,-26 27,-1 0,-52 106,26-27,0 54,53-54,-79 0,79 1,0-1,0 0,0 1,0-27,79 0,1 0,-1 0,0-53</inkml:trace>
  <inkml:trace contextRef="#ctx0" brushRef="#br0" timeOffset="32519">1773 2354,'-27'-26,"-52"26,52 0,1 0,-27 0,27 26,-27 27,53 0,-53 0,53 27,0-27,0-1,0 1,26 27,1-27,26 0,-27-1,-26 28,53-54,-53 1,0 26,-26-53,-1 0,1 0,-27 0,26 0,1 0,-27 0,53-27,0 1,53 26,-27-27,1 27,26 0,-53-53</inkml:trace>
  <inkml:trace contextRef="#ctx0" brushRef="#br0" timeOffset="32891">1773 2963,'79'0,"-52"0,-1 0,27-26,0 26,0-53,26 0,-52 0,-27 0,53-26,-53 52,-27 1,1 26,-27 0,-27 0,27 53,0-1,1 1,52 27,-53-27,53 0,0-27,0 27,26-53,27 26,0-26,53 0,-27 0,1 0,-1 0,-26 0,-27 0</inkml:trace>
  <inkml:trace contextRef="#ctx0" brushRef="#br0" timeOffset="33461">2619 2407,'-26'-26,"26"-27,-27 53,-25 0,-1 0,26 53,-26-27,53 27,-26 27,26-27,0-27,0 1,0-27,26 52,27-52,-26 0,-1 0,27 0,0 0,-53 27,0 52,0-26,0 27,0-1,-27 27,27-27,0-26,0-26,0 25,0-25,27-27,-1 0,-26-27,0-25,27 25,-27 1,53-27,-53 26</inkml:trace>
  <inkml:trace contextRef="#ctx0" brushRef="#br0" timeOffset="34027">2858 2884,'52'0,"-52"26,27-26,-27 79,26-26,-26-26,80-27,-54 53,1-53,26 0,-1 0,-52 0,0-27,27-52,-27 26,0 0,0 27,0 26,0 26,0 1,26 25,27-52,0 53,0-53,27 0,-1 0,-26 0,-27-26,27-27,-53 0,27-26,-27-1,0 27,-27 1,1 52,-27-27,26 27,1 0,-27 0,53 27,-26 52,26-26,0 0,0 0,52-27,-25-26,-1 27,54-27,-27 0,0 0,-1 0,1 0</inkml:trace>
  <inkml:trace contextRef="#ctx0" brushRef="#br0" timeOffset="34325">3942 2937,'53'26,"0"-26,-53 26,27-26,26 0,-53 0,26-52,-26 25,0-26,53 53,-27 0,27 53,-53 26,27-79</inkml:trace>
  <inkml:trace contextRef="#ctx0" brushRef="#br0" timeOffset="35106">4789 2593,'-53'0,"0"0,27 79,-27 27,0-27,53 1,0-28,0 28,53-27,26 0,27-53,0 0,26 0,-26-27,0-52,-53 26,-53-26,53 26,-53 0,-27 26,-52-26,52 53,-26 0,27 27,26 26,0-27,0 1,0 26,26-1,27-25,-26 26,26-53,26 53,-26-53,26 53,1-53</inkml:trace>
  <inkml:trace contextRef="#ctx0" brushRef="#br0" timeOffset="37332">6244 2751,'0'0,"0"27</inkml:trace>
  <inkml:trace contextRef="#ctx0" brushRef="#br0" timeOffset="37483">6218 3122,'26'-27</inkml:trace>
  <inkml:trace contextRef="#ctx0" brushRef="#br1" timeOffset="46557">7805 2487,'-53'0,"53"-27,53 27,0 0,-26 0,26 0,-1 0,-25 0,-1 0,-26 53,53-53,-53 80,0-54,0 27,-26 0,26-27,-53 27,0-26,27-1,52-52,0-27,54-27,-80 28,26 25,-26-26,53 27,-53-1,27-52,-27 132,0 26,0-52,0-1,0 27,0-27,0 1,0-1,0 27,0-26,53-27,-1 0,-25 0,26-27,0 27,-27-79,27 79,-53-53</inkml:trace>
  <inkml:trace contextRef="#ctx0" brushRef="#br1" timeOffset="47421">9075 2063,'0'-26,"-26"-53,-54 52,54 27,-27 0,0 0,0 0,27 0,-27 0,53 27,-53-27,53 53,0-1,0 1,0-26,0-1,0 27,26 0,-26 0,27 0,-27 26,53-26,-53 27,0-1,0-26,26 0,-26 26,0-26,0 0,0 0,0 0,0 0,53-53,-26 0,-1 0,53 0,-26-27,0-26,-53 27</inkml:trace>
  <inkml:trace contextRef="#ctx0" brushRef="#br1" timeOffset="47824">9102 2593,'79'53,"-52"-53,-27 79,79-53,-79 1,26 26,-26-27,53-26,-53-26,0-1,0-26,0 0,27 1,-27 25,0-26,26 53,54 0,-80 27,52-27,-52 105,27-78,-27 52,53-26,-53-26,0 26,0-27</inkml:trace>
  <inkml:trace contextRef="#ctx0" brushRef="#br1" timeOffset="48431">9790 2037,'26'-79,"1"79,52 0,-26 0,-53 26,53-26,-53 79,53-52,-53 26,0 26,0-26,0 26,0 1,0-27,0 0,0 26,0 0,0 1,0-27,0 0,26 0,-26-1,0-25,0-27,-53 0,27 0,-1 0,-26 0,27 0,26 0</inkml:trace>
  <inkml:trace contextRef="#ctx0" brushRef="#br1" timeOffset="48761">10425 2540,'0'-27,"26"27,1 0,52 0,-53 0,1 0,-27 27,0 26</inkml:trace>
  <inkml:trace contextRef="#ctx0" brushRef="#br1" timeOffset="48904">10610 2857,'79'0,"-26"-26,-26 26,25 0</inkml:trace>
  <inkml:trace contextRef="#ctx0" brushRef="#br1" timeOffset="49895">12224 2646,'0'-53,"0"0,0-27,-53 80,53-53,-27 53,27-26,-53 26,27 0,-27 0,27 0,-27 53,26 0,-26 0,53 26,-26-26,26-27,0 1,26-27,27 53,27-53,-1 0,0 0,-26-27,0 27,0-53,-53 27,27-27,-27 27,0-1,0-26,0 106,0-26,0-1,0 27,0-27,0 27,53 0,-1-53,-25 27,26-27,0 0,0 0</inkml:trace>
  <inkml:trace contextRef="#ctx0" brushRef="#br1" timeOffset="50366">12091 1746,'0'53,"0"0,0 0,0 0,53 26,-53-53,53 27,0-26,0-27,0 0,-53-53,0 26,27-25,-27-1,0 0,52 26,-52 54,27-27,-27 53,53-53,-53 53,26-1,-26-25,0 26,27-27,-27 1</inkml:trace>
  <inkml:trace contextRef="#ctx0" brushRef="#br1" timeOffset="51859">13203 2275,'0'-53,"0"80,-27 52,27-26,0 26,0 1,0-1,0 0,0-26,0 0,0-26,27-27,-27 26,53-26,-27 0,1 0,25 0,-25 0,26-79,-53 26,53 26,-53-52,53 26,-53 0,0 0,0 27,0-27,0 26,0 1,0 26,-27 26,27 54,0-27,-53 0,53 26,0 0,0-26,-53 27,53-54,0 1,0 26,27-27,26-26,-27 0,27 0,-26 0,-1 0,27 0,-53-53</inkml:trace>
  <inkml:trace contextRef="#ctx0" brushRef="#br1" timeOffset="53469">14129 2143,'0'-80,"0"54,0 26,0-53,-53 53,0-53,26 53,-25 0,25 0,-26 0,53 27,-26-27,26 26,0 1,0 52,0-53,0 1,0 52,0-26,0 0,0 0,0 0,79 26,-79-26,27 0,-27 0,52 26,-52-52,0-1,27 27,-27-26,0-1,0 27,0 0,0-27,0 1,53-27,-27 53,1-53,26 0,0 0,-53-27,53-26,-53 0</inkml:trace>
  <inkml:trace contextRef="#ctx0" brushRef="#br1" timeOffset="53838">14420 2513,'53'53,"-53"-26,26 26,-26-27,53 0,-53 27,0-26,27 26,-27-27,26-26,-26-53,0 0,53 0,-53 1,0-1,26 0,-26 26,80 54,-27 52,-53-52,53 25,-53-25,0-1,0 27,0-26,0 26</inkml:trace>
  <inkml:trace contextRef="#ctx0" brushRef="#br1" timeOffset="54461">14975 1958,'53'-27,"-26"1,26 26,0 0,26 0,-53 26,-26 54,53-54,-53 27,0-27,0 1,0 26,0 0,0 0,0-1,27 1,-27 27,53-27,-53 0,0 0,26 26,-26-53,0 1,0 26,0 0,0-53,-53 0,0 26,27-26,-1 0</inkml:trace>
  <inkml:trace contextRef="#ctx0" brushRef="#br1" timeOffset="57478">25135 1217,'27'0,"-27"53,0 26,53-26,-53 26,0-26,26 27,-26-1,0 27,0-27,0 1,0-1,53 0,-53-26,0 27,0-1,0 0,0 1,0 26,0-53,53 26,-53-26,53 53,-53-27,79 0,-79-26,27 27,-27-1,53 27,-53-27,0 1,53-27,-53-1,0 28,0-27,0 0,26 0,-26 0,0 26,0-26,53 0,-53-27,0 27,0 0,27-27,-27 27,0 0,0-26,0-1,0 27,0 0,26-53,-26 53,0 0,0 0,0 0,0-27,0 27,0 0,0-27,0 1,0 26,0-27,0 1,0-1,0-26</inkml:trace>
  <inkml:trace contextRef="#ctx0" brushRef="#br1" timeOffset="59024">21722 4286,'53'-27,"0"27,0 0,-26 0,52 0,-26 0,0 0,26 27,0-27,54 0,26 0,26-53,26 53,28 0,-28-53,1 53,52-53,1 53,-27-53,53 53,0-53,-26 53,26 0,-27-53,27 53,-52 0,-28 0,54 0,-53 0,-27 0,0 0,0 0,-53 0,27 0,-27 0,54 0,-28 0,-25 0,25 0,1 27,-26-27,25 0,1 0,-53 0,26 0,0 0,1 0,25 0,1-27,-26 27,25 0,-25 0,25 0,-25 0,25 0,-52 0,0 0,-27 0,1 0,-1 0,-52 0,-27 0,53 0,-27 0,27 0,26 0,-52 0,26 0,0 0,52 0,-52 0,27 0,-1 0,0 0,-26 0,-26 0,26 0</inkml:trace>
  <inkml:trace contextRef="#ctx0" brushRef="#br1" timeOffset="59266">32253 3757,'0'-53,"53"53,0 53,-53-27,52 27,-52-26,0-1,0 27,0 26,-52-26,25-26,-26 26,0-27,27-26</inkml:trace>
  <inkml:trace contextRef="#ctx0" brushRef="#br1" timeOffset="59960">32808 4048,'53'0,"0"26,-53 27,0 27,53-28,-53 1,0 0,0 0,0-26,53-80,-53 26,26 1,-26-27,53-26,-53 26,53 26,-53-26,53 53,0 0,-53 27,0 26,0 0,0-1,0 1,0 0,0 0,0-26,0-1,0 27</inkml:trace>
  <inkml:trace contextRef="#ctx0" brushRef="#br1" timeOffset="61042">25109 1217,'-53'0,"53"0,-26 26,26 27,-27-26,27-1,-53 53,53-52</inkml:trace>
  <inkml:trace contextRef="#ctx0" brushRef="#br1" timeOffset="61243">25109 1243,'26'-26,"27"26,-26 0,-27 0,26 0,-26 79</inkml:trace>
  <inkml:trace contextRef="#ctx0" brushRef="#br1" timeOffset="62204">22410 1667,'53'0,"0"0,-26 52,-27 1,79 0,-79 27,0-1,0-52,0-1,0 27,0-80,0 1,0 0,0-54,0 1,0-1,0 27,0 27,26 52,-26 27,0 0,53 0,-53-26,27 26,26 0,26-1,-26-52</inkml:trace>
  <inkml:trace contextRef="#ctx0" brushRef="#br1" timeOffset="62719">23178 1481,'0'-53,"0"53,-53 0,0 0,0 27,0 26,53 26,0-26,0 0,0 0,26 0,-26 0,53 26,-53-26,53-26,-53 25,53-25,-53 26,27 0,-27-27,52-26,-25 0,-1 0</inkml:trace>
  <inkml:trace contextRef="#ctx0" brushRef="#br1" timeOffset="63087">23336 1825,'0'27,"27"-27,-27 79,53-26,-53-26,26-27,-26 0,0-27,0-26,0 0,27 27,-27-27,52 53,1 0,-53 26,27-26,-27 80,53-80,-53 53,26 0,-26-1</inkml:trace>
  <inkml:trace contextRef="#ctx0" brushRef="#br1" timeOffset="63589">23786 1428,'0'-26,"0"26,0 26,0 27,27-53,-27 27,26-27,-26 26,53-26,-53 80,26-80,-26 53,27-27,-27 27,53 26,-53-52,26 26,-26-27,53 1,-53 26,0-1,0-25,-26 26,-54-27,54 27,26-26</inkml:trace>
  <inkml:trace contextRef="#ctx0" brushRef="#br1" timeOffset="64820">23760 5609,'0'79,"0"-26,0 27,0-28,0 1,0 0,0 0,0 0,53-53,-27 0,27 0,0 0,-53-26,26-54,-26 27,0 0,0-26,-26 0,-27 26,26 26,-25-26,25 53,-26 0,53 27,0-1,0 27,0 0</inkml:trace>
  <inkml:trace contextRef="#ctx0" brushRef="#br1" timeOffset="65210">24474 5371,'0'26,"0"54,-26-1,-27-26,26 26,-26-52,27 26,26-53,26 0,80 0,-79 53,-1-53,27 26,-27-26,27 79,-26-52,-1-27,-26 26</inkml:trace>
  <inkml:trace contextRef="#ctx0" brushRef="#br1" timeOffset="65714">25268 5503,'0'-53,"0"27,-53 26,-27 0,28 26,-1 53,-27 1,54-1,-27 1,53-27,0-27,0 27,26-27,27-26,0 0,0 0,0-53,26 27,-26-27,-53 27,27-27,-27 26,0 27,0 53,0-26,0-1,53 27,-27-27,27 27</inkml:trace>
  <inkml:trace contextRef="#ctx0" brushRef="#br1" timeOffset="66109">25929 5424,'-26'26,"-27"1,26 25,27 1,-53-26,53 26,-52-27,25 27,27 0,-53-53,106 0,26 0,-52 0,26 27,0-27,26 0,-26 0,0 52,0-52,0 0,-27 27</inkml:trace>
  <inkml:trace contextRef="#ctx0" brushRef="#br1" timeOffset="66927">26749 5265,'0'-53,"53"79,-53 27,27 0,-27 27,53 25,-53-25,53 52,-53-52,26 25,-26-25,0-27,53 0,-53-27,0 53,26-79,-26 27</inkml:trace>
  <inkml:trace contextRef="#ctx0" brushRef="#br1" timeOffset="71653">26432 3916,'0'0,"-27"0,27-53,0 79,0 53,0-26,0 0,0-53,0 53,53 0</inkml:trace>
  <inkml:trace contextRef="#ctx0" brushRef="#br1" timeOffset="72035">26432 4445,'0'-27,"53"27,-53 53,0-26,0 26,0-27,0 27,0-27,0 1</inkml:trace>
  <inkml:trace contextRef="#ctx0" brushRef="#br1" timeOffset="72732">27252 3942,'0'0,"0"0,0 53,-53-53,53 53,0-27,0 1,27 52,-27-26,0-27</inkml:trace>
  <inkml:trace contextRef="#ctx0" brushRef="#br1" timeOffset="73079">27437 4471,'53'0,"-26"0,-27 0,53 0,-53 80,0-28,0 1,-27-26,54-27,-1 0,1 0,25 0,28 0,-27 0,-27 0</inkml:trace>
  <inkml:trace contextRef="#ctx0" brushRef="#br1" timeOffset="73619">28099 3730,'0'53,"0"0,0 0,0 0,0 26,0-26,0 0,0 0,26-53</inkml:trace>
  <inkml:trace contextRef="#ctx0" brushRef="#br1" timeOffset="74017">28310 4365,'80'0,"-1"-53,-52 53,-1 0,-26 0,0 53,0-26,0-1,0-26,0 53,-26-53,26 53,26-53,1 27,-1-27,27 0,-27 52,-26-25,0 52,-53-26,27-26,-27 26,27-53</inkml:trace>
  <inkml:trace contextRef="#ctx0" brushRef="#br1" timeOffset="74563">28998 3863,'0'53,"-26"-1,26-25,0-1,0 27,0-26,0-1,0 27,0-26,0-1,53-26</inkml:trace>
  <inkml:trace contextRef="#ctx0" brushRef="#br1" timeOffset="74922">29131 4551,'26'0,"27"79,-27-26,27 0,-26-53,26 0,-53-27,53 27,-53-53,0 27,26-27,-26 79,0 1,0-1,0 27,0-26,0-1,0 1,0 26</inkml:trace>
  <inkml:trace contextRef="#ctx0" brushRef="#br1" timeOffset="75471">29845 4101,'0'-53,"0"26,0-26,0-26,0 53,0 52,0 27,0 26,0 1,0-27,0 0,0-27,0 27,0-27,26 1,-26 26,53-53</inkml:trace>
  <inkml:trace contextRef="#ctx0" brushRef="#br1" timeOffset="75875">30163 4471,'26'27,"27"26,-27-1,27-25,-26 26,-27-27,53 27,-53-26,0-1,0 1,-53-27,0 79,-27-79,28 0,-1 0</inkml:trace>
  <inkml:trace contextRef="#ctx0" brushRef="#br1" timeOffset="76041">30295 4286,'0'-27,"53"27,0 0,-27 0,53 0,-52 0</inkml:trace>
  <inkml:trace contextRef="#ctx0" brushRef="#br1" timeOffset="76371">30983 3757,'53'0,"-53"-53,26 53,-26 26,0 27,0 27,-26-1,26 0,-27 1,27 26,-53-27,53-53</inkml:trace>
  <inkml:trace contextRef="#ctx0" brushRef="#br1" timeOffset="76770">31353 4312,'0'27,"0"-1,-53 27,53 27,-53-1,53 0,0 1,0-1,0-26,0-27,27-26,-1 0,27 0,0 0,-26 0,-27-26,0-27,0-26,0 52,-53 27,0-53,0 53,-27 27,1 26,0-27</inkml:trace>
  <inkml:trace contextRef="#ctx0" brushRef="#br1" timeOffset="77795">25109 3889,'0'0,"0"27,0-1,0 27,0-27,0 1,0 26,0-27,0 1,0 26,0-53</inkml:trace>
  <inkml:trace contextRef="#ctx0" brushRef="#br1" timeOffset="78103">24712 4630,'27'0,"-27"-27,52 27,-25 0,26 0,0 0,0 0,0 0,0-52</inkml:trace>
  <inkml:trace contextRef="#ctx0" brushRef="#br1" timeOffset="78290">25188 4339,'-26'53,"26"-27,0 27,0 0,0 26,0-26,0 0,0-26</inkml:trace>
  <inkml:trace contextRef="#ctx0" brushRef="#br1" timeOffset="78920">25453 4207,'-27'0,"27"26,0 0,0-26,80 0,-27 0,-27 0,-26 0,0-26,0 26,0-53,-79 53,52 0,-26 0</inkml:trace>
  <inkml:trace contextRef="#ctx0" brushRef="#br1" timeOffset="80000">23945 3942,'0'-26,"0"52,0 0,0 1,0 26,0-27,0 1,0 26,0-27,0 1,0 25,53-25,-53 26</inkml:trace>
  <inkml:trace contextRef="#ctx0" brushRef="#br1" timeOffset="80322">23760 4577,'0'0,"79"0,-53 0,1 0,26 0,-27 0</inkml:trace>
  <inkml:trace contextRef="#ctx0" brushRef="#br1" timeOffset="80630">24077 4445,'53'-53,"-27"53,27 0,-53 26,0 27,0-26,0-1,0 27,0-53,0 26,53-26,0 0,27 0,-54 0,1 0</inkml:trace>
  <inkml:trace contextRef="#ctx0" brushRef="#br1" timeOffset="81267">22807 4021,'0'0,"27"53,-27 27,0-1,0 0,0 27,0 53,0-80,0-26</inkml:trace>
  <inkml:trace contextRef="#ctx0" brushRef="#br1" timeOffset="81491">22886 4868,'0'-26,"27"26,-1-27,27 27,-26 0,-1-53</inkml:trace>
  <inkml:trace contextRef="#ctx0" brushRef="#br1" timeOffset="81808">23389 4498,'0'53,"0"-27,0 27,0 0,-26-27,26 27,-53-26,53-1,26-26,27 0,0 0,-26 0,-27 27,-27 25,-52 28,-54 26,-25-53</inkml:trace>
  <inkml:trace contextRef="#ctx0" brushRef="#br1" timeOffset="83391">18441 4577,'0'-26,"27"26,26 0,-27 0,1 0,26 0,-27 0,27 0,0 0,53-53,-27 53,-26 0,0-27,0 27,26 0,-52 0,-1 0,27 0,0 0,-26 0,-1 0,27 0,0 0,0-53,0 53,26 0,-53 0,1 0,-1 0,27-26,-26 26,26 0,26 0,-26 0,-27 0,54 0,-27-53,-27 53,1 0,26 0,-27 0,-26-27,79 27,-26 0,0 0,0 0,-26 0,-1 0,27 0,-27 0,27 0,0 0,0 0,27 0,-28 0,1-79,0 79,27-26,-27 26,-27 0,27-53,0 53,-53 26,26-26,27 27,0-27,-26 0,-1 0,27 0,26 0,-52 0,26 0,0 0,0 0,-27 0,-26-53,53 53,0 0,-27 0,1 0,-27 26,0 1,-27-27</inkml:trace>
  <inkml:trace contextRef="#ctx0" brushRef="#br1" timeOffset="83712">21431 4074,'53'0,"-26"53,-27-26,0 26,0-1,0 1,53 0,-53 0,0 27,0-54</inkml:trace>
  <inkml:trace contextRef="#ctx0" brushRef="#br1" timeOffset="83991">21405 4842,'26'-53,"1"53,-1-27,27 27,-26-26,25 26,28-53,-27 53,-27-53</inkml:trace>
  <inkml:trace contextRef="#ctx0" brushRef="#br1" timeOffset="84357">21908 4498,'0'53,"26"-1,-26-25,26-1,-26 54,53-54,-53 1,27-27,-27 79,26-79,27 0,-53-53,27 27,-27-27,0 0,0-27,0 54,0 26,0 53,0 0,0 0,53 0,-53 26,0-26,0 0,26 0,-26 0,0 0</inkml:trace>
  <inkml:trace contextRef="#ctx0" brushRef="#br1" timeOffset="85174">23469 4418,'0'0,"-27"0,27-53,-53 53,0 0,27 0,-27 53,-53 0,27 0,-27 53,53-53</inkml:trace>
  <inkml:trace contextRef="#ctx0" brushRef="#br0" timeOffset="96828">25347 2487,'-26'0,"26"0,-53 0,53 53,-27-53,27 53,-26-53,26 53,-27-53,27 26,-53-26,53 53,0-80,0 1,0 0,0-27,0 26,0 1,27 26,-1 0,27 0,0 0,0 79,0-52,0 25,-27 1,1-53,-27 0,0-53</inkml:trace>
  <inkml:trace contextRef="#ctx0" brushRef="#br0" timeOffset="99182">26511 4180,'0'-53,"0"27,-26 26,26-27,0-26,-27 53,27-26,0-1,-26 27,26-52,0 25,0 1,-53 26,53-53,0 26,0 1,0-27,-26 26,26 1,0-27,0 27,0-1,0-26,0 27,0-1,-27 27,27-26,0-27,0 26,-53 27,53-26,0-27,0 27,0-1,0-26,-26 27,26-1,0-26,0 80,0 52,0 1,0-1,-27-79</inkml:trace>
  <inkml:trace contextRef="#ctx0" brushRef="#br0" timeOffset="101004">27279 4127,'-27'0,"27"-26,0-27,0 26,0 1,-26 26,26-27,0-25,-27 52,27-27,0-26,0 0,-53 53,53-26,0-1,0-26,-26 27,26-1,0-25,0 25,0 1,-27 26,27-53,0 26,0 1,0-1,0-26,0 27,0 0,0 78,0 1,27 27,-27-27</inkml:trace>
  <inkml:trace contextRef="#ctx0" brushRef="#br0" timeOffset="102413">28099 4101,'0'0,"0"-53,0 26,0-26,0 27,0-27,0 27,0-1,0-26,-53 53,53-26,0-1,0-26,0 27,0-1,-27-25,27 25,0 1,-53 26,53-53,0 26,-26 27,26-26,0 79,0 0,0-27,0 27,26-53</inkml:trace>
  <inkml:trace contextRef="#ctx0" brushRef="#br0" timeOffset="104162">29025 4259,'0'-26,"0"0,0-27,0 26,0 1,-53 26,53-27,0-26,0 27,-27-27,27 27,0-1,0 1,0-27,0 26,-26 27,26-26,0-27,0 0,0 26,0-25,0 25,0 27,0 79,0-52,53 26</inkml:trace>
  <inkml:trace contextRef="#ctx0" brushRef="#br0" timeOffset="105452">29871 4048,'0'-27,"-26"27,26-26,0-27,0 27,-26 26,26-27,0 1,0-27,0 26,-53-26,53 27,0-1,0 1,0-27,0 27,-27 26,27 26</inkml:trace>
  <inkml:trace contextRef="#ctx0" brushRef="#br0" timeOffset="107597">31062 4021,'0'-26,"0"-1,0 1,0-27,-26 27,26-1,0-26,0 27,0-1,0-26,0 27,-27 26,27-27,0-25,0 25,0 1,0 26,0 53,0 26,0-53,-53 1,53 26,0-27,0 1,0 26,0-80,0 1,27-27,-27 26,0 1,0-1,0-26,0 80,-27 52,27 1,0-27</inkml:trace>
  <inkml:trace contextRef="#ctx0" brushRef="#br0" timeOffset="111807">26167 2354,'-26'0,"26"-26,-53 26,26 0,1 0,26 0,-53 0,53 26,-26-26,26 80,0-27,0-27,0 1,0-27,79 0,-26 0,-27 0,-26-27,0 1,53-27,-53 26,27 27,-27 0,26 80,-26-27,53-53,-53 26,27-26,-27 27,26-27</inkml:trace>
  <inkml:trace contextRef="#ctx0" brushRef="#br0" timeOffset="112106">26379 1931,'0'27,"0"-1,0 1,0 25,0-25,0 26</inkml:trace>
  <inkml:trace contextRef="#ctx0" brushRef="#br0" timeOffset="113172">27040 2725,'-26'0,"26"-27,-53 27,27-52,-1 52,-26 0,27 26,26 0,-53 27,53-26,0-1,0 27,53-53,-27 0,1 0,26 0,0-26,-53-27,0 26,26 27,-26 53,53-53,-53 53,26 0,-26-26</inkml:trace>
  <inkml:trace contextRef="#ctx0" brushRef="#br0" timeOffset="113571">27014 2222,'0'-26,"0"26,0 0,53 26,-53 27,0 0,0-27,53-26,-27 53,27-53,-26 0,26 0</inkml:trace>
  <inkml:trace contextRef="#ctx0" brushRef="#br0" timeOffset="114657">27861 2804,'-53'-26,"53"-1,-27 27,1 0,-27 0,53 0,-27 53,27-26,0-1,0 27,0-26,0-1,0-26,80 0,-54 0,-26-26,27 26,-27-53,0 0,0 53,53 53,-53-27,0 1,26-27,-26 52,27-52,25 0</inkml:trace>
  <inkml:trace contextRef="#ctx0" brushRef="#br0" timeOffset="115243">27834 2037,'0'-26,"0"26,27 0,-27 52,0-25,0-1,0 27,0-26,0-27,0 26,53-26,-1 53,-52-26,0-1,-26-26,-27 53,27-53,26 53,-27-53</inkml:trace>
  <inkml:trace contextRef="#ctx0" brushRef="#br0" timeOffset="116413">28813 2910,'0'-53,"0"0,-26 53,-27 0,26 0,-26 0,27 53,-27 0,27 0,26-27,-53 27,53 0,26-53,27 0,-27 0,1 0,26 0,-53 0,53 0,-53-53,0 0,0 27,0 0,26 26,-26 52,53 1,-53 0,0-26,27-27,-27 53,26-27,53-26</inkml:trace>
  <inkml:trace contextRef="#ctx0" brushRef="#br0" timeOffset="116824">28760 2169,'0'0,"0"80,0-27,0-1,-26-25,26 26,0-27,0-26,79 0,-26-79,-53 52,27-25,-27 78,0 0,0 1,0 26,0-27,0 27,0 0,0 27,0-54</inkml:trace>
  <inkml:trace contextRef="#ctx0" brushRef="#br0" timeOffset="117960">29739 2963,'0'-26,"0"-27,0 26,-26 27,-27 0,26 27,-26-1,27 27,-27-27,53 1,-53 26,53 0,0-27,53-26,0 0,0 0,-27 0,1 0,-27-26,53 26,-53-27,0-26,0 0,0 80,0-1,26 27,-26 0,53 0,-53 0,27-53</inkml:trace>
  <inkml:trace contextRef="#ctx0" brushRef="#br0" timeOffset="118460">29845 2460,'0'0,"0"0,0 27,0 52,0-26,0-53,53 53,-27-53,27 53,-26-27,-27 27,-53-53,0 53,-26-53,52 27,1-27</inkml:trace>
  <inkml:trace contextRef="#ctx0" brushRef="#br0" timeOffset="118676">29819 2513,'0'-26,"52"26,-25 0,26 0,-27-53,27 53,0 0,27 0,-28 0</inkml:trace>
  <inkml:trace contextRef="#ctx0" brushRef="#br0" timeOffset="119764">31062 2831,'0'-53,"0"0,0-26,0 52,0 27,-26 0,-80 53,79-27,1 27,26-26,-53-1,53 27,26 0,1-53,-1 0,1 0,26 0,-53 0,53 0,-53-79,26 79,-26-53,0 79,53 54,0-27,0-1,-53-25</inkml:trace>
  <inkml:trace contextRef="#ctx0" brushRef="#br0" timeOffset="120193">31671 2328,'-53'53,"0"53,0 0,26 26,27-79,0 0,0 0,0-27,27-26,26 0,-27 0,-26-26,53-27,-53 26,0-26,0 27,0-27,0 53,-53 0,0 0,27 0,-1 53,-25 0,52 0,-27-27</inkml:trace>
  <inkml:trace contextRef="#ctx0" brushRef="#br0" timeOffset="122435">27623 1984,'26'0,"-26"-53,26 53,1 0,26 0,-53 27,26-27,-26 26,0 1,27 25,-27-25,0-1,0-26,0 80,-27-80,-26 26,27-26,26 27,-27-27,27-27,0 27,0-26</inkml:trace>
  <inkml:trace contextRef="#ctx0" brushRef="#br0" timeOffset="124047">24791 2540,'0'-27,"-26"27,26-53,-26 53,-27 0,53-26,-53 26,-27 0,80 0,-79 53,79-27,-53 27,53-26,0-1,0 27,27-27,-1-26,27 0,-27 0,27 0,-53-52,53 52,-53-106,0 79,0 1,27 26,-27 0,26 0,-26 53,0 0,0 0,0-1,0-25,53-27,-53 53,26-53</inkml:trace>
  <inkml:trace contextRef="#ctx0" brushRef="#br0" timeOffset="124504">24659 2037,'-53'0,"-26"26,79 1,-27 26,27 0,0-53,53 26,0-26,0 0,-26 0,26 0,-27-53,-26 0,0 27,-26 26,-27 0,53 0,-27 53,27 0</inkml:trace>
  <inkml:trace contextRef="#ctx0" brushRef="#br0" timeOffset="125615">26405 1799,'0'0,"-52"0,25 79,27-52,0-1,-53 27,53-26,0-1,0 27,27 26,-27-52,0-1,26-26</inkml:trace>
  <inkml:trace contextRef="#ctx0" brushRef="#br0" timeOffset="127368">25215 3889,'-53'0,"26"27,-25 25,52-25,-80 26,54 0,26-53,0-27,0-26,0 27</inkml:trace>
  <inkml:trace contextRef="#ctx0" brushRef="#br0" timeOffset="127583">24977 3968,'0'-52,"0"78,0-26,0 26,53-26,0 27,-27-27,27 0,0 0,0 0,-27 53,1-53</inkml:trace>
  <inkml:trace contextRef="#ctx0" brushRef="#br0" timeOffset="128567">23998 3942,'0'26,"0"27,-27 27,1-27,-27-27,26 27</inkml:trace>
  <inkml:trace contextRef="#ctx0" brushRef="#br0" timeOffset="128807">23813 4074,'0'-53,"26"53,0 0,1 0,26 27,-27-27,1 0,26 26,-27-26,27 53,-27-53</inkml:trace>
  <inkml:trace contextRef="#ctx0" brushRef="#br0" timeOffset="129699">23045 4021,'-26'0,"-1"0,-26 53,27-26,-27 26,27-27,-1 1,-52 52,52-53</inkml:trace>
  <inkml:trace contextRef="#ctx0" brushRef="#br0" timeOffset="129939">22675 4180,'26'-26,"27"26,-26 0,26 0,-27 0,27 0,-27 0,27 0,0 0,27 0,-1 0,-53 0</inkml:trace>
  <inkml:trace contextRef="#ctx0" brushRef="#br0" timeOffset="130741">21537 3995,'0'53,"0"0,-53-27,53 27,0-26,0-1,-26-26,26 53,-53 0</inkml:trace>
  <inkml:trace contextRef="#ctx0" brushRef="#br0" timeOffset="130988">21352 4180,'0'0,"53"0,0 0,-27 0,1 0,52 0,-26 53,0-53,0 0,0 0,-53 26</inkml:trace>
  <inkml:trace contextRef="#ctx0" brushRef="#br0" timeOffset="134719">26458 6588,'0'0,"0"26,27 27,-27 0,26-53,-26 79,0-52,0 52,0-26,0 0,53-26,-53 52,0-53,0 1,0 26,0 0,0 0,0 0,0-1,0 1,0 27,0-27,27 0,-27 0,0 26,53-26,-53 0,0 0,26 26,-26-26,0 0,53 0,-53 0,0 26,26-26,-26 0,0 0,0 0,53 0,-53 0,0-1,27 1,-27 27,0-27,0 0,53 0,-53 26,0-26,26 0,-26 0,53 26,-53-26,0 0,27 0,-27-27,0 27,52-26,-52 26,0-1,0-25,0-1,0 27,0-26,0-1,27-26,-27 80,0-54,0 0,0 27,53-53,-53 53,0 0,0-26,0-1,0 27,0 0,26-27,-26 54,0-27,53 0,-53-27,0 27,27 0,-27 0,0 0,0 0,0-27,26-26,-26 27,0 26,0-80,0 1,0-1,0-52,0-1</inkml:trace>
  <inkml:trace contextRef="#ctx0" brushRef="#br0" timeOffset="137435">21193 10795,'27'0,"-1"0,1 0,25 0,-25 0,-1 0,27 0,-26 0,-1 0,27 0,-26 0,-1 0,27 0,0 0,0 0,0 0,0 0,26-27,-26 27,26 0,1 0,-1-53,27 53,26 0,-52 0,-1-26,27 26,0 0,26 0,-26-53,26 53,-26 0,0 0,26-53,-53 53,27 0,0-53,26 53,-26 0,-27 0,1 0,-1-26,1 26,-1 0,0 0,1 0,-27 0,0 0,-1 0,1 0,27 0,-27 0,0 0,0 0,-1-53,28 53,-27 0,0 0,0 0,-1 0,28 0,-27 0,0 0,0 0,26 0,0 0,1 0,-1 0,0 0,1 0,26 0,-27 0,27 0,-27 0,1 0,25 0,1 0,0 0,26 0,-52-53,26 53,-1 0,28 0,-27 0,-1 0,28-53,-27 53,-1 0,1 0,27 0,-28 0,1 0,0 0,0 0,0 0,-27 0,0 0,1 0,-27 0,0 0,0 0,-1 0,28 0,-27-27,0 27,0 0,26 0,0 0,-26 0,27 0,-1-52,0 52,27 0,-26 0,-1 0,27-27,0 27,-1 0,-25 0,-1 0,1 0,-1 0,27-53,-27 53,1 0,-1 0,-26 0,26 0,-26 0,27 0,-28 0,28 0,-27 0,0-26,0 26,26 0,-26 0,0 0,0-53,0 53,26 0,-26 0,0 0,0 0,0 0,26-53,-26 53,0 0,-27 0,27 0,-26-27,-1 27,27 0,0 0,-27 0,1 0,26 0,0-53,0 53,0 0,-1 0,-25-26,26 26,0 0,0 0,-27 0,27-26,-26 26,-1 0</inkml:trace>
  <inkml:trace contextRef="#ctx0" brushRef="#br0" timeOffset="137751">33258 9683,'53'0,"-53"0,0 27,0 26,27-27,-27 27,0 0,0-26,0-1,0 53,0-79,0 27,-27-27</inkml:trace>
  <inkml:trace contextRef="#ctx0" brushRef="#br0" timeOffset="138695">33020 10451,'-26'26,"26"27,0-26,0 25,0 1,0 27,0-27,52-27,-52 27,27-26,-1-27,-26-53,0 26,0-26,53-53,-53 53,0 1,0 25,27 27,-27 0,53 27,-53 25,26 1,-26 0,53 0,-53 27,0-54,0 1,27-27</inkml:trace>
  <inkml:trace contextRef="#ctx0" brushRef="#br0" timeOffset="140331">26379 6588,'0'26,"-26"27,-27 27,-27-28,54 1,26 0,0-79,0-27</inkml:trace>
  <inkml:trace contextRef="#ctx0" brushRef="#br0" timeOffset="140570">26511 6561,'53'0,"-53"27,80-27,-54 26,53-26,-26 53,0-53,-26 27,52-27,-52 0,-1 0,27 26</inkml:trace>
  <inkml:trace contextRef="#ctx0" brushRef="#br0" timeOffset="141665">23336 6747,'0'-27,"0"27,53 53,-26 26,-27 1,53-1,-53-26,0 0,0 26,0-52,0-27,0 26,0-79,0 27,0-27,0-53,52 27,-52-27,53 53,-53-26,53 52,-53 80,0 0,0 26,0 1,0-1,27-26,-27-26,0-1,0 27,53-53</inkml:trace>
  <inkml:trace contextRef="#ctx0" brushRef="#br0" timeOffset="142409">24236 6508,'-53'-79,"26"26,-25 27,25 26,-26 26,53 27,0 26,-26 1,26 26,0-27,0 0,0 1,0-1,0-26,0 0,0 0,0 0,0 0,0-27,53 27,-27 0,27-27,-27-26,1 0,26 0,-53-26,0 0,26-27</inkml:trace>
  <inkml:trace contextRef="#ctx0" brushRef="#br0" timeOffset="142768">24315 7064,'0'27,"0"25,0 1,0 0,27-53,-27 53,26-53,-26-53,0 27,0-1,53-52,-26 105,25 27,-25 27,-27-54,53-26</inkml:trace>
  <inkml:trace contextRef="#ctx0" brushRef="#br0" timeOffset="143339">24606 6561,'0'-53,"0"1,0-1,0 53,0-27,53 27,0 0,-26 0,-1 0,27 0,-53 0,26 0,-26 80,0-54,0 27,0 0,0 0,0 26,0-26,27 0,-27-27,53 54,-53-27,53 0,-53 0,79 26,-79-53,27 27,-27-26,0-1,0 1,0 52,-53-79,53 26,-27-26,1 0,-27 0</inkml:trace>
  <inkml:trace contextRef="#ctx0" brushRef="#br0" timeOffset="144920">27993 10186,'0'27,"0"26,0-1,0 28,0-27,0 0,0 0</inkml:trace>
  <inkml:trace contextRef="#ctx0" brushRef="#br0" timeOffset="145266">28125 10715,'27'0,"26"27,-53-1,0 27,0-26,0 26,0-1,0 1,0-26</inkml:trace>
  <inkml:trace contextRef="#ctx0" brushRef="#br0" timeOffset="145894">28998 10239,'0'0,"27"53,-27-27,0 27,0-26,0-1,0 54,0-54</inkml:trace>
  <inkml:trace contextRef="#ctx0" brushRef="#br0" timeOffset="146225">29051 10715,'80'0,"-1"0,-53 0,-26 53,53-53,-53 53,0-26,-26 26,-1-27,-25 0,25-26,27 53,-26-53,52 0,1 0,25 0,28-26,-27 26,26 0,-26 0,-26 0,-27-27</inkml:trace>
  <inkml:trace contextRef="#ctx0" brushRef="#br0" timeOffset="146811">29924 10133,'53'27,"-53"26,0-27,27 27,-27 26,0 1,0-1</inkml:trace>
  <inkml:trace contextRef="#ctx0" brushRef="#br0" timeOffset="147209">30083 10689,'27'0,"26"0,-53 53,-53 0,0 0,53-53,53 0,-27 0,27 53,0-53,-27 0,-26 26,0 27,-26 0,-1-27,-25 27,-28-53,27 53,0-53,27 0</inkml:trace>
  <inkml:trace contextRef="#ctx0" brushRef="#br0" timeOffset="147989">30850 10080,'0'-79,"0"52,0 80,0 0,0 27,0-27,0 0,0-1,0 28,27-1,-27-26</inkml:trace>
  <inkml:trace contextRef="#ctx0" brushRef="#br0" timeOffset="148362">31009 10715,'53'0,"-26"80,25-27,-52-27,0 27,27-53,-27 26,26-26,27 0,0-26,-53-27,53 27,-53-27,27 26,-27 54,0 26,0 26,0-26,0 0,0-27,0 27,0-26</inkml:trace>
  <inkml:trace contextRef="#ctx0" brushRef="#br0" timeOffset="149038">31962 9948,'-53'0,"53"26,-27 27,27 27,0-1,0 1,0-28,0 28,0-54,0 1,0 26,53-53</inkml:trace>
  <inkml:trace contextRef="#ctx0" brushRef="#br0" timeOffset="149412">31962 10821,'0'27,"0"-27,0 26,-53-26,53 53,0-27,0 27,26 0,1-53,26 53,-27-53,27 27,-27 26,-26-27,-52-26,-1 0,0 0,-27 0</inkml:trace>
  <inkml:trace contextRef="#ctx0" brushRef="#br0" timeOffset="149622">31882 10768,'80'0,"-27"-53,0 53,-1-26,1 26,-53-53</inkml:trace>
  <inkml:trace contextRef="#ctx0" brushRef="#br0" timeOffset="150972">26988 10689,'-27'0,"27"53,-53-53,53 79,0-26,0-26,0 25,27-52,52 0,-26-26,-53-27,0-26,-27 26,-25 53,-28 0,80 0,-26 53</inkml:trace>
  <inkml:trace contextRef="#ctx0" brushRef="#br0" timeOffset="151707">25850 10213,'0'53,"0"26,0 0,0 1,0-27,0-1,0 28,0-54</inkml:trace>
  <inkml:trace contextRef="#ctx0" brushRef="#br0" timeOffset="151923">25744 11059,'53'0,"-27"0</inkml:trace>
  <inkml:trace contextRef="#ctx0" brushRef="#br0" timeOffset="152133">26061 10795,'0'0,"0"53,0 0,0-1,0 1,0-26,0 26,0-27,0 27</inkml:trace>
  <inkml:trace contextRef="#ctx0" brushRef="#br0" timeOffset="152900">24421 10318,'0'-26,"0"105,0 1,0 26,0 26,0 0,0-52</inkml:trace>
  <inkml:trace contextRef="#ctx0" brushRef="#br0" timeOffset="153118">24156 11324,'80'0,"-54"-53,1 53,26 0</inkml:trace>
  <inkml:trace contextRef="#ctx0" brushRef="#br0" timeOffset="153439">24500 11059,'53'0,"0"0,0 0,0 0,-53 27,0-1,0 27,0-26,0-1,0 27,27-53,25 0,1 0,27 0,-27 0,0 0,-27 0</inkml:trace>
  <inkml:trace contextRef="#ctx0" brushRef="#br0" timeOffset="154353">25638 11086,'0'0,"-26"0,26 0,0 53,26-53,1 0,26 0,-27-27,0 27,27 0</inkml:trace>
  <inkml:trace contextRef="#ctx0" brushRef="#br0" timeOffset="155532">22992 10398,'0'26,"0"1,27 52,-27 27,0 26,0-52,0-1,0 27,-53-27</inkml:trace>
  <inkml:trace contextRef="#ctx0" brushRef="#br0" timeOffset="155845">22834 11350,'0'0,"26"0,0 0,27 0,-26 0,-1 0,27 0</inkml:trace>
  <inkml:trace contextRef="#ctx0" brushRef="#br0" timeOffset="156222">23178 11059,'52'0,"1"0,-53 0,0 53,0-26,-26 26,26-27,-53-26,53 53,0-27,26-26,27 0,27 0,-27 0,0 0,-27 0,-26 53,0-26,-26 26,-1-27,-52 27,26-26,0 25,-26-25,26-27,26 0</inkml:trace>
  <inkml:trace contextRef="#ctx0" brushRef="#br0" timeOffset="157759">18680 11006,'53'0,"-27"0,53 0,-52 0,26 27,-27-27,1 0,26 0,-27 0,27 0,0 0,0 0,0 0,-27 0,27 0,-26-27,-1 27,27 0,0 0,0 0,-27 0,27 0,-26 0,-1 0,27 0,-27-26,1 26,26 0,-27-53,1 53,26 0,-27-26,1 26,25 0,-25 0,-1 0,27 0,-53-53,27 53,-1 0,27 0,0 0,-27 0,54-27,-27 27,-27 0,1 0,26 0,-27 0,53 0,-52 0,26-53,-27 53,1 0,26 0,0-26,-27 26,27 0,-27 0,1 0,26 0,-27 0,1 0,-1 0,27 0,-26-53,25 53,-25 0,-1 0,1 0,26 0,0 0,0 0,-53 26,52-26,1 0,-26 0</inkml:trace>
  <inkml:trace contextRef="#ctx0" brushRef="#br0" timeOffset="158216">21378 10504,'0'53,"0"-1,0 1,0 27,0-1,0 27,0-53,0 0,-26-27</inkml:trace>
  <inkml:trace contextRef="#ctx0" brushRef="#br0" timeOffset="158527">21299 11430,'53'-27,"0"27,0-26,0 26,-27-53,1 53,52 0,-53 0</inkml:trace>
  <inkml:trace contextRef="#ctx0" brushRef="#br0" timeOffset="158876">21802 11112,'0'27,"0"-1,0 27,0-27,0 1,26 26,-26-27,53-26,-53 53,53-53,0 0,0 0,-53-26,53-1,-53-26,0 27,0-27,-27 106,27 0,0 0,0 26,0-26,0 26,0-26,-26-53</inkml:trace>
  <inkml:trace contextRef="#ctx0" brushRef="#br0" timeOffset="159612">19209 10768,'0'0,"0"53,0 0,0 26,0-26,0 27,0-1,0 0,0-52</inkml:trace>
  <inkml:trace contextRef="#ctx0" brushRef="#br0" timeOffset="159910">18865 11879,'53'0,"26"0,-26 0,-27 0,1 0,26-52,-27 52</inkml:trace>
  <inkml:trace contextRef="#ctx0" brushRef="#br0" timeOffset="160204">19288 11694,'-53'0,"53"53,0 27,53-28,-26-52,26 53,26-53,0 80,-26-54,27 27,-54 0,-26 0,79 26,-79-52,0-1,-26 27,-1-53,-52 27,26-27,0 0,27 0</inkml:trace>
  <inkml:trace contextRef="#ctx0" brushRef="#br0" timeOffset="160378">19526 11588,'80'0,"-27"-26,26 26,-26 0,0-79</inkml:trace>
  <inkml:trace contextRef="#ctx0" brushRef="#br1" timeOffset="170316">26908 8784,'0'-27,"0"27,-53 0,53 0,-26 53,26-26,0-1,-53 27,53-26,0-1,-27-26,27 53,0 0,-26-53,26 26,0-52,0-1,0-52</inkml:trace>
  <inkml:trace contextRef="#ctx0" brushRef="#br1" timeOffset="170624">26723 8943,'0'-27,"-53"-26,53 27,0 26,26 0,-26 53,27-53,-27 53,26-53,-26 26,53-26,0 53,0-53,-53 26,53-26,0 0,-53 27,26-27,-26 53</inkml:trace>
  <inkml:trace contextRef="#ctx0" brushRef="#br1" timeOffset="173542">28046 10530,'0'-26,"0"-1,0-26,0 27,0-1,0 1,-27 26,27-53,0 27,0-1,0-26,0 27,0-1,0-26,0 27,0-27,0 0,0-26,0 52,0 1,0-1,0-26,0 27,0-1,0-25,0 25,-26 1,26-27,0 0,0 26,0-26,0 27,0-1,-27 27,27-52,0-1,0 26,0 1,-52-27,52 26,0 1,0-27,-27 27,27-27,0 0,0 26,0 1,-53-27,53 26,0 1,0-27,0 27,0-27,0 26,-26 27,26-53,0 27,0-1,-53-26,53 27,0-27,0-26,0 26,0 0,0 0,0 0,0 0,-27 53,27-53,0 27,0-1,0-26,0 53,53 0,-53-26,0-1,-26 27,-27 0,26 53,-52-26,26 26,27-53,26 53,-80-53,80 0,27-53,26-27,0 80,-27 0,-26 27,27-27,-27 79,79-52,-53-27,1 53,26-53,-27 0,27 0,-53 26</inkml:trace>
  <inkml:trace contextRef="#ctx0" brushRef="#br1" timeOffset="176267">29104 10504,'0'-27,"0"1,0-1,0-26,-53 53,53-26,0-27,0 27,0-27,0 26,-26 27,26-26,0-54,0 54,0-1,0-26,0-26,-27 53,27-1,0-52,0 26,-53 26,53 1,0-53,0 26,0 0,-26 0,26 0,0-26,0-1,-53 1,53-1,0-25,-53-1,53 53,0 0,-53 0,53 0,-53-26,53 26,-26 0,26 0,0-26,-53 26,53 26,0-26,-53 27,53-1,0-26,0 27,-26 0,26-54,0 27,0 27,-53 26,53-27,0-26,0 27,0-27,-27-26,27 26,0 0,0 26,0-26,0 1,0-1,-53 26,53-52,0 26,0 0,0 0,-26 53,26-53,0 0,0 27,0-1,0-26,0 27,0-1,0 1,0-27,0 27,0-1,0-26,0 27,79 26,-79-27,53 27,-53-53,53 53,-27 0,-26 27,-26-1,-27 27,-26 0,-1 27,27-54,1-26,52 53,-53-53,53 0,-27-27,27-25,0 25,0 1,0 26,27 0,-27 26,53 1,-53 25,79-25,-53 26,27-53,0 26,-26-26,-1 0,53 0,-79 27</inkml:trace>
  <inkml:trace contextRef="#ctx0" brushRef="#br1" timeOffset="181119">30057 10398,'0'-53,"0"26,0 1,0-27,0 27,0-1,0 1,0-54,0 54,0-1,-27-52,27 26,0 27,0-1,0-26,0 27,0-1,0-26,0 27,0 0,0-27,0 26,-53 1,53-27,0 26,0-26,-26 0,26-26,0 26,-53 0,53 27,0-54,-53 28,53-1,-53 0,53-27,-26 27,26 0,-53 1,53-1,0 0,-27 0,27 0,0-26,0 52,-53 1,53-27,0 26,0 1,-26-27,26 26,0 1,0-27,0 27,0-27,-53 0,53-27,0 54,0-27,-26 0,26 0,0 27,0-1,0-26,0 27,-53-1,53-26,0 27,0 0,0-27,0 26,-27 1,27-27,0 26,-53-26,53 27,0-27,-26 53,26-79,0 26,0 0,0 26,0 1,0-27,-27 53,27-79,0 26,-53 53,53-53,0 0,-26 0,26 0,0 27,-53-54,53 27,0 27,0-1,-26-52,26 26,-53 0,53 0,0 0,-27 53,27-53,0 27,0 0,0-27,0 53,53 0,-26 0,-27 26,0 80,0-53,0-27,-27-26,-26 27,27-27,-1 0,-26 0,27 0,-1 0,27-27,-52 27,52-53,0 27,0 26,52 53,-25 0,26-53,-53 26,79-26,-26 0,-26 0,-1 0,-26 0,0 0,0 53,0 0,79-27,-79 27,53-53</inkml:trace>
  <inkml:trace contextRef="#ctx0" brushRef="#br1" timeOffset="184125">30983 10318,'0'-26,"0"0,0-27,0 26,0 1,-27-27,27 0,0 0,0 0,0 27,0-54,0 1,0 52,0-52,-26 26,26 27,0-27,0 26,0-52,0 26,0-26,0 52,0 1,-53-27,53 26,0 1,0-27,0 26,-27-25,27 25,0-26,0 0,0 0,-52-53,52 27,0 26,-27-26,27-1,-53-25,53-1,-79-27,79 54,-53 0,53-1,-53 1,53 0,-53-27,53 53,-26 0,26 0,0-26,0 26,-53 0,53 0,0 26,0-25,0 25,0 1,0-27,-27 0,27 26,0-52,0 52,0-25,0-1,-53 0,53 26,0 1,0-27,0 26,0 1,0-27,0 27,0-1,0 1,0-27,0 26,0 1,0-27,0 26,0 1,0-27,0 0,0 27,0-1,0-26,0 27,-26-27,26 27,0-1,0 1,0-27,0 26,-53-26,53 27,0-1,0 1,0-53,0 26,0 26,0 1,0-27,0 26,0 1,0-27,0 27,0-1,0 27,0 27,26-27,1 0,-1 0,27 0,0 0,-53 0,-53 0,0 0,0 0,0 52,-26-52,53 0,-1 0,-26 27,53-27,27 0,26 0,26 26,-26 27,0 0,-27 0,27-53</inkml:trace>
  <inkml:trace contextRef="#ctx0" brushRef="#br1" timeOffset="186202">26405 8757,'0'-53,"0"27,0-27,0 27,-52 26,-1 0,0 53,-27-1,54 28,-27-1,53-26,-27-26,27 26,27-53,-1 0,27-27,-26 27,-27-53,53 27,0-54,-53 107,0 26,0-27,26 27,53 0,-52-53,26 0,-53 0</inkml:trace>
  <inkml:trace contextRef="#ctx0" brushRef="#br1" timeOffset="186539">26220 8175,'-26'0,"26"0,0 53,0-53,53 0,0-26,-53-27,0 0,0 26,-27 27,-26 0,53 27</inkml:trace>
  <inkml:trace contextRef="#ctx0" brushRef="#br1" timeOffset="187575">27252 7673,'0'-80,"-26"27,-54 27,54 26,-1 0,-52 0,26 53,0 0,0 0,27 0,26-1,0 1,0-26,26 26,27-53,0 0,0 0,0-27,-27 27,27-53,-26 0,-27 53,0 0,0 27,0-1,0 27,0 0,79 0,-26-53</inkml:trace>
  <inkml:trace contextRef="#ctx0" brushRef="#br1" timeOffset="187808">27358 7329,'0'26,"0"1,0 52,0-26,0 26,0-52</inkml:trace>
  <inkml:trace contextRef="#ctx0" brushRef="#br1" timeOffset="189231">28046 6297,'0'-27,"0"27,0-26,-53 26,26 0,-25 0,-28 26,54 27,26 0,26-26,1-27,26 0,-1 0,-52 0,27 0,-27-27,0-26,0 80,0 26,53-27,-53 27,0-27,26 1,-26 26,27-53</inkml:trace>
  <inkml:trace contextRef="#ctx0" brushRef="#br1" timeOffset="189549">28099 6191,'26'0,"1"0,-1 0,-26 0,0 26,53 27,0-53,26 0,-52 0,26 0,-27 0</inkml:trace>
  <inkml:trace contextRef="#ctx0" brushRef="#br1" timeOffset="190681">29686 6403,'0'-53,"0"26,-26 1,26-27,-27 53,1 0,-27 26,53 1,-26 26,26 0,0-27,0 27,0-53,52 0,-25 0,-27 0,53 0,-53-53,26 53,-26-53,0 0,0 80,0 26,53 26,-53-53,27 27,26 0,26 0</inkml:trace>
  <inkml:trace contextRef="#ctx0" brushRef="#br1" timeOffset="191252">29554 5847,'0'-53,"0"53,79 0,-26 0,-53 27,-26-1,-1-26,27 53,0-27,53-26,-26 0,26 27,0-27,-53 53,0-27,-27-26,1 53,-1-53,27 79,-79-79,79 27</inkml:trace>
  <inkml:trace contextRef="#ctx0" brushRef="#br1" timeOffset="193836">30771 5582,'0'-26,"0"26,-53 0,27 0,-27 53,0 0,26 26,-26-52,53 26,-26-27,26 0,26-26,27 0,27 0,-80-52,26 52,1 0,-27 26,53 27,-53-27,0 27,26-26,27-27</inkml:trace>
  <inkml:trace contextRef="#ctx0" brushRef="#br1" timeOffset="194248">30903 5344,'0'27,"0"52,0-26,0 0,0-27,0 27,0-26,27-27,-27 26,26-26,27 0,-26-79,-27 26,26 53,-26 53,0 0,0-27,0 1,0 26,0 26</inkml:trace>
  <inkml:trace contextRef="#ctx0" brushRef="#br1" timeOffset="194841">30798 5609,'0'26,"0"1,0-1,0 1,0 26,0-27</inkml:trace>
  <inkml:trace contextRef="#ctx0" brushRef="#br1" timeOffset="197512">26749 12171,'0'-53,"0"0,0-27,0 27,0 27,-26 26,-1 0,1 0,-53 0,26 79,-53 1,53-1,0-26,53 0,0 0,0-27,79-26,-26 0,0 0,27 0,-27-26,-1 26,-25-80,-1 80,-26-26,0 52,0 1,0 26,0 0,0 0,0 0,53-1,-53-25,53-27,-53 26,53-26</inkml:trace>
  <inkml:trace contextRef="#ctx0" brushRef="#br1" timeOffset="198095">27305 12118,'0'-53,"53"53,26 26,-52-26,52 53,1 0,-1 0,53-53,-52 53,-28-53,28 79,-27-79,-27 27,-26-1,0 27,-53-53,0 53,-26 0,-53 0,26 0,-26-53,52 53,27-53,-53 53,54-53,25 0,27 0,53 0</inkml:trace>
  <inkml:trace contextRef="#ctx0" brushRef="#br1" timeOffset="198508">28337 12038,'26'0,"-26"-53,27 53,-27-26,53 26,-27 0,-26 26,27 27,-27 53,0-27,0 1,0 26,0-1,0 1,0 0,0-26,0-28</inkml:trace>
  <inkml:trace contextRef="#ctx0" brushRef="#br1" timeOffset="198828">29686 12065,'0'-27,"-26"54,26 26,-80 26,80 53,-26-26,26-27,0 1,-79 26,79-27,-80 0,1 27,-27-53,0 27,-53-80</inkml:trace>
  <inkml:trace contextRef="#ctx0" brushRef="#br1" timeOffset="199499">25374 11959,'0'53,"0"0,-53 26,53 0,0 1,-53 52,53-26,0 0,26-27,27 1,53-28,0-52,53 0,-27 0</inkml:trace>
  <inkml:trace contextRef="#ctx0" brushRef="#br1" timeOffset="205819">979 4021,'0'-79,"0"79,-26 0,-54 26,27 27,0-26,-26 26,52-27,-25 27,25 0,27-27,0 27,53-53,0 53,0-26,26 26,-52-27,-27 54,0-1,0 27,0-27,0 0,-27-26,-26 0,27-26,26-80</inkml:trace>
  <inkml:trace contextRef="#ctx0" brushRef="#br1" timeOffset="206154">1296 4471,'-26'53,"26"-26,-79 52,79-26,0-27,0 1,26 26,1-53,25 0,28 0,-27 0,-27-27,-26 1,0-1,0-26,0-26,-26 26,-27 27,-27 26,54-53,0 53,-27 0,0 26,53 1,0-1,0 27,0 26,0-26,0-26</inkml:trace>
  <inkml:trace contextRef="#ctx0" brushRef="#br1" timeOffset="206651">1508 4894,'27'0,"26"0,26 0,-53 0,27-26,-26 0,26-54,-27 27,-26-26,53 0,-53-1,0 1,0 52,0 1,-53 26,0 0,53 26,-53 27,53 0,-53 53,53 0,0-27,0 1,0-28,0 1,27 0,-27-26,53-27,-27 79,27-79,-26 0,-1 0</inkml:trace>
  <inkml:trace contextRef="#ctx0" brushRef="#br1" timeOffset="206845">2064 4418,'0'-26,"0"26,0 26,0 54,0-1,0 27</inkml:trace>
  <inkml:trace contextRef="#ctx0" brushRef="#br1" timeOffset="207018">1984 5106,'0'27,"53"-27,-26 0</inkml:trace>
  <inkml:trace contextRef="#ctx0" brushRef="#br1" timeOffset="207198">2355 4630,'0'26,"0"27,-53 27,-106 52,-26 27</inkml:trace>
  <inkml:trace contextRef="#ctx0" brushRef="#br1" timeOffset="207359">794 5768,'79'-27,"1"27,52-53,-26 53,26 0,-53 0,1 0,-54 0</inkml:trace>
  <inkml:trace contextRef="#ctx0" brushRef="#br1" timeOffset="209524">4419 4365,'-53'53,"0"-26,0 52,0-26,-53 53,27-27,26 27,-27-27,27 1,27-27,-27-27,27 27,26-79</inkml:trace>
  <inkml:trace contextRef="#ctx0" brushRef="#br1" timeOffset="209784">3784 4577,'0'-53,"0"0,0 53,26 0,-26 27,106 26,-80 26,27-26,-26 0,26 26,-27 0,27 1,0 26,-27-53,27-27,-26 27</inkml:trace>
  <inkml:trace contextRef="#ctx0" brushRef="#br1" timeOffset="210139">4895 4551,'0'0,"0"26,-53 53,53 1,0-1,-53 0,53 27,0 0,0 26,0-52,0-1,53-26,-27 0,54-27,-27-26</inkml:trace>
  <inkml:trace contextRef="#ctx0" brushRef="#br1" timeOffset="210752">5080 4762,'26'0,"1"0,52 0,-26 0,-26 0,-1 0,27 0,-26 0,-1 0,-26 27,0 26,-53-1,27 1,-27 0,26 27,-26-54,53 27,-26-53,26 53,26-53,27 26,27-26,-1 0,0 0,1 0,-27 0,-27 0</inkml:trace>
  <inkml:trace contextRef="#ctx0" brushRef="#br1" timeOffset="211030">5133 4974,'0'0,"79"0,-52 0,26 0,-27 0,27 0,0 0,0 0,0 0,0 0</inkml:trace>
  <inkml:trace contextRef="#ctx0" brushRef="#br1" timeOffset="211338">5741 4709,'80'0,"-54"53,-26 0,0 26,0 1,0-1,0 27,0 26,0-52,0-27,0 0,-79-1,52-25,27-54</inkml:trace>
  <inkml:trace contextRef="#ctx0" brushRef="#br1" timeOffset="211704">6191 5027,'27'0,"-27"-53,26 53,54 0,-28 26,-25 27</inkml:trace>
  <inkml:trace contextRef="#ctx0" brushRef="#br1" timeOffset="211848">6297 5371,'53'0,"0"0,0 0,0 0,-27 0,1 0</inkml:trace>
  <inkml:trace contextRef="#ctx0" brushRef="#br1" timeOffset="213040">8096 4471,'-53'0,"-26"53,26-26,0 25,-26-25,52 26,27-27,-26-26,26 53,0-53,26 0,54 0,-1 0,53 53,-52-53,-27 0,0 0,-53 53,26-53,-26 79,-26-26,-54 53,1-26,-53-28,-1 28,54-27,26 0,0-53,53 53,-26-53,26 0,52 0,54 0,-26 0,26 0,26 0,-26 0,52 0,1 0,-53 0,0 0,0 0,-27 0,27 26,-27-26,-26 0,-26 53,26-53,-27 0,-52 26,-27-26,0 0</inkml:trace>
  <inkml:trace contextRef="#ctx0" brushRef="#br1" timeOffset="213774">7011 6085,'0'27,"0"52,0-53,0 27,0 0,53 0,-53-26,0 26,0-27,27-26,-27-53,0 0,0-26,0 26,0 0,0 26,26 27,-26-52,53 52,0 26,-53 0,53 27,-53-26,0-1,53 54,-53-27,0 0,0-27,0 27</inkml:trace>
  <inkml:trace contextRef="#ctx0" brushRef="#br1" timeOffset="214030">7699 6138,'0'-26,"80"26,-54 0,1 0,26 0,-27 0,1 0</inkml:trace>
  <inkml:trace contextRef="#ctx0" brushRef="#br1" timeOffset="214217">7594 6508,'79'0,"-53"0,-26-26,80 26,-54 0,-26 26</inkml:trace>
  <inkml:trace contextRef="#ctx0" brushRef="#br1" timeOffset="214487">8149 6270,'27'0,"-1"0,27 0,-27 0,27 0</inkml:trace>
  <inkml:trace contextRef="#ctx0" brushRef="#br1" timeOffset="214975">8916 6138,'0'26,"0"27,0-26,-26-1,26 27,-53-26,0 26,0-53,53-27,-26 27,26-79,0 26,0 26,0 1,0-27,0 53,53 26,0-26,0 53,26-53,-26 53,-27-53,27 0,-53 53,0-79,0-1,-26 1,-27-27,0 53,26-27,1 27,-27 0,53-52,27 52,25 0</inkml:trace>
  <inkml:trace contextRef="#ctx0" brushRef="#br1" timeOffset="216490">8969 6270,'-53'-26,"53"26,0 53,0 0,53 26,-26-79,-1 27,54-27,-54 0,1 0,-27 0,53 0,-53-53,-27-53,-26 79,0 27,0-53,27 53,-27 0,26 0,27 0</inkml:trace>
  <inkml:trace contextRef="#ctx0" brushRef="#br1" timeOffset="217485">7620 4021,'53'0,"0"0,0 0,26 0,1 0,-28 0,1 0,0 0</inkml:trace>
  <inkml:trace contextRef="#ctx0" brushRef="#br1" timeOffset="217726">7885 3889,'0'-53,"0"106,0-26,0 25,-27 1,27 27,0-1,0-26,0 0,0-27,53-26</inkml:trace>
  <inkml:trace contextRef="#ctx0" brushRef="#br1" timeOffset="218312">8573 3810,'0'0,"0"26,-53 27,0-26,26 25,1-25,-27-27,53 79,-53-79,53-53,0 27,0-1,0-25,0 52,53 0,-27 26,27 0,-26 27,-1-26,27-27,-26 53,25-53,-25 0,26 0,-53-27,0-26,0 0,0 1,-27-1,-26 26,27 27,0-53,-54 53,80 27,-26-1,26 27,0 0,0-27</inkml:trace>
  <inkml:trace contextRef="#ctx0" brushRef="#br1" timeOffset="219400">9234 4524,'26'0,"-26"0,80 53,-27 53,-53-27,53 1,-53-1,0 0,0 1,-27-1,27-52,-26-27,26 26,0-79,0 0,0-26,0-1,26-25,27-28,-53 54,79 0,-79 105,0 27,0 0,0 0,0 0,0-27,0 1,0 25,0-25,53-1,-26-26,26 53,0-53,-27 0</inkml:trace>
  <inkml:trace contextRef="#ctx0" brushRef="#br1" timeOffset="219924">10292 4259,'0'-52,"0"25,0 27,0-53,-53 53,27 0,-27 0,-26 27,79 26,-27-27,27 0,0 54,-53-27,53 26,0 27,0-27,0 1,0-27,0 26,27-26,-27-27,0 1,0 26,26-27,-26 27,53-26,-26-1,25-26,-52 53,53-53,-26 0</inkml:trace>
  <inkml:trace contextRef="#ctx0" brushRef="#br1" timeOffset="220313">10398 4789,'53'26,"-53"1,53 25,-53 1,0 0,26 0,-26 27,0-54,53-26,-53 27,27-27,-27-27,0 1,0-27,0-53,26 26,-26 28,0 25,53 27,-53 0,27 27,-27 25,53-25,-53 26,0-27,26 1,-26 26,0-27</inkml:trace>
  <inkml:trace contextRef="#ctx0" brushRef="#br1" timeOffset="220780">10980 4048,'0'-27,"27"27,-1 0,27 0,-53 0,79 0,-79 80,53-54,-53 1,27 26,-27-27,0 27,0 26,53 27,-53-26,0-1,0 27,0-27,53 0,-53 1,0-1,0-26,0-26,0 26,-53-53,-27 52,27-52,1 0</inkml:trace>
  <inkml:trace contextRef="#ctx0" brushRef="#br1" timeOffset="221485">12224 4445,'0'-53,"0"53,53 0,0 0,0 26,-1 1,1 26,-53-27,27 27,-27-27,0 27,0 0,0 27,0-27,-106-1,106 1,-26 0,26-26,0 26,26-53,27 0,53 53,0-53,-1 0,-25 0,-54 0</inkml:trace>
  <inkml:trace contextRef="#ctx0" brushRef="#br1" timeOffset="221702">12118 4894,'0'0,"0"-26,79 26,-52 0,-1 0,27 0,27 0,-28 0,1 0,27 0,-1 0,-26 0</inkml:trace>
  <inkml:trace contextRef="#ctx0" brushRef="#br1" timeOffset="222435">11906 3995,'27'0,"26"53,0-53,-1 26,-25-26,-1 0,1 0,26 53,0-53,-27 0</inkml:trace>
  <inkml:trace contextRef="#ctx0" brushRef="#br1" timeOffset="222931">12568 3810,'0'53,"0"-27,0 1,0 52,0-53,0 27,0-26,26 26,-26-27,53-26,-53-26,0-1,0-26,0 0,27 27,-27-27,26 53,27 0,-53 53,53 0,-53-27,26 27,-26 0,53-53,-53 53,0 26</inkml:trace>
  <inkml:trace contextRef="#ctx0" brushRef="#br1" timeOffset="225054">3016 8017,'27'0,"26"0,0 0,26 0,0 0,-26 0,0 0,-53 26</inkml:trace>
  <inkml:trace contextRef="#ctx0" brushRef="#br1" timeOffset="225235">3069 8413,'53'0,"-26"0,25 0,-52-52,53 52,-26 0,26 0</inkml:trace>
  <inkml:trace contextRef="#ctx0" brushRef="#br1" timeOffset="226390">5239 7778,'-53'0,"0"0,-26 0,-1 0,27 0,0 0,0 80,27-27,26-27,26 27,1-53,26 0,26 27,-26-27,0 0,0 0,0 52,-53 1,0-26,0 26,-27 53,-52-27,0 27,-27-27,53-26,0 0,27 0,26-27,0 1,52 26,28-53,52 0,53 0,27 0,53 0,-1 0,-52 0,-1 0,-25-27,-80 27,-1 0,-52 0,-53 0,27 0,-27 53,0-26,-27-27,-26 26,27-26</inkml:trace>
  <inkml:trace contextRef="#ctx0" brushRef="#br1" timeOffset="227235">4789 9154,'0'80,"0"-1,26-26,-26 0,27 0,-27 26,0-52,0-1,53-26,-53 53,0-106,0 27,0-27,0 0,26-27,-26 54,53 26,-53-53,27 53,26 0,-27 0,-26 26,79 27,-79-26,27-1,-27 27,0-26,53-1,-53 27,0-26</inkml:trace>
  <inkml:trace contextRef="#ctx0" brushRef="#br1" timeOffset="227505">5609 9313,'27'0,"52"-26,-26 26,-27 0,27 0,-26 0,-27 0</inkml:trace>
  <inkml:trace contextRef="#ctx0" brushRef="#br1" timeOffset="227672">5583 9763,'53'0,"26"-80,0 80,-26-26,0 26,-26 0,26 0,-27-53</inkml:trace>
  <inkml:trace contextRef="#ctx0" brushRef="#br1" timeOffset="227951">6244 9604,'27'27,"-27"-1,0 0,0 27,53-26,-27 26,27-53,-27 26,1-26,26 0,-27 0,27-26,-53-1,0-52,-53 26,27 0,-27 0,26 53,-26-26,-26 26,0 0,26 0,0 0,26 0,-25 79</inkml:trace>
  <inkml:trace contextRef="#ctx0" brushRef="#br1" timeOffset="229035">5398 6985,'0'0,"-53"53,0-27,26 27,-26 0,27 0,-54 0,54-27,0-26,-27 53,0-53,53-26,-53-1,53 1,-27-54,27 27,0 1,0 25,0-26,53 53,-26 0,26 0,52 80,-25-54,-1 27,27 0,-27-27,1-26,-1 80,-26-80,-26 0,-1 0,-26-53,0 26,0 1,0-27,0 0,-53 27,-26-27,26 53,0-27,26 27,-25 0,52 27,26-27,0 53</inkml:trace>
  <inkml:trace contextRef="#ctx0" brushRef="#br1" timeOffset="231045">7911 7990,'0'-26,"-26"26,-54-53,54 53,-1 0,1 0,-27 53,26-27,-25 27,25 0,-26-27,53 54,-26-54,26 1,0 52,26-79,54 0,-28 0,1 0,0 0,27-53,-54 27,27-27,-53 26,0 1,0-27,0 0,0 79,0 1,0-1,0 1,0 26,0-27,27 27,-27-26,0-1,26 27,53-27,-52-26,26 0,0 0,26 0</inkml:trace>
  <inkml:trace contextRef="#ctx0" brushRef="#br1" timeOffset="231543">7964 7223,'0'0,"0"79,0 1,0-1,0 0,79-26,-79 0,27-26,26 26,-27-53,-26 0,53-80,-53 27,0 0,0-26,27 52,25 27,28 27,-80 26,53-27,-53 1,53 26,-53-27,0 27,26 26,-26-52</inkml:trace>
  <inkml:trace contextRef="#ctx0" brushRef="#br1" timeOffset="233024">8996 7646,'26'0,"1"0,26 0,-27 0,27 27,-53-1,53 27,-53-27,0 27,0 0,0 27,-26 25,26-52,-80 0,80 0,-53-26,53 26,0 0,27-53,26 0,26 0,0 0,1 0,-1 0,-26 0</inkml:trace>
  <inkml:trace contextRef="#ctx0" brushRef="#br1" timeOffset="233279">9049 8202,'0'0,"26"0,54 0,-1 0,0 0,1 0,-1 0,0-53,-52 53</inkml:trace>
  <inkml:trace contextRef="#ctx0" brushRef="#br1" timeOffset="233813">8916 7461,'0'-27,"27"-25,-1 52,27 0,-26 0,52 0,-52 0,26 0,-27-27</inkml:trace>
  <inkml:trace contextRef="#ctx0" brushRef="#br1" timeOffset="234195">9419 7064,'0'27,"53"25,-26 1,25 0,-25 0,26-26,-53 26,53-53,-53 52,26-52,-26-26,0-53,0 26,0 26,27 27,52 27,-79-1,27 1,-27 26,0-1,0 1,0 27,0-27</inkml:trace>
  <inkml:trace contextRef="#ctx0" brushRef="#br1" timeOffset="234989">8916 8122,'27'0,"52"0,-52 0,-1 0,27 0,-26 0</inkml:trace>
  <inkml:trace contextRef="#ctx0" brushRef="#br1" timeOffset="235799">10319 7937,'26'0,"1"0,26 0,-27 0,27 27,-27-27,-26 26</inkml:trace>
  <inkml:trace contextRef="#ctx0" brushRef="#br1" timeOffset="235948">10398 8308,'53'0,"0"0,-27 0,1 0</inkml:trace>
  <inkml:trace contextRef="#ctx0" brushRef="#br1" timeOffset="237119">12197 7249,'0'0,"-79"0,0 0,-27 27,-27 26,54 0,26-1,0-25,53-1,-26-26,26 53,0-53,53 27,0-27,26 0,27 0,-27 0,1 53,-28-53,-52 53,0-27,0 27,0 26,-79-26,-53 27,-27-1,0 27,27-27,26-26,53-53,27 53,52 0,54-53,25 0,1 0,53 0,53 0,-27 0,-26 53,-27-53,0 0,-52 26,-27-26,-1 0,-52 53,27-53,-27 27,0-27</inkml:trace>
  <inkml:trace contextRef="#ctx0" brushRef="#br1" timeOffset="238162">11033 8916,'0'80,"0"-1,0 0,0 1,0 25,0-52,0-26,0-1,0 27,0-106,0 27,0-1,0-52,53 26,-53 27,27-27,-1 53,-26-27,53 27,-27 27,27 79,-53-80,0 0,0 27,0-26,0-1,0 27,0-26,0-1</inkml:trace>
  <inkml:trace contextRef="#ctx0" brushRef="#br1" timeOffset="238517">11615 9207,'0'0,"80"0,-1 0,-26 0,0 0,0 53,-53-26</inkml:trace>
  <inkml:trace contextRef="#ctx0" brushRef="#br1" timeOffset="238673">11695 9551,'105'0,"1"-53,-53 53,-26 0,26 0,-1-26</inkml:trace>
  <inkml:trace contextRef="#ctx0" brushRef="#br1" timeOffset="238973">12356 9313,'0'26,"0"27,27-26,-27-1,52 27,-52-26,53-27,0 53,-26-53,-27-27,0 1,0-27,-27-53,27 53,-53 0,0 0,-26 27,26 26,27 0</inkml:trace>
  <inkml:trace contextRef="#ctx0" brushRef="#br1" timeOffset="240098">12224 6403,'0'26,"-53"27,26-27,-26 27,27-26,-27 26,27-53,26 26,-53-26,53 0,-53-53,53 27,0-1,0-26,0 27,26 0,1 26,26 52,-27-25,53 26,-26-27,0 27,0-53,27 53,-27-53,-27 0,0 0,-26 0,0-53,0 27,0-27,-52-27,52 54,-53 26,53-26,-27 26,1 0,26 26,0 0,-53 54,53-54</inkml:trace>
  <inkml:trace contextRef="#ctx0" brushRef="#br1" timeOffset="241792">13944 7434,'0'-26,"0"-27,0 27,-53-27,0 26,-27 27,27 0,53 27,-52 26,52-27,-53 1,53 25,0-25,0-1,26 27,1-53,-1 53,27-53,-27 0,1 0,26 0,-27 0,-26-26,0-1,27-26,-27 27,0-1,0-52,0 106,0-1,0 0,53 27,-53-26,0-1,52 27,-52-26,0 26,53-27</inkml:trace>
  <inkml:trace contextRef="#ctx0" brushRef="#br1" timeOffset="242316">14420 7196,'26'0,"27"-26,0 26,0 0,-27 26,1 27,26-26,-53 26,0 0,0-1,0 1,-27 27,1-27,-27 0,27 0,26 26,-53-53,53 1,26-27,1 79,25-79,54 0,27 0,-28 0,-25 0,-27 0</inkml:trace>
  <inkml:trace contextRef="#ctx0" brushRef="#br1" timeOffset="242548">14473 7646,'53'0,"0"-53,-1 53,1 0,0 0,0 0,0 0,0 0,-26 0</inkml:trace>
  <inkml:trace contextRef="#ctx0" brushRef="#br1" timeOffset="243054">14261 6826,'27'0,"-1"0,27 0,0 0,26 0,1 0,-28 0,1 0,-26 0,26 0</inkml:trace>
  <inkml:trace contextRef="#ctx0" brushRef="#br1" timeOffset="243264">14870 6535,'26'26,"-26"54,0-27,0 26,53 0,-53 1</inkml:trace>
  <inkml:trace contextRef="#ctx0" brushRef="#br1" timeOffset="243748">15637 6932,'53'53,"-53"0,53 26,-53 0,79 54,-79-28,0 1,0 53,0-27,-106 1,0-1,-26-26,-27 0,1-53</inkml:trace>
  <inkml:trace contextRef="#ctx0" brushRef="#br1" timeOffset="244507">13335 6932,'-26'0,"-54"0,27 53,0 26,53 27,-53 53,53-1,0-25,106 25,0 28,26-54,27-26,0 0,105-27,-131-79</inkml:trace>
  <inkml:trace contextRef="#ctx0" brushRef="#br1" timeOffset="245703">15690 6138,'0'26,"26"54,-26-27,0 0,53 0,-53 26,0-53,0 1,0 26,0-27,27-26,-27-26,0-27,0 0,53 0,-53-26,0-1,26 1,-26 52,53 27,-53 27,53 52,-53-26,26 0,-26 0,0 26,0 1,0 26,0-27,0-26</inkml:trace>
  <inkml:trace contextRef="#ctx0" brushRef="#br1" timeOffset="247586">12330 9207,'0'-26,"0"-27,0 79,0 1,0-1,0-26,0 53,53-53,-53 53,52-53</inkml:trace>
  <inkml:trace contextRef="#ctx0" brushRef="#br1" timeOffset="248747">2381 11271,'27'0,"26"0,0 0,-1 0,1 0,27 0,-54 0,-26 53</inkml:trace>
  <inkml:trace contextRef="#ctx0" brushRef="#br1" timeOffset="248905">2487 11641,'79'0,"-26"0,-26 0,-1 0,27 0</inkml:trace>
  <inkml:trace contextRef="#ctx0" brushRef="#br1" timeOffset="249828">4974 10292,'0'-53,"0"27,-26-27,26 26,0 107,-27 25,27-25,0 26,0 26,0 27,-53-106</inkml:trace>
  <inkml:trace contextRef="#ctx0" brushRef="#br1" timeOffset="250629">3757 11218,'79'0,"-26"0,27 0,-1 0,27 0,26 0,53 0,1 0,78 0,-52-26,0 26,52 0,1-53,-27 53,-26 0,-27 0,0-53,-26 53,-53 0,-1 0,1 0,-26 0,-1 0,0 0,1 0,-1 0,0 0,1 0,-1 0,1 0,-27 0,26 0,-53 0,1 0,-27 0,-27 0,27 53</inkml:trace>
  <inkml:trace contextRef="#ctx0" brushRef="#br1" timeOffset="251548">3916 11668,'0'26,"0"54,0 25,0 1,0 0,0-26,0-1,0 0,0-26,0-26</inkml:trace>
  <inkml:trace contextRef="#ctx0" brushRef="#br1" timeOffset="251756">4551 12276,'79'0,"-26"-53,27 53,-1 0,0-52,27 52,-27 0,-26 0</inkml:trace>
  <inkml:trace contextRef="#ctx0" brushRef="#br1" timeOffset="252467">6271 11747,'-27'-26,"-52"-27,52 53,1 0,-27 0,-26 0,26 0,0 26,0 27,0 27,53-28,-27-25,27 26,27-53,26 53,0-53,0 0,26-27,-52 27,-1-26,27-1,-53-52,0 53,0 26,26 52,-26-25,53 26,-53-27,0 1,27 26,-27-27,0 27</inkml:trace>
  <inkml:trace contextRef="#ctx0" brushRef="#br1" timeOffset="252940">6456 11800,'26'-26,"1"26,26-53,26 53,-26 0,0 26,0 1,-53 26,26-1,-26-25,0 26,0 26,-53-26,27 0,-27 26,53-26,-26-26,26-1,52 27,1-53,27 0,-1 0,0 0,-26 0,0 0</inkml:trace>
  <inkml:trace contextRef="#ctx0" brushRef="#br1" timeOffset="253210">6562 12250,'0'0,"53"-27,0 27,-1 0,28 0,-1-52,1 52,-1 0,0-27</inkml:trace>
  <inkml:trace contextRef="#ctx0" brushRef="#br1" timeOffset="253757">6641 11536,'53'0,"26"0,-26 0,0 0,27 0,-1 0,0 0</inkml:trace>
  <inkml:trace contextRef="#ctx0" brushRef="#br1" timeOffset="253960">7408 11297,'27'0,"-27"53,0 27,0-27,0 26,0 0,0 1,0-1,0 0,0-52</inkml:trace>
  <inkml:trace contextRef="#ctx0" brushRef="#br1" timeOffset="256023">9022 11165,'0'0,"27"0,26 0,0 0,-27 0</inkml:trace>
  <inkml:trace contextRef="#ctx0" brushRef="#br1" timeOffset="256210">9049 11509,'79'0,"-52"0,26 0,26-53,-53 53</inkml:trace>
  <inkml:trace contextRef="#ctx0" brushRef="#br1" timeOffset="258806">11298 10213,'0'-27,"0"-26,53 53,-27 0,27-26,26 26,-26 0,27 0,-54 26,27 54,-53-27,-26-1,-1 1,-52 27,26-27,0 0,0-1,53 1,26 0,27-53,0 0,0 0,0 0,27 0,-28 0,-25-26,-54 26</inkml:trace>
  <inkml:trace contextRef="#ctx0" brushRef="#br1" timeOffset="259106">11271 10318,'27'0,"26"0,-27 0,27 0,26 0,27 0,0 0,0 0,0 0,-27 0,-26 0</inkml:trace>
  <inkml:trace contextRef="#ctx0" brushRef="#br1" timeOffset="259759">10345 11059,'53'0,"27"0,-1 0,53 0,27 0,106 0,52 0,53 0,-26 0,27 0,-27 0,0-53,-53 53,-80-79,-52 79,-106 0,-53 26,-26-26</inkml:trace>
  <inkml:trace contextRef="#ctx0" brushRef="#br1" timeOffset="260822">10795 11483,'0'-53,"26"53,1 0,26 0,26 0,27 0,0 0,0 26,-53-26,0 80,-53-28,0 1,0 27,-53-1,-27 53,1-26,-27-26,27-1,52-53,27 27,0 0,80-53,-1 0,0 0,1 0,26 0,-1 0,-52 0</inkml:trace>
  <inkml:trace contextRef="#ctx0" brushRef="#br1" timeOffset="261159">10954 12012,'0'0,"53"0,26 0,27 0,0 0,26 0,27 0,0 0,-80 0,-26 0</inkml:trace>
  <inkml:trace contextRef="#ctx0" brushRef="#br1" timeOffset="261415">12250 12065,'27'0,"-1"-27,54 27,-1 0,-53 0,1 0,26 0,-27 0,1 0</inkml:trace>
  <inkml:trace contextRef="#ctx0" brushRef="#br1" timeOffset="262021">13229 11721,'0'-27,"0"1,0-27,-26 26,-1 27,1 0,-27 0,0 0,0 0,0 27,-26 26,52-27,27 1,0 26,0-27,27 27,52-53,-26 0,26 0,-26 0,-26 0,-27 0,53 0,-53-53,0 27,0-27,0 26,0 80,0-26,0 26,53-1,-53-25,0 26,0-27,26 1,-26 52,53-79</inkml:trace>
  <inkml:trace contextRef="#ctx0" brushRef="#br0" timeOffset="274246">3784 14472,'0'-26,"0"-27,0 53,0-26,-53-27,0 26,26 27,1 0,-54 0,54 80,-27-1,53 0,-26 1,26-1,0 0,0-52,0-1,0 27,53-53,-1-53,-52 27,27-1,-27-25,53 25,-53 1,26 26,-26 0,27 0,-27 26,53 27,-27-27,53 27,-26-53,-26 27,26-27,-27 0,1 0</inkml:trace>
  <inkml:trace contextRef="#ctx0" brushRef="#br0" timeOffset="274666">3784 13917,'0'0,"52"79,1-26,0 0,-53 0,53 0,-53-27,27 27,-27-26,53-27,-27-27,-26-52,0 26,0 0,53 0,-53 0,26 53,27 53,-53-26,53 25,-53 28,27-27,-27 0,0 26,0-26</inkml:trace>
  <inkml:trace contextRef="#ctx0" brushRef="#br0" timeOffset="275498">4895 14155,'0'26,"0"54,0 26,0 26,0-53,26-26,-26 0,27 0,52-27,-26-26,-27 0,27 0,0-79,-53 53,27-27,-27 0,0-27,0 27,0 27,0 79,0 0,0 0,53 0,-53 0,0-27,26 27,-26-27,80 27,-28-26</inkml:trace>
  <inkml:trace contextRef="#ctx0" brushRef="#br0" timeOffset="276234">5927 13970,'-53'-53,"53"0,0-27,-27 54,-26 0,27 26,26 26,-53 53,53 1,0-1,-26 1,26-1,0-26,0 26,0 1,0-1,0-26,0 0,0 0,0-27,0 27,0-26,0 25,0 1,52-26,-52 26,0 0,0-27,53-26,0 0,-53 0</inkml:trace>
  <inkml:trace contextRef="#ctx0" brushRef="#br0" timeOffset="276587">6006 14631,'0'53,"0"0,79-53,-79 53,53-53,-53 26,53-26,-26 0,-27-53,0 1,0-1,0 0,0 26,53 54,-53-1,26 27,-26-26,53-1,-53 27,26-27,-26 1</inkml:trace>
  <inkml:trace contextRef="#ctx0" brushRef="#br0" timeOffset="277106">6509 13837,'0'-26,"0"-27,53 53,-27 0,1 0,26 0,-27 26,27 27,-53 0,53 0,-53 0,0 0,53 26,-53-26,0 0,0 0,26 27,-26-28,53 1,-53 0,27 27,-27-27,0-27,0 1,0 25,0-25,-27 52,1-26,-27-26,0-27</inkml:trace>
  <inkml:trace contextRef="#ctx0" brushRef="#br0" timeOffset="278223">7779 14525,'53'0,"0"53,0-53,26 0,27 0,52 0,1 0,79 0,-26 0,0 0,52 0,-79-26,54 26,-1 0,-53-53,27 53,-1-53,-26 53,-26 0,-26 0,-1 0,-26 0,-27-53,0 53,1 0,-1 0,-26 0,0 0,-27 0,27 0,0 0,-26 0,26 0,0 0,26 0,-26 0,0 0,0-53,0 53,-27 0,1 0,-54 0,-26 0</inkml:trace>
  <inkml:trace contextRef="#ctx0" brushRef="#br0" timeOffset="278446">12224 14181,'53'0,"-27"0,27 27,0 52,-53-26,0 26,-26 1,-27-27,0-27,-27 27,54-53</inkml:trace>
  <inkml:trace contextRef="#ctx0" brushRef="#br0" timeOffset="279754">7964 14340,'0'-53,"-26"53,-27 53,53-26,-53-1,53 27,0-27,0 1,0 26,0 0,0-27,0 54,53-54,-27-26,27 0,0 53,26-53,1 0,-1 0,0 0</inkml:trace>
  <inkml:trace contextRef="#ctx0" brushRef="#br0" timeOffset="281878">14658 12779,'-27'0,"27"-26,53 26,0 0,27-27,-1 27,-26 0,0 0,-27 0,-26 0,0 27,0 52,-26-26,-27 0,0 53,27-53,26-1,-53 1,53-26,0-1,26-26,27 0,26 53,1-53,26 0,-27 0,0 0,-52 0,-80 0</inkml:trace>
  <inkml:trace contextRef="#ctx0" brushRef="#br0" timeOffset="282175">14658 12964,'0'27,"26"26,1-53,26 0,26 0,1 0,-1 0,53-27,-26 27,-27 0,-52 0</inkml:trace>
  <inkml:trace contextRef="#ctx0" brushRef="#br0" timeOffset="282917">14235 13599,'79'0,"0"0,54 0,52 0,0-26,0 26,27 0,-27 0,-26 0,-53 0,-27 0,-52 0,25 26</inkml:trace>
  <inkml:trace contextRef="#ctx0" brushRef="#br0" timeOffset="283782">13970 14155,'26'0,"1"-27,26 27,0-52,26 52,1 0,-28 0,1 52,-53-25,27 26,-27 0,0 26,-27 27,-26-27,1 1,25-27,-26-27,53 27,0-27,0 27,80-53,-28 0,28 0,-1 0,1 0,-1-26</inkml:trace>
  <inkml:trace contextRef="#ctx0" brushRef="#br0" timeOffset="284112">14023 14446,'53'0,"26"0,1 0,-1 0,27 0,0 0,-1 0,28 0,-80 0</inkml:trace>
  <inkml:trace contextRef="#ctx0" brushRef="#br0" timeOffset="284352">15108 14578,'0'-26,"26"26,27 0,0 0,0 0,0 0</inkml:trace>
  <inkml:trace contextRef="#ctx0" brushRef="#br0" timeOffset="284974">16034 14234,'0'-26,"0"-54,0 54,-27 26,1 0,-27 0,26 0,1 0,-27 0,27 26,-27 54,53-54,0 27,0-26,0-1,26-26,27 53,-26-53,25 0,-25 0,-1-26,27-1,-53-26,0 27,0-1,0-26,0 80,0 52,27-52,-27 26,0-1,26-52,-26 80,53-80,-53 53,53-53,-26 0</inkml:trace>
  <inkml:trace contextRef="#ctx0" brushRef="#br0" timeOffset="287171">900 15795,'0'27,"0"52,0-52,-27 26,27-1,0 54,0-53,0 0,-26-26,26 25,0-25,0-27,-27 0,27-79,-53 26,53-27,-26 1,26 0,0-1,0 1,0-1,0 1,0 26,79 0,-26 27,-26-1,26 27,-27-53,27 53,26 53,-79 27,0-1,0 0,0 1,0-27,-53 0,53 26,0-53,0 1,0 26,27-53,26 0,0 0,0 0,-1 0</inkml:trace>
  <inkml:trace contextRef="#ctx0" brushRef="#br0" timeOffset="287465">1588 16192,'-27'27,"27"52,0-53,0 1,27-27,25 0,-25 0,26-27,-53-52,0 26,-53-26,26 26,-25 26,25 27,27-52,-53 52,53 26,-53-26</inkml:trace>
  <inkml:trace contextRef="#ctx0" brushRef="#br0" timeOffset="287855">2328 15954,'0'-53,"0"27,0 26,-79 0,0 0,26 0,26 0,-26 53,27 0,26 26,0 0,0-26,0-26,53 26,26-53,1 0,-28 0,28 0,-27 0,-27 0,1 0</inkml:trace>
  <inkml:trace contextRef="#ctx0" brushRef="#br0" timeOffset="288035">2752 15795,'0'-26,"0"26,-53 26,53 54</inkml:trace>
  <inkml:trace contextRef="#ctx0" brushRef="#br0" timeOffset="288191">2699 16483</inkml:trace>
  <inkml:trace contextRef="#ctx0" brushRef="#br0" timeOffset="288776">1482 16060,'0'26,"0"27,0-26,0-1,0 27,0-26,0-1</inkml:trace>
  <inkml:trace contextRef="#ctx0" brushRef="#br0" timeOffset="289190">741 16907,'0'0,"106"0,0 0,105 0,54 0,-27-27,53 27,0-79,-26 79,-54-53,-26 53,-105 0,-1 0,-79 0,-26 0,26 26</inkml:trace>
  <inkml:trace contextRef="#ctx0" brushRef="#br0" timeOffset="289669">2752 16430,'53'53,"-27"-53,-26 27,0-27,0 26</inkml:trace>
  <inkml:trace contextRef="#ctx0" brushRef="#br0" timeOffset="289939">2752 15928,'26'0,"-26"0,0 26,0 27,0-27,0 27,0-26</inkml:trace>
  <inkml:trace contextRef="#ctx0" brushRef="#br0" timeOffset="294049">4736 16272,'-26'-80,"-27"54,26 26,1 0,-27 0,53 0,-27 53,27-27,0 1,0 25,-53-25,53 26,27 0,-1-53,27 0,27-27,-54 1,-26-27,27 53,-27 26,53 27,-53-26,0 26,0-27,0 1,26 26,-26-27</inkml:trace>
  <inkml:trace contextRef="#ctx0" brushRef="#br0" timeOffset="294543">5106 16298,'27'-26,"52"26,-52 0,26 0,-27 0,27 52,-53-25,27 26,-27 26,0-26,-27 0,-26 0,27 26,26-52,-53-1,53 54,53-80,0 0,26 0,27 0,-27-27,-26 27,-53-26</inkml:trace>
  <inkml:trace contextRef="#ctx0" brushRef="#br0" timeOffset="294775">5186 16616,'26'0,"27"0,-26 0,-1 0,54 0,-1 0,-26 0,0 0</inkml:trace>
  <inkml:trace contextRef="#ctx0" brushRef="#br0" timeOffset="295167">5133 16007,'26'0,"1"0,26 0,-27 0,27 0,27-53,-1 53</inkml:trace>
  <inkml:trace contextRef="#ctx0" brushRef="#br0" timeOffset="295358">5583 15769,'0'0,"26"53,-26 26,0 27,0-27,0 27,0-53</inkml:trace>
  <inkml:trace contextRef="#ctx0" brushRef="#br0" timeOffset="296021">4339 16086,'0'-53,"-26"80,26 52,-53 27,53 26,0-26,0 0,0-27,26 1,1-1,-27-52</inkml:trace>
  <inkml:trace contextRef="#ctx0" brushRef="#br0" timeOffset="296552">6350 16166,'0'-27,"-26"27,26 53,0 27,0 25,26 28,-26-27,0-27,0 0,26 27,-26-53,0 0,0-27</inkml:trace>
  <inkml:trace contextRef="#ctx0" brushRef="#br0" timeOffset="296913">6985 16404,'0'53,"0"-27,-53 27,27-26,-1 26,-26-27,0 27,80-53,26 0,0 0,0 0,-27 26,0-26,54 53,-27-53,0 27,0-27</inkml:trace>
  <inkml:trace contextRef="#ctx0" brushRef="#br0" timeOffset="297152">7646 16219,'0'0,"0"53,27 26,-27 0,0 1,0-1,53 0,-53-26,0 0,0 27,53-54</inkml:trace>
  <inkml:trace contextRef="#ctx0" brushRef="#br0" timeOffset="297984">8890 16219,'0'0,"79"0,-26 0,0 0,0 26,-26-26,26 0</inkml:trace>
  <inkml:trace contextRef="#ctx0" brushRef="#br0" timeOffset="298142">9049 16563,'53'0,"0"-27,0 27,26-26,-53 26,27-53</inkml:trace>
  <inkml:trace contextRef="#ctx0" brushRef="#br0" timeOffset="298344">9419 16272,'53'0,"0"0,-27 0,27 0,-26 0,-27 52,26 1,-26-26,0 26,0 0,-26-27,-1 27,-26-26</inkml:trace>
  <inkml:trace contextRef="#ctx0" brushRef="#br0" timeOffset="299574">11748 15478,'0'-53,"0"26,0 27,-53 0,26 0,-26 0,27 27,-27-1,26 27,27 0,-53-26,53 26,0-1,53-52,-26 0,26 0,-27 0,27 0,-26-26,52-27,-79 0,26 53,-26 53,0-26,0-1,27 27,-27-27,0 1,0 26</inkml:trace>
  <inkml:trace contextRef="#ctx0" brushRef="#br0" timeOffset="299973">11377 15875,'27'0,"25"0,-52 26,80-26,-1 0,27 0,0 0,0 0,0 0,26 0,-53 0,-52 0</inkml:trace>
  <inkml:trace contextRef="#ctx0" brushRef="#br0" timeOffset="300355">11695 16086,'26'0,"1"0,-1 0,27 27,-27 26,-26-27,0 27,0-26,0 25,-53-25,27-1,-27 54,53-54,79-26,-26 0,0 0,0 0,0 0,0 0</inkml:trace>
  <inkml:trace contextRef="#ctx0" brushRef="#br0" timeOffset="300589">11695 16324,'0'0,"53"0,-1 0,1 0,27 0,-27 0,0 0,-1 0,1 0</inkml:trace>
  <inkml:trace contextRef="#ctx0" brushRef="#br0" timeOffset="300949">10769 15689,'0'-26,"52"26,-25 26,-1 1,27 26,0 26,-53-26,53 0,-53 26,0 1,0 26,0 26,0-26,0-53</inkml:trace>
  <inkml:trace contextRef="#ctx0" brushRef="#br0" timeOffset="301374">13256 15584,'-27'0,"-26"26,53 27,-79 26,79 1,-27 26,27-27,0 0,0 1,0-27,0 0,53-27,-53 0,27 27,-27-26</inkml:trace>
  <inkml:trace contextRef="#ctx0" brushRef="#br0" timeOffset="302170">13838 15795,'0'0,"0"80,-27-27,1 0,-27-1,26 28,-25-54,-1 54,79-107,1 27,25 0,1 0,0 0,0 0,0 27,0-27,-27 26,27-26,-26 0</inkml:trace>
  <inkml:trace contextRef="#ctx0" brushRef="#br0" timeOffset="302413">14393 15901,'0'0,"0"53,0 0,53 0,-53 0,0 0,27 26,-27 0,0-26</inkml:trace>
  <inkml:trace contextRef="#ctx0" brushRef="#br0" timeOffset="303272">15637 15610,'53'0,"-27"0,27 0,27 0,-54 0,0 0,-26 27</inkml:trace>
  <inkml:trace contextRef="#ctx0" brushRef="#br0" timeOffset="303438">15743 15875,'26'0,"54"-27,-28 27,1-26,0 26,0 0,-53-27,27 27</inkml:trace>
  <inkml:trace contextRef="#ctx0" brushRef="#br0" timeOffset="303625">16113 15584,'53'0,"0"0,-53 26,26 27,-26-27,0 27,-26 27,26-27,-53-27</inkml:trace>
  <inkml:trace contextRef="#ctx0" brushRef="#br0" timeOffset="304840">17542 14843,'0'-27,"0"-26,79 53,-26 0,27 0,-28 0,-25 27,26-27,-53 53,0-27,0 27,0 0,-27 26,1-26,-27 0,27-26,26 26,0 0,26-53,27 53,0-53,26 0,1 0,-54 0</inkml:trace>
  <inkml:trace contextRef="#ctx0" brushRef="#br0" timeOffset="305095">17489 15134,'53'-53,"0"53,-27 0,27 0,0 0,-26 0,-1 0,27 0,-27 0,1 26,26-26</inkml:trace>
  <inkml:trace contextRef="#ctx0" brushRef="#br0" timeOffset="305425">17489 15610,'26'0,"54"0,-27 0,26 0,0 0,1 0,26 0,26 0,-53 0,-26 0,-26 0,26 0</inkml:trace>
  <inkml:trace contextRef="#ctx0" brushRef="#br0" timeOffset="305964">17912 15954,'0'0,"0"-53,-53 53,27 0,-53 0,26 27,0-27,0 53,0-1,53-25,-27-1,27 54,0-80,27 0,26 0,53 0,-53 0,-1-27,1 1,-26-27,-27 26,0 1,0-27,0 80,0 25,26-25,27 26,-26-53,26 53</inkml:trace>
  <inkml:trace contextRef="#ctx0" brushRef="#br0" timeOffset="306294">17648 15769,'26'0,"-26"0,0 53,0-27,53 27,-53 27,0-28,0 1,0 0,0 0,-26 27,26-28,0 1,0-26</inkml:trace>
  <inkml:trace contextRef="#ctx0" brushRef="#br0" timeOffset="307180">17171 15107,'0'-26,"-26"105,26 27,-53 26,53 1,0 52,0-26,0-53,0-1,27 1,-27-26,79-28</inkml:trace>
  <inkml:trace contextRef="#ctx0" brushRef="#br0" timeOffset="307757">18759 15134,'0'26,"-53"80,53 0,-53 53,53-53,0-1,0 54,0-53,27-27,-27 1,53-1</inkml:trace>
  <inkml:trace contextRef="#ctx0" brushRef="#br0" timeOffset="308858">18865 15504,'0'-53,"0"53,26 0,27 53,-26-26,26 26,-1-27,1 27,27-53,26 53,-27-53,0 53,-26-53,0 0,0 0,-53 53,-53 0,0-27,-26 27,-27-26,27 25,26 1,0-26,26-27,27 53,-26-53,26 53,-53-53,27 0</inkml:trace>
  <inkml:trace contextRef="#ctx0" brushRef="#br0" timeOffset="309152">19950 15451,'0'-26,"0"52,0 54,0-1,0 0,0 1,0-1,0-26,0 27,0-28,0 1,0 0,0-26,0 26</inkml:trace>
  <inkml:trace contextRef="#ctx0" brushRef="#br0" timeOffset="310184">21511 15398,'26'0,"27"0,0 0,26 0,-26 0,27 0,-54 0,-26 53,0 0,-26-26,-27-27</inkml:trace>
  <inkml:trace contextRef="#ctx0" brushRef="#br0" timeOffset="310339">21696 15716,'53'0,"0"0,0 0,0-53,26 53,-53 0,-26-26,27 26</inkml:trace>
  <inkml:trace contextRef="#ctx0" brushRef="#br0" timeOffset="310535">22093 15425,'26'0,"1"0,26 26,-27 54,-26-54,0 1,0 26,0-27,0 0,0 27</inkml:trace>
  <inkml:trace contextRef="#ctx0" brushRef="#br0" timeOffset="311700">24395 14869,'0'-53,"0"27,0 26,26 0,27 0,0 0,-27 0,27 26,-53 27,27-26,-27-1,0 54,0-28,-27 1,-26 0,27 27,26-27,-53-27,53 27,26 0,54-53,-1 0,1 0,-1 0,-26 0</inkml:trace>
  <inkml:trace contextRef="#ctx0" brushRef="#br0" timeOffset="311942">24315 15160,'53'-53,"0"53,0 0,26 0,-26 0,0 0,-26 0,26 0,-53 0,52 0,-52 53,27-53</inkml:trace>
  <inkml:trace contextRef="#ctx0" brushRef="#br0" timeOffset="312426">23839 14711,'0'-27,"53"27,0 27,-53 52,0 27,53 26,-53-26,0 0,0 0,0-27,26 27,-26-27,53-26,-26 0,25-53</inkml:trace>
  <inkml:trace contextRef="#ctx0" brushRef="#br0" timeOffset="312842">25162 14763,'53'27,"-53"-1,26 54,-26-1,0 0,0 1,53-1,-53 1,0-27,0 26,0-26,0 0,27-27,-27 27,53-53</inkml:trace>
  <inkml:trace contextRef="#ctx0" brushRef="#br0" timeOffset="313334">25797 15002,'0'0,"79"0,-26 52,53-52,26 53,1 0,-28-53,1 106,-53-79,0 26,-53-27,0 27,0-27,-26 1,-54 26,-26 0,1 0,-1-53,0 52,27-52,26 0,53 27,-53-27,79 0,27 0,26 0</inkml:trace>
  <inkml:trace contextRef="#ctx0" brushRef="#br0" timeOffset="314211">27834 15054,'0'-26,"-26"-27,26 27,-53-27,26 53,27-27,-53 27,27 27,-27 52,-26-26,52 0,-26 26,53-26,0 0,0-26,80 52,-27-79,0 0,-27 0,27 0,-27 0,-26 0,53 0,-53-106,27 80,-27-1,53-26,0 106,-53-26,0-1,0 27,52-26,-52-1,0 27,0-27,0 1,0 26</inkml:trace>
  <inkml:trace contextRef="#ctx0" brushRef="#br0" timeOffset="314594">27040 14711,'-26'-53,"-27"53,27 0,26 79,0 0,0 27,0-26,0-1,26 0,-26 27,53 0,0-27,-27-26</inkml:trace>
  <inkml:trace contextRef="#ctx0" brushRef="#br0" timeOffset="315036">28258 14790,'26'0,"-26"53,-26 26,26-26,0 0,0 26,0-26,0 0,0 0,0 0,0 26,0-52,0-1,0 27,0 0,26-53</inkml:trace>
  <inkml:trace contextRef="#ctx0" brushRef="#br0" timeOffset="315215">28813 15610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1024" units="cm"/>
        </inkml:traceFormat>
        <inkml:channelProperties>
          <inkml:channelProperty channel="X" name="resolution" value="28.31858" units="1/cm"/>
          <inkml:channelProperty channel="Y" name="resolution" value="28.36565" units="1/cm"/>
        </inkml:channelProperties>
      </inkml:inkSource>
      <inkml:timestamp xml:id="ts0" timeString="2021-05-31T10:35:15.917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7541 449,'0'-26,"0"-27,-27 53,1 27,-54 52,27-26,1 26,-1-26,26 0,-26 0,0 26,53-52,-26 26,26-27</inkml:trace>
  <inkml:trace contextRef="#ctx0" brushRef="#br0" timeOffset="267">7144 502,'0'-53,"0"53,0 53,0-26,26 26,27 26,-26-52,52 26,-26-27,0 27,0-27,-27 27,-26-26,27-27</inkml:trace>
  <inkml:trace contextRef="#ctx0" brushRef="#br0" timeOffset="699">7964 476,'0'53,"0"0,0 26,0 1,-53-1,53 53,-53-52,53-1,0 0,0-26,0 0,53-26,-26-27,25 53,28-53,-27 0</inkml:trace>
  <inkml:trace contextRef="#ctx0" brushRef="#br0" timeOffset="1450">8705 635,'0'-27,"26"27,1 0,26 0,26 27,-53-27,1 53,26 0,-53-1,0 1,-27 0,-26 0,27 27,-27-28,27-25,26 26,0 0,26-27,53-26,1 0,26 0,0 0,-1 0,-78 0,-27-53</inkml:trace>
  <inkml:trace contextRef="#ctx0" brushRef="#br0" timeOffset="1727">8705 979,'0'0,"26"0,27 0,27 0,25 0,54 0,-53 0,-27-27,1 27,-27 0</inkml:trace>
  <inkml:trace contextRef="#ctx0" brushRef="#br0" timeOffset="2449">9631 582,'0'-27,"26"27,27 53,0 0,27 0,-28 26,28 1,-54 26,-26-53,0 26,0 0,-26-26,-54 53,1-53,26 0,-26 0,26-53,26 26,-26-26,53 0,0-53,0 27</inkml:trace>
  <inkml:trace contextRef="#ctx0" brushRef="#br0" timeOffset="2799">10504 1111,'53'0,"-27"0,27 0,27 0,-27 0,-53 0,26 0,-26 53</inkml:trace>
  <inkml:trace contextRef="#ctx0" brushRef="#br0" timeOffset="2948">10636 1481,'80'0,"-27"-26,-1 26,1 0,0 0,-26 0</inkml:trace>
  <inkml:trace contextRef="#ctx0" brushRef="#br0" timeOffset="5333">13944 132,'52'-26,"1"26,-26 0,26 0,-27 52,-26-25,53 26,-53-27,0 1,0 26,0 0,0-1,-53 1,53-26,-53-1,53 27,0-26,27 26,52-53,1 0,25 0,-25 0,-1 0,-52 0,-27-27</inkml:trace>
  <inkml:trace contextRef="#ctx0" brushRef="#br0" timeOffset="5599">14023 291,'0'0,"79"0,1 53,26-53,-1 0,1 0,-26 0,-1 26,-53-26</inkml:trace>
  <inkml:trace contextRef="#ctx0" brushRef="#br0" timeOffset="6347">12912 1058,'0'-26,"79"26,-26 0,53 0,0 0,52 0,54 0,53 0,-27 0,26 0,-26 0,-26 0,-27 0,-26 0,-53 0,-53 0,0 0,-53 52,-53-52</inkml:trace>
  <inkml:trace contextRef="#ctx0" brushRef="#br0" timeOffset="7127">13097 1402,'53'-53,"26"27,-52 26,26 0,-27 0,0 26,27 27,-53 0,0 0,0 26,0 1,-26-28,26 1,-27-26,27 26,0-27,0 1,0-27,53 0,27 0,26 0,-53 0,-27 0</inkml:trace>
  <inkml:trace contextRef="#ctx0" brushRef="#br0" timeOffset="7431">13123 1614,'0'0,"80"0,-1 0,27 0,0 0,26 26,-53-26,1 53,-27-53</inkml:trace>
  <inkml:trace contextRef="#ctx0" brushRef="#br0" timeOffset="7658">14208 1746,'53'0,"-26"0,52 0,-53 0,27 0,0 53,0-53,26 0</inkml:trace>
  <inkml:trace contextRef="#ctx0" brushRef="#br0" timeOffset="8139">15452 1587,'0'-26,"-27"-27,1 53,-27 0,-27 0,1 0,26 0,27 26,-27 27,53-26,79 52,-26-79,26 53,1-53,-27 0,0 0,0 0,-53-27,26 27,-26-26,0-27,0 80,0-1,53 27,-53-27,26 1,-26 26,53-27,-53 27,53-53</inkml:trace>
  <inkml:trace contextRef="#ctx0" brushRef="#br0" timeOffset="9136">18045 449,'-27'0,"1"0,-27 0,-80 53,28 53,25-26,27 25,53 1,-53 0,53 53,80 0,52-27,80-26,-27-53,53 26</inkml:trace>
  <inkml:trace contextRef="#ctx0" brushRef="#br0" timeOffset="10397">20664 502,'-53'0,"53"-26,27 26,-1 0,27 0,0 0,26 0,1 53,-54 0,-26 0,0 0,0 0,0 26,-26-26,-27 0,0 26,26-26,27-27,0 27,0-26,53 26,27-53,-1 0,27 0,0 0,-27 0,-26 0,-53 0</inkml:trace>
  <inkml:trace contextRef="#ctx0" brushRef="#br0" timeOffset="10630">20717 873,'53'0,"0"0,26 0,-52 0,25 26,54-26,-26 53,-1-53,0 0,-26 0</inkml:trace>
  <inkml:trace contextRef="#ctx0" brushRef="#br0" timeOffset="11045">20108 449,'0'-52,"0"52,0-27,53 54,-53 52,27 0,-27 27,0 53,79 26,-79-53,53-26,0 27,0-54,-27 0,27-79</inkml:trace>
  <inkml:trace contextRef="#ctx0" brushRef="#br0" timeOffset="11379">21802 688,'53'-53,"-53"26,0 80,0 0,0 26,0 1,0 26,0-27,0 27,26 0,-26-27,0 27,0-53</inkml:trace>
  <inkml:trace contextRef="#ctx0" brushRef="#br0" timeOffset="12272">23072 582,'0'0,"79"79,27-79,53 80,26-80,-26 79,-1-26,28 0,-54 0,-79 0,-53-1,53-25,-53-1,-80 27,-26 0,-52 0,-1-53,53 53,-53-53,27 0,26 27,53-27,27 0,26 0,53 0,0 0,26 0,0 0,1 0</inkml:trace>
  <inkml:trace contextRef="#ctx0" brushRef="#br0" timeOffset="13164">26114 820,'0'-53,"27"27,-27-27,0 0,-106 0,80 53,-27 0,0 0,-27 53,27-27,27 27,26 0,0-27,0 27,0-26,53 26,0-53,0 0,0 26,-27-26,27 0,-27-79,-26 52,0 1,0-27,0 53,53 26,-53 27,0 0,27 0,-27 0,53 26,-53-52,26-27,-26 53,53-53</inkml:trace>
  <inkml:trace contextRef="#ctx0" brushRef="#br0" timeOffset="13562">25135 344,'0'-27,"0"80,0 0,0 26,0 1,0-1,27 27,-27-27,0 1,79-1,-79 27,0 26,53-79,-53-26</inkml:trace>
  <inkml:trace contextRef="#ctx0" brushRef="#br0" timeOffset="13914">26855 608,'0'27,"53"26,-53 26,0 0,0 1,0 26,0 52,-26-52,26 0,0-27,0-52</inkml:trace>
  <inkml:trace contextRef="#ctx0" brushRef="#br0" timeOffset="14198">27596 555,'0'27,"0"26,0 53,0 26,0-53,0 27,0 0,0-27,-26 1,26-1,-53 0,-27-26,-26 27,-52-80</inkml:trace>
  <inkml:trace contextRef="#ctx0" brushRef="#br0" timeOffset="14873">26141 714,'-27'0,"-26"53,53 0</inkml:trace>
  <inkml:trace contextRef="#ctx0" brushRef="#br0" timeOffset="16843">582 2778,'0'0,"0"53,0 26,0 27,0 26,27-26,-27-27,0 1,0-1,0-52,26-27,-26 26,0-26,0-53,0 0,0 27,0-1,0-26,0 27,0-27,0 0,0-26,0-54,26 28,-26-54,80 0,-80 53,79 0,-26 54,-26 25,26 27,-1 27,-52 25,53 28,-53-1,-26 54,-27 25,0-52,-26 0,26-27,-27 1,27-54,27 27,-27-53,53 53,-26-53</inkml:trace>
  <inkml:trace contextRef="#ctx0" brushRef="#br0" timeOffset="31357">1138 3228,'0'-53,"53"0,0-53,-1 27,28-54,-27 1,0 26,0-26,-53 52,53 28,-53 25,0 27,-53 53,0 26,26-26,-26 0,53 0,-53 27,53-28,-26 1,26 27,0-54,0 1,0-1,0 27,53-27,0-26,0 0,26 0,0 0,1 0,-1 0,1 0,-54 0,0 0</inkml:trace>
  <inkml:trace contextRef="#ctx0" brushRef="#br0" timeOffset="31954">1984 2963,'-26'0,"-1"0,-25 53,52-27,-53 1,53 26,0-27,53 27,26-53,-26 0,0 0,-27-26,27-27,-53 26,0-26,0 27,-26-27,-27 53,0 0,0 0,0 0,27 0,-27 0,79 0,53 0,27 0,0 0,26-53,-26 0,27 53,-81-79,-25 52,-27-26,-53 27,0 26,53-26,-26 26,26-53,0 53,79 26,-79 1,26 25,-26 28,0-1,0 1,0-1,0 0,0 27,0-26,53-28,-53 1,27-53,-27 53,26-53,-26-26,0-27,0 26</inkml:trace>
  <inkml:trace contextRef="#ctx0" brushRef="#br0" timeOffset="32144">2434 3148,'80'0,"-80"-26,52 26,1 0,-26-53,-1 53,54 0,-54 0,1 0</inkml:trace>
  <inkml:trace contextRef="#ctx0" brushRef="#br0" timeOffset="33118">3360 2698,'0'53,"-53"-53,53 53,0 0,27-26,26-27,0 0,-27 0,27 0,-53 0,0-80,0 54,-53-27,27 26,-27 27,0 0,26 0,1 0,26 53,0-26,0 26,53-53,53 0,-1 0,1 0,0 0,26-80,-26 27,-53 1,-53-1,53 0,-53-27,0 27,-26 27,26-27,-80 53,54 0,-27 0,0 53,53 0,0 26,0 27,0 53,0-27,53 53,0-26,0 53,-53-80,79 27,-79-53,0-27,0-26,0-53</inkml:trace>
  <inkml:trace contextRef="#ctx0" brushRef="#br0" timeOffset="33314">3889 3572,'27'-53,"-1"53,54 0,-27 0,0 0,-1 0,1 0,27 0,-54 0</inkml:trace>
  <inkml:trace contextRef="#ctx0" brushRef="#br0" timeOffset="35258">4895 2540,'0'-27,"0"27,26 0,54 0,-54 27,1 26,25-53,-52 79,53-26,-53 0,0 26,0 27,0 26,-26-26,26-26,0-28,-27 28,27-54,0 27,53-53,53 0,0 0,26 0,1-53,-28 53,-25-53,-54 53,-26-26,-26 26</inkml:trace>
  <inkml:trace contextRef="#ctx0" brushRef="#br0" timeOffset="35534">5001 3042,'-27'0,"27"0,53-53,0 53,26 0,27-52,27 52,-28 0,-25 0,-1 0,-26 0,0 0</inkml:trace>
  <inkml:trace contextRef="#ctx0" brushRef="#br0" timeOffset="36496">6085 3095,'0'27,"53"-27,-26 0,-27 0,26 0,-26-53,0 0,53 53,-53-53,0 27,-53 26,27 0,-54 0,80 0,-79 0,79 26,-53-26,53 53,-53 0,53 0,27 0,-1-53,27 53,26-53,1 0,-1 0,-26 0,0 0,0 0,0 0,-53 0,53 0,-27 0,-26 26,0 53,53-79,-53 27,27-80,-27 0,53 27,-1-27,-25 26,26-26,-27 53,27-26,-26 26,-27 0,26 53,-26-27,79 27,-52-53,-1 53,27-53,-26 0,-1 0,27 0,-53 0,-26-79,-27 79,-27 0,1 0,26 0,0 0,0 0,106-27,27 27</inkml:trace>
  <inkml:trace contextRef="#ctx0" brushRef="#br0" timeOffset="36928">7646 2804,'-26'0,"0"0,-54 27,27 26,0-27,53 1,-26 52,26-53,0 1,0-27,53 79,0-79,0 0,0 27,-27-27,-26 26,0-26,-79 53,26-53,0 53,0-53,0 79</inkml:trace>
  <inkml:trace contextRef="#ctx0" brushRef="#br0" timeOffset="37802">7805 3228,'0'0,"53"0,-26 0,-27 26,26-26,-26 79,0-52,0-1,0 27,-79-26,79 26,-27-53</inkml:trace>
  <inkml:trace contextRef="#ctx0" brushRef="#br0" timeOffset="38376">8361 2566,'0'-26,"0"-27,0 26,0 27,0 80,26-1,-26 0,0 1,0 26,0-1,0 54,0-53,0 0,0-27,0 1,0-1,0-26,0-27,0 1,0-54,0-26,0-26,-26-27,26-26,0 26,0 0,0 0,0 54,0-1,0 26,79-26,-52 53,-27-26,53 26,0 0,-53 0,52 53,-52-27,0 27,0 0,-26 53,0-53,-27 0,26 26,27-26,-53-27,53 1</inkml:trace>
  <inkml:trace contextRef="#ctx0" brushRef="#br0" timeOffset="38646">8784 3254,'-26'0,"26"27,-27-27,27 79,0-53,53-26,0 0,0 0,-27 0,27-26,-53-27,0 27,0-1,0-52,-26 26,-1 53,1-53,-27 53,0 0,53 0,0 26,0 27</inkml:trace>
  <inkml:trace contextRef="#ctx0" brushRef="#br0" timeOffset="39209">8890 3492,'0'0,"53"0,-27-106,80 80,-26-53,52-1,-26 1,-27 26,-26-27,0 28,-53-1,53 0,-53-27,0 1,0 0,0 52,-27 1,1-27,-27 79,53 54,0-1,-53 27,53 0,0 52,27 1,-27-53,79-27,-79 27,79-79,-26-27,-26 53,-1-53,27 0,-26-53,25 0,-25-27,26-52,-53 0,53 26,-53 53,0 27,-80 26,27 26,53 27,-52 0,52 26,0-26,26 0,0 0,27-27,0-26,27 53,52-53,-26 0,0 0</inkml:trace>
  <inkml:trace contextRef="#ctx0" brushRef="#br0" timeOffset="39816">10689 2831,'27'-27,"-27"80,0 0,0 0,-53 53,26-27,27 1,-53-1,53-26,0 26,0-52,27-1,-1-26,54 0</inkml:trace>
  <inkml:trace contextRef="#ctx0" brushRef="#br0" timeOffset="40162">11165 2884,'-52'0,"52"26,-27 27,27-27,0 1,0 26,0-27,0 1,53 52,26-52,-52-27,-27 53,0-1,-53-52,0 53,27-53,-1 53,-26-53</inkml:trace>
  <inkml:trace contextRef="#ctx0" brushRef="#br0" timeOffset="40394">11695 2646,'53'26,"-53"27,0 0,26 0,-26 0,0 26,0 0,0-26,0 0,-79 0,26 27,-27-54,54-26</inkml:trace>
  <inkml:trace contextRef="#ctx0" brushRef="#br0" timeOffset="42448">11324 2937,'0'0,"0"-27,0 1,-26 26,-27 0,0 0,26 0,1 0,26 26</inkml:trace>
  <inkml:trace contextRef="#ctx0" brushRef="#br0" timeOffset="43768">12462 2989,'-27'0,"27"53,0 27,0-1,27 1,-27-1,26-26,-26 26,53-52,27 26,-27-53,-53-53,26 26,-26-52,53-1,-53 1,0 0,0 52,0 54,0 26,26 0,-26-1,106 1,-79-53,26 53,-27-53,1 0,-27 0,0-79,0 0,0-1,0 1,0 26,0 26,-53 27,53-79,-27 79,54 53,26-53</inkml:trace>
  <inkml:trace contextRef="#ctx0" brushRef="#br0" timeOffset="44054">13520 3042,'-26'0,"26"0,-53 0,53 106,0-53,-53 0,53 0,0 0,0 0,26-27,1-26,26 53,26-53,1 0,-1-26,-26 26,-27-80,27 27,-53 1,0-28</inkml:trace>
  <inkml:trace contextRef="#ctx0" brushRef="#br0" timeOffset="44226">13361 2593,'0'-53,"0"53,53 26,-26 27,26 26</inkml:trace>
  <inkml:trace contextRef="#ctx0" brushRef="#br0" timeOffset="44473">14208 2698,'0'-26,"53"79,-53 26,0 1,53-1,-53 0,0 27,0-53,0 0,0-26,26 52,1-79</inkml:trace>
  <inkml:trace contextRef="#ctx0" brushRef="#br0" timeOffset="44795">14605 2725,'-26'26,"26"54,0-1,0 27,0 0,0 0,26 26,-26-53,26-26,27 0,0-53,27-53,-27 27,-27 26,27 0,0 0,-53 26,53-26</inkml:trace>
  <inkml:trace contextRef="#ctx0" brushRef="#br0" timeOffset="45066">14049 2751,'0'-26,"0"52,0 27,0-53,53 53,-26-53,26 0,26 0,80 0,-27 0,27 0,-53 0</inkml:trace>
  <inkml:trace contextRef="#ctx0" brushRef="#br0" timeOffset="46215">15928 2751,'0'-53,"0"80,0 52,0 1,0-1,0 0,0 1,0-1,0-26,0 0,0-27,0-26,0-26,0-27,0-53,-27 0,27 1,0-54,-52-53,52 53,0 80,0 26,26 0,0 53,27-53,0 53,27 0,26 0,-27 53,-26-26,-53 52,53-26,-53 26,-27 27,-52 0,26-27,-26 1,52-54,-26 27,53 0,0-27,53-26,53 0,26 0,53 0,1 0,25 0,1 0,-53 0,-80 0,-79 0,-79 53,26-53,26 53,-26-53,53 53,0 0,80 0,-1-53,1 0,-1 0,0 0,-26-26,0-80,-53 79,-26-26,-54 0,1 1,0 52,26-27,0 27,0 0,26 0,27 53</inkml:trace>
  <inkml:trace contextRef="#ctx0" brushRef="#br0" timeOffset="46558">18547 2778,'53'-53,"-79"0,-27 53,-27 0,1 0,0 26,26 1,-27 26,54 0,26 0,0 26,0-26,0 0,106 0,26-53,27 53,0-53,-54 0,-25 0,-27 0,-27 0</inkml:trace>
  <inkml:trace contextRef="#ctx0" brushRef="#br0" timeOffset="46749">19447 2460,'0'-26,"0"-27,-27 53,27 26,0 27,0 0</inkml:trace>
  <inkml:trace contextRef="#ctx0" brushRef="#br0" timeOffset="46909">19341 3281,'53'0,"-27"0</inkml:trace>
  <inkml:trace contextRef="#ctx0" brushRef="#br0" timeOffset="47083">19923 2698,'-26'0,"26"-52,-27 52,27 52,0-25</inkml:trace>
  <inkml:trace contextRef="#ctx0" brushRef="#br0" timeOffset="48435">1032 3889,'26'0,"54"0,-27 0,26 0,27 0,0 0,52-26,1 26,53-53,0 53,-1-53,27 53,-26-53,53 53,-54 0,-26-53,1 53,-1 0,-53 0,27 0,-53 0,0 0,-1 26</inkml:trace>
  <inkml:trace contextRef="#ctx0" brushRef="#br0" timeOffset="48770">5609 3704,'80'0,"25"0,28 0,-27 0,-27 0,0 0,27 0,0 0,26 0,-26 0,-27 0,27 0,0 0,0 0,26 0,-26 0,0 0,0 0,0 0,-27 0,0 0,1 0,-1 0,0 53,1-53,-1 0,27 53,-53-53,26 0,1 26,-1-26</inkml:trace>
  <inkml:trace contextRef="#ctx0" brushRef="#br0" timeOffset="49340">10213 3889,'79'0,"27"0,0 0,26-26,-26 26,0 0,53 0,-27 0,0 0,-26 0,0 0,0 0,0 0,26 0,-26 0,26 0,27 0,0 0,-27 0,53 0,0 0,-52 0,25 0,1 0,-27 0,27-53,0 53,-27 0,27 0,-53 0,0 0,-1 0,28-53,-28 53,-25 0,-27 0,26 0,-26 0,0 0,0 0,0 0,0 0,-27 0,27 0,0 0,26 0,-26 0,0 0,27-27,-1 27,-26 0,26 0,1 0,-1-53,27 53,0 0</inkml:trace>
  <inkml:trace contextRef="#ctx0" brushRef="#br0" timeOffset="49664">17119 3624,'105'0,"1"0,-26 0,-1 0,0-52,27 52,-26 0,-1 0,0 0,1 0,26-27,-27 27,0 0,1 0,-1 0,0 0,1 0,-1 0,1 0,-1 0,0 0,1 0,-1 0,0 0,-52 0,-1 0,-26 0,-53 0,27 0</inkml:trace>
  <inkml:trace contextRef="#ctx0" brushRef="#br1" timeOffset="59652">21511 2566,'-27'0,"27"27,-53 26,53-27,-79 27,52 26,-25-26,25 0,-26 0,27-27,-27-26,53 53,-27-53,27 53,-26-53</inkml:trace>
  <inkml:trace contextRef="#ctx0" brushRef="#br1" timeOffset="59976">21061 2619,'0'0,"53"27,0 52,-53-26,53-27,0 27,-53-26,52-1,-52 27,80-27,-27 27,-27-53,1 0</inkml:trace>
  <inkml:trace contextRef="#ctx0" brushRef="#br1" timeOffset="60342">21855 2487,'0'0,"0"53,0 26,0-26,0 0,0 26,0-26,0 0,0 26,53-52,-27 26,53-53,-52 26,-1-26,27 0</inkml:trace>
  <inkml:trace contextRef="#ctx0" brushRef="#br1" timeOffset="60784">22278 2434,'0'-53,"79"53,-26 0,-26 26,52 27,-79-26,0 26,0 26,0-26,-53 0,53 0,-53 0,53-27,0 27,53 0,0-53,26 0,1 0,-1 0,-26 0</inkml:trace>
  <inkml:trace contextRef="#ctx0" brushRef="#br1" timeOffset="61076">22278 2751,'0'27,"26"-27,27 0,27 0,52-27,-26 27,-27-79,1 53</inkml:trace>
  <inkml:trace contextRef="#ctx0" brushRef="#br1" timeOffset="61287">22860 2407,'26'0,"1"0,26 0,-27 0,27 80,-53-27,27 0,-27 0,0 26,0 0,-53 1,0-1,-27 27,28-53</inkml:trace>
  <inkml:trace contextRef="#ctx0" brushRef="#br1" timeOffset="62224">23574 2116,'-26'27,"26"79,0 26,0-26,0 0,0-1,53 28,0-54,-53 0,53-52,-53-1,26-26,-26-53,0 1,0-28,27 1,-27-1,0 28,53 52,-1 26,-52 27,53 26,-53-26,53 0,-53-26,27 25,-27 1,53-53,-53 27</inkml:trace>
  <inkml:trace contextRef="#ctx0" brushRef="#br1" timeOffset="62808">24315 2698,'0'0,"-53"53,53-26,0-1,0 1,-26-27,26 53,0-53,26-27,-26 1,0-1,53 27,-53-53,27 53,26 27,0-27,-1 26,1-26,0 0,27 0,-1-26,-26-27,26 26,-52-25,-27 25,0 1,-27 26,-26 0,-26 26,53-26,-27 53,53 26,0-26,0-26,53 26,-27-53,27 53,0-53,-27 26,27-26,-53 53,-26-27,-1-26,-79 106,54-79,-1 26,0-27</inkml:trace>
  <inkml:trace contextRef="#ctx0" brushRef="#br1" timeOffset="63731">24421 2804,'0'-26,"0"-1,-26 27,26-26,-80 26,54 0,-1 0,-26 0,-26 0,26 53,0-27,53 27,-26 0,26-26,26 52,1-79,26 0,-1 0,1 0,27-27,-54 27,-26-52,27 52,-27-27,53 27,26 53,-26-53,53 26,-27-26</inkml:trace>
  <inkml:trace contextRef="#ctx0" brushRef="#br1" timeOffset="64559">25638 2751,'0'-26,"-53"-27,0 0,27 53,-1 0,-26 0,27 0,-27 27,27 25,26-25,-53 26,53 0,79-27,-26-26,0 0,0 0,26 0,-52 0,-1-79,27 52,-26 54,52 79,-53-80,27-26</inkml:trace>
  <inkml:trace contextRef="#ctx0" brushRef="#br1" timeOffset="65517">26300 2302,'0'-53,"0"53,26 0,1 0,25 0,1 26,-53 27,0 0,0 26,0 1,-26 26,-1-27,27-26,-79 26,79-52,0-1,0 27,53-53,53 0,-27 0,27 0,0 0,26 0,-26-26,-53 26,0-53</inkml:trace>
  <inkml:trace contextRef="#ctx0" brushRef="#br1" timeOffset="66567">26379 2593,'0'0,"0"0,53 0,26 0,54 53,-28-53,1 0,0 0,26-27,-52 27,-27-53,0 53,-53-53,26 53,-26-53,0 0,0 0,-53 53,27-26,-1 26,27 26,0 54,0-27,0 0,0-27,0 1,27 52,-1-79,1 0,52 0,-26 0,0 0,-27 0,27 0,-26 0,-27-26,26 26,-26 26,0 0,0 27,0-26,-26-27,26 53,26-53,27-53,26-27,-26 28,27-1,-1 26,-53 27,-26 80,0-28,27 1,-27 0,79 0,-26-53,0 0,0 0,26 0,-26-53,0 0,-53 0,53 1,-53-1,-26 26,-54 27,27-53,-26 53,0 0,26 0,0 27,53 26,0-27,0 1</inkml:trace>
  <inkml:trace contextRef="#ctx0" brushRef="#br1" timeOffset="67331">29263 2566,'0'-53,"0"27,0-27,0 26,0 27,-79 0,26 53,0 0,53-26,-27 26,27-27,0 27,53-53,-26 0,26 0,-1 0,1-26,-26 26,-27-27,26 27,-26 27,53-27,-53 52,80-52,-27 53,-1-53</inkml:trace>
  <inkml:trace contextRef="#ctx0" brushRef="#br1" timeOffset="67578">29845 2063,'0'-52,"-26"52,26 26,26 27,-26 26,26 27,-26 0,0 0,53-27,-53 1,0-1,27-26,-27 0</inkml:trace>
  <inkml:trace contextRef="#ctx0" brushRef="#br1" timeOffset="67758">29686 2487,'0'-53,"80"53,-54 0,27 0,26 0,1 26,-27-26</inkml:trace>
  <inkml:trace contextRef="#ctx0" brushRef="#br1" timeOffset="68808">30718 1958,'0'-53,"53"53,-26 0,25 26,-52 1,80 26,-80-1,26 1,-26 0,0 27,0-27,0-1,0 28,-26-27,26 26,-53-52,53-1,0 27,0-27,26-26,80 0,0 0,0 0</inkml:trace>
  <inkml:trace contextRef="#ctx0" brushRef="#br1" timeOffset="69101">30612 2222,'0'-26,"27"26,52 0,-26 0,26 0,1 0,26 0,26 0,27 0,-53 0</inkml:trace>
  <inkml:trace contextRef="#ctx0" brushRef="#br1" timeOffset="69310">31591 2328,'27'-26,"26"26,-27 0,27 0,0 0,-27 0,27 0,-53 52,0-25</inkml:trace>
  <inkml:trace contextRef="#ctx0" brushRef="#br1" timeOffset="69507">31618 2619,'0'0,"53"0,0 53,-27-53,27 0</inkml:trace>
  <inkml:trace contextRef="#ctx0" brushRef="#br1" timeOffset="69858">32385 2354,'0'0,"0"27,0-1,0 1,0 26,0-27,0 1,0 26,0-53,26 0,54 0,-27 0,-27-27,27-26,-53 27,0-27,-26 26,26 1,-53-27,53 27,-53 26,53-53</inkml:trace>
  <inkml:trace contextRef="#ctx0" brushRef="#br1" timeOffset="70744">32544 2275,'0'-26,"-53"26,0 0,0 0,53 0,-26 0,26 53,0-27,-27-26,27 79,-53-52,53 26</inkml:trace>
  <inkml:trace contextRef="#ctx0" brushRef="#br1" timeOffset="71006">32967 2540,'0'0,"53"0,-53 53,0 26,-53-53,27 27,-27-53</inkml:trace>
  <inkml:trace contextRef="#ctx0" brushRef="#br1" timeOffset="72506">26300 2593,'-27'0,"27"26,0 1,53-27,-26 0,25 0,1 0,0 0,27 0,-54-27,-26 80</inkml:trace>
  <inkml:trace contextRef="#ctx0" brushRef="#br1" timeOffset="74888">3334 4524,'0'-53,"0"27,-27 26,1 0,-1 0,-26 0,-26 0,26 26,53 27,-53-26,53-1,-53 27,53-27,0 1,0 26,0-27,0 1,53 52,-26-79,26 0,0 0,26-53,-26 27,0-27,26 0,-52 0,-27 0,53 27,-53 78,0 1,0 0,0 27,0-27,26-27,-26 27,26-53,27 26,-26-26,-27-26,53-27,-53 27,26-1,-26 80,53-27,-53 1,53 26,0 0,-27-53,27 0,-53-27,0-26,0 27,27-27,79 106,-27 0,-53-53,27 0,-53 26,53-26</inkml:trace>
  <inkml:trace contextRef="#ctx0" brushRef="#br1" timeOffset="75510">4604 4736,'0'-53,"-80"-27,54 80,-1 0,1 0,-27 0,27 53,-27-26,53-1,-27 27,27-26,0-1,0-26,53 79,0-79,0 0,-27 0,27-26,0-27,-53 27,0-27,0 0,0-27,0-25,0-54,0 53,-26 27,26 26,0 0,0 132,0 1,26-1,-26 27,0 0,53 26,-53-26,53-27,-53 27,27-27,-27 1,53-54</inkml:trace>
  <inkml:trace contextRef="#ctx0" brushRef="#br1" timeOffset="76303">6403 4524,'-53'-53,"0"27,0 26,27 0,-54 0,54 0,26 53,-27 0,27-27,0 0,0 27,27-26,-1-27,27 0,27 0,-54 0,1 0,25-80,-52 54,0 0,0-1,0-26,0 27,27 52,-27 27,79 0,-79-27,27 27,-27-26,53 26,-53 26,26-26</inkml:trace>
  <inkml:trace contextRef="#ctx0" brushRef="#br1" timeOffset="77001">8070 4180,'0'0,"-53"0,0 0,0 0,-26 27,26 25,26 1,27 0,0-26,0-1,0 27,53-53,27 0,25 27,-25-27,-27 0,-27 0,-26 53,0-27,0 0,0 27,-79-26,26 26,-26-27,52 27,-26-26</inkml:trace>
  <inkml:trace contextRef="#ctx0" brushRef="#br1" timeOffset="77503">8387 4365,'0'27,"0"26,0 0,0 0,53 26,-53-26,0-27,0 1,27 26,-27-27</inkml:trace>
  <inkml:trace contextRef="#ctx0" brushRef="#br1" timeOffset="77675">8440 4233,'27'-53,"-1"53,-26 27</inkml:trace>
  <inkml:trace contextRef="#ctx0" brushRef="#br1" timeOffset="78209">8705 4842,'26'0,"1"0,52 52,-26 28,0-27,-27-53,-26 26,27-26,-27-26,0-54,0 27,0 1,0 25,0-26,53 106,-53-26,0-1,26 53,27-52,-26-27,26-53,-53 0,52-53,-52 53,53 27,-53-27,53 53,-53 26,27-26,-27 80,53-54,-27 27,-26 0</inkml:trace>
  <inkml:trace contextRef="#ctx0" brushRef="#br1" timeOffset="78726">9551 4259,'0'27,"0"26,0 0,0 26,0 53,0 1,0-27,0-1,80 28,-80-27,79-1,-79-52,27-26,-27-27,0-53,0-27,-27-52,27 26,0 0,0 1,0-28,0 54,0 26,0 27,27-27,26 53,-27 0,27 0,0 26,-53 1,0 26,0 26,0-26,-27 0,-52 26,0 0,-27 27,0-26</inkml:trace>
  <inkml:trace contextRef="#ctx0" brushRef="#br1" timeOffset="79710">10107 5106,'0'0,"27"0,-27 0,52 0,1-106,0 27,0 0,27-54,-1-25,-26-1,-53 26,53 1,-53 53,0 52,0-26,-27 53,-26 0,27 106,-27 53,0 26,53 53,0 0,0-79,0 0,0-53,53 0,26-80,27-26,0 0,26 0,-26-79,27-27,-28-26,-25-27,-80 0,53 0,-53 106,0 53,-27-26,-26 26,27 0,-27 26,0 27,53 27,-53-1,53-26,0 0,27 0,-1-27,53 27,1-26,-1-27,27 53,26-53,1 0,25 0,1-53</inkml:trace>
  <inkml:trace contextRef="#ctx0" brushRef="#br1" timeOffset="80491">12779 4074,'0'-26,"0"52,0 54,27 52,-27 27,53-1,-53 54,53-53,-53-53,26-27,-26 53,53-52,-53-54,27-26,-27 53,52-53,-52-53</inkml:trace>
  <inkml:trace contextRef="#ctx0" brushRef="#br1" timeOffset="80774">12965 4551,'26'-80,"1"1,25 52,-25 27,26 0,-27 0,1 0,-27 27,53 26,-53 0,0 0,0-1,-53 54,-27-26,27 25,-52 1,52-79,-27 26,54-53,52-27</inkml:trace>
  <inkml:trace contextRef="#ctx0" brushRef="#br1" timeOffset="81068">13944 4577,'0'26,"-27"1,-26 52,-26-26,26 53,0-80,53 27,-26-53,26 27,0-27,26 0,27-53,0-26,-53-1,26-26,-26 27,0 26,0 0,-26 53,-1 0,-26 0,53 53,0 26,0-52</inkml:trace>
  <inkml:trace contextRef="#ctx0" brushRef="#br1" timeOffset="81674">14235 4894,'26'0,"53"-52,1 25,-1-52,53-27,-26 0,0 27,-53-27,0 26,-53 1,0 0,0-1,0 54,0 26,0-27,-53 27,0 0,27 53,26 27,0 52,0 27,0 26,26 0,-26 0,80-52,-54-54,27-26,0 0,26-53,1 0,-1-27,27-52,0-27,-1-132,1-53,-53 53,-53 132,0 53,-53 0,27 53,-27 0,0 53,0 0,0 26,53 27,0 27,0-28,0-25,80-27,-28 0,28-53,52 53,-26-53,0 0,-27 0,1-27,-28 27,-52-26</inkml:trace>
  <inkml:trace contextRef="#ctx0" brushRef="#br1" timeOffset="82475">13864 4683,'-26'0,"-27"0,0 0,53 53,-53 26,53-52,0-1,0 27,26-53,27 0,0 0,27 0,-54-27,-26 1,0-27,0 0,0 0,0 0,-79 0,26 27,0 26,0 0,27 0,26 53</inkml:trace>
  <inkml:trace contextRef="#ctx0" brushRef="#br1" timeOffset="83367">17965 4577,'0'-26,"0"-27,-26 26,-54 27,27 0,-26 0,26 0,0 0,27 0,26 0,-53 0,79 53,1-53,26 0,53 0,-54 0,1 0,-26 0,26 27,-27 25,27-25,-26 26,-1-53,27 0,-27 0</inkml:trace>
  <inkml:trace contextRef="#ctx0" brushRef="#br1" timeOffset="83634">18468 4127,'0'27,"0"-1,0 27,0 26,53 1,-53-1,0 1,53 25,-53 28,0-54,26-26,-26-27</inkml:trace>
  <inkml:trace contextRef="#ctx0" brushRef="#br1" timeOffset="83834">18256 4551,'27'-53,"-1"53,1 0,52 0,-26 0,26 0,27 0,0 0</inkml:trace>
  <inkml:trace contextRef="#ctx0" brushRef="#br1" timeOffset="84515">20796 3968,'0'-26,"0"0,27 26,26 0,26-53,0 53,-26 0,-26 0,26 53,-53-1,53 1,-53 27,0-1,0 0,-53 1,53-1,-53 1,53-54,0 1,0 25,26-52,27 0,27 0,52 0,27 0,-80-26,-53 26</inkml:trace>
  <inkml:trace contextRef="#ctx0" brushRef="#br1" timeOffset="84779">20796 4259,'53'-52,"-26"52,26 0,-1 0,-25 0,26 0,53 26,26-26,27 0,-53 0</inkml:trace>
  <inkml:trace contextRef="#ctx0" brushRef="#br1" timeOffset="84965">22331 4127,'79'-26,"-26"26,-26 0,26 0,-1 0,1 0</inkml:trace>
  <inkml:trace contextRef="#ctx0" brushRef="#br1" timeOffset="85115">22410 4498,'53'0,"27"-27,-28 27,1 0,0 0,0 0</inkml:trace>
  <inkml:trace contextRef="#ctx0" brushRef="#br1" timeOffset="85993">24421 4021,'0'-79,"-26"26,-1 53,-52-53,26 53,0-53,-26 53,26 0,-27 0,27 27,53-1,-53 1,53 26,0-27,27 27,26-27,53-26,-27 53,0-53,-26 0,0 0,0 0,-26-26,-27-1,0 1,53 52,-1 27,-25 27,-27-27,79-27,-79 27,53-53</inkml:trace>
  <inkml:trace contextRef="#ctx0" brushRef="#br1" timeOffset="86271">25374 4207,'26'0,"0"0</inkml:trace>
  <inkml:trace contextRef="#ctx0" brushRef="#br1" timeOffset="88736">13732 4524,'-53'0,"27"0,26 53,-27 0,27 0,0-27,-53 27,53-26,0-1,27-26,-27 53,26-53,1 0,-27 26,26-26,-26 27</inkml:trace>
  <inkml:trace contextRef="#ctx0" brushRef="#br1" timeOffset="95336">2170 12753,'0'26,"-27"1,27-1,0 27,0-27,0 27,27-53,-1 0,53 0,-26 0,0-26,0-27,-53 0,-26 0,-1 53,-52-53,52 53,1 0,-27-53,0 53,53 27,27-27,26 53</inkml:trace>
  <inkml:trace contextRef="#ctx0" brushRef="#br1" timeOffset="95753">3466 12276,'0'27,"-53"-1,53 27,-53 53,53-27,-79-26,79 0,-53 27,53-54,-27-26,27 53,0-53,27 0,52 0,-52 0,26 0,0 0,26 0,-26 0,0 0,0 53,0-53</inkml:trace>
  <inkml:trace contextRef="#ctx0" brushRef="#br1" timeOffset="96322">4789 12541,'0'-79,"-26"52,-1 27,1 0,-27 0,53 53,-53 0,53-27,0 27,0 0,0-53,0 27,79-27,-26 0,-26-80,-27 54,0-1,52 27,-25 0,26 27,-53-1,26 27,-26-26,53 26</inkml:trace>
  <inkml:trace contextRef="#ctx0" brushRef="#br1" timeOffset="96751">5847 12223,'0'27,"-26"-1,26 27,-27-26,27 26,-53 26,53-26,-52-27,52 27,-27-53,27 27,0-1,0 1,0-27,27 0,25 0,1 0,0 0,0 0,27 0,-1 0,0 0,1 0,-54 0</inkml:trace>
  <inkml:trace contextRef="#ctx0" brushRef="#br1" timeOffset="97162">6985 12382,'0'-53,"0"106,0 27,0-28,0 28,0-1,0 1,0-27,53 26,-53-53,26-26</inkml:trace>
  <inkml:trace contextRef="#ctx0" brushRef="#br1" timeOffset="97411">7646 11932,'53'0,"-26"0,-27 53,53 53,-53 0,0 0,-27 53,-26 26,-26 0,0-26,-1-27,-26 0,1-26,52-106</inkml:trace>
  <inkml:trace contextRef="#ctx0" brushRef="#br1" timeOffset="98211">1270 12382,'0'0,"-53"0,53 106,-26 0,26 0,0 0,0 52,26-25,27-28,26 1,1-26,-1-27,1-53,-1 0</inkml:trace>
  <inkml:trace contextRef="#ctx0" brushRef="#br1" timeOffset="100601">5583 5688,'0'-26,"0"52,0 27,0-26,26 52,-26 0,0 1,53-1,-53-26,0 0,27 0,-27 26,0-26,0 0,0 0,52 0,-52 26,0-26,27 0,-27 0,0 0,0 26,53-26,-53 0,0 0,26 26,-26-26,0 0,53 0,-53 0,27 26,-27-26,0 0,79 0,-79 27,27-1,-27 0,0 1,52-1,-52 0,0 1,53 52,-53-26,0-27,0 1,0-1,0 0,27 1,-27 26,0-53,0 26,0-26,53 0,-53 0,0 26,26-26,-26-27,0 27,53 0,-53-26,0 26,27-27,-27 1,0 26,52-1,-52 1,0 0,27 27,-27-27,0-1,0 28,53-1,-53 1,0-1,53 0,-53-26,0 0,26 0,-26 26,53-52,-53-1,0 27,27-53,-27 53,26-26,-26 26,0-27,53-26,-53 27,0 25,0 28,26-54,-26 54,0-54,27-26,-27 79,53-52,-53-27,-27-53,27 27</inkml:trace>
  <inkml:trace contextRef="#ctx0" brushRef="#br1" timeOffset="102401">2566 9313,'0'0,"53"0,-26 26,26-26,0 0,-27 0,27 0,0 0,26 0,54 0,-28 0,28-52,-1 52,27 0,-53-53,52 53,-25 0,25-53,1 53,-27 0,27-53,26 53,-26 0,26-53,1 53,-1 0,-26-53,-1 53,28 0,25-53,-79 53,27 0,-26 0,25-53,1 53,-27 0,54 0,-28 0,-25 0,52 0,0 0,-26 0,-27 0,27 0,26 0,-53 0,27 0,0 27,0-27,-1 0,1 0,-27 0,27 0,-53 0,0 0,-27 0,0 0,1 0,-1 0,1 0,-1 0,0 0,1 0,26 0,-27 0,0 0,1 0,-1 0,0 0,1 0,-1 0,53 53,-26-53,0 0,0 0,0 0,26 0,-26 0,26 0,27 0,0 0,-27 0,53-27,0 27,-26 0,0-53,-27 53,-26 0,26 0,-52 0,-1 0,-26 0,0 0,0-53,26 53,-52 0,-1 0,27 0,0 0,-27 0,-26-26,27 26,26 0,-27 0,54-53,-27 53,-27 0,0 0,27 0,-26 0,-27 0,-80-27</inkml:trace>
  <inkml:trace contextRef="#ctx0" brushRef="#br1" timeOffset="102627">14552 8546,'27'0,"-1"0,0 0,27 53,-26-53,-27 53,79-1,-79-25,0 26,0-27,0 54,-26-27,-27 0,0-1,-26 54,52-53</inkml:trace>
  <inkml:trace contextRef="#ctx0" brushRef="#br1" timeOffset="103818">14896 9604,'0'27,"0"-1,0 27,0-27,0 27,0-26,0 26,0-27,0-26,0-26,0-27,0 0,0-27,0 1,0 26,0 0,0-26,0 52,0 1,53-53,-27 79,27 52,-53 1,0 0,0 0,27 0,-27 0,0-26,0-1,0 27,53 0,-53 0,0 26,0-26,0-27,0 1,53-27,0 0,-1-53,28 27,-27-27,0 0,-53 0,53 26,-53-26,0 53,-53-52,26 52,-26 26,53 0,-26-26,26 27,0 52,-27-79,27 53,0 0,0-53,53 27,27-27,-1 0,0 0,27 0,0 0,26 0,-52 0</inkml:trace>
  <inkml:trace contextRef="#ctx0" brushRef="#br1" timeOffset="104178">16087 9445,'0'-26,"0"26,0 0,0 26,0 27,-53 27,53-1,0 0,0 1,0-27,0 0,26-1,27-25,-26-27,26 0,-27 0</inkml:trace>
  <inkml:trace contextRef="#ctx0" brushRef="#br1" timeOffset="104530">16378 9419,'53'-53,"0"53,-1 0,-52 26,27 27,-27-26,0-1,0 27,0-26,0 26,0-1,0 28,-53-54,53 27,0 0,26-53,27 0,0 0,27 0,-1 0,-26 0,0 0</inkml:trace>
  <inkml:trace contextRef="#ctx0" brushRef="#br1" timeOffset="104786">16431 9604,'0'-26,"-27"26,1 0,26 0,53 0,0 0,26 0,0 0,1 0,52 0,-53-80,-26 54</inkml:trace>
  <inkml:trace contextRef="#ctx0" brushRef="#br1" timeOffset="104999">16960 9313,'0'26,"53"-26,-27 53,27 0,-26-26,-27-1,52 54,-52-27,0-1,-26 1,-27 27,0-27,-26 0,-27-27,80 27,-1-53</inkml:trace>
  <inkml:trace contextRef="#ctx0" brushRef="#br1" timeOffset="106269">5530 5662,'-27'0,"27"26,-26-26,26 53,-53-26,53 26,-26-53,26 26</inkml:trace>
  <inkml:trace contextRef="#ctx0" brushRef="#br1" timeOffset="106457">5530 5688,'26'0,"-26"-26,80 26,-27 0,-27 0,0 0,27 0,-26 0</inkml:trace>
  <inkml:trace contextRef="#ctx0" brushRef="#br1" timeOffset="107306">3969 5556,'0'53,"26"-27,-26 1,0 26,0 0,0 0,0-27,0 27,27-53</inkml:trace>
  <inkml:trace contextRef="#ctx0" brushRef="#br1" timeOffset="107573">3863 5556,'0'-53,"0"53,79 0,-52 0,26 26,0-26</inkml:trace>
  <inkml:trace contextRef="#ctx0" brushRef="#br1" timeOffset="107799">3889 6032,'0'0,"53"0,-26 0,26 0,26-53,0 53,-26-53,-26 53,-27-26,53 26,-53-53</inkml:trace>
  <inkml:trace contextRef="#ctx0" brushRef="#br1" timeOffset="108294">4286 5741,'0'27,"53"-27,-53 53,27-27,-27 0,0 27,26-53,-26-26,0-1,0 1,53 26,-53 0,26 0,-26 26,27 27,26-53,-27 0,-26-26,0-27,0 0,53 0,0 80,0 26,-53-1,53-52,-53 27</inkml:trace>
  <inkml:trace contextRef="#ctx0" brushRef="#br1" timeOffset="108760">4763 5529,'-27'27,"27"-1,0 27,0 0,0 0,0 0,0 0,0 0,53 0,-27-53,27 53,-26-53,26 0</inkml:trace>
  <inkml:trace contextRef="#ctx0" brushRef="#br1" timeOffset="109179">4815 5424,'27'0,"26"0,-27 26,1-26,-27 53,53-53,-53 53,0 0,0-27,0 1,0-1,-27-26,27 80,0-54,53-26,26 0,-52 0,-1 0,1 0,26 0</inkml:trace>
  <inkml:trace contextRef="#ctx0" brushRef="#br1" timeOffset="109397">4895 5662,'0'-27,"0"27,53 0,-27 0,27-53,-26 53,-1 0,27-26</inkml:trace>
  <inkml:trace contextRef="#ctx0" brushRef="#br1" timeOffset="109593">5186 5318,'0'0,"26"0,-26 53,53-27,-53 27,0 0,0 0,0 0,0 0,0 26,-53 1</inkml:trace>
  <inkml:trace contextRef="#ctx0" brushRef="#br1" timeOffset="122768">7832 8943,'0'-53,"0"53,0-27,-27 27,27-26,-53 26,53-53,-26 53,26-27,-27 27,27-26,-26 26,26-53,-53 53,53-26,-26-1,26-26,-53 53,53-26,-27-1,27-26,-26 53,26-26,0-1,-53 27,53-52,-27 25,-26-26,27 27,26-1,-26 27,-27-53,26 53,27-26,-26 26,26-27,-53 27,53-53,-27 53,27-26,-26 26,26-26,-53 26,26 0,27-53,-26 53,26-27,-53 27,53-26,-26 26,-1-53,-26 26,27 27,26-53,-27 53,-52-26,26-27,0 53,53-26,-26 26,-27-27,26 27,-26-53,27 53,-1-26,-25 26,25 0,27-53,-26 53,-27 0,26 0,-26-27,27 27,-1 0,1 0,-27 0,27 0,-1 0,-26 0,27 0,-1 0,-26 0,0 0,1 0,25 0,27 53,-79-53,26 0,0 27,26-27,-25 0,25 0,27 53,-26-53,-27 0,53 26,-27-26,27 27,-26-27,26 53,-53-53,26 26,1-26,26 26,-53-26,53 53,-26-53,26 27,-27-27,27 26,-53 27,53-26,-26-27,26 26,0 27,-27-53,27 26,0 1,-53-27,53 53,-53-27,53 27,-26-53,26 53,-53-26,53-1,0 27,-26-53,26 26,0 1,0 26,0-27,-27 1,27 26,0-27,0 1,0 25,0-25,0-1,0 27,0 0,0 0,0-26,0 26,0-27,0 27,0 0,0 0,0-53,0 26,27 1,-27 26,79-27,-79 0,26-26,-26 53,27-26,-27 26,53-53,-53 26,26 1,-26 26,27-53,-27 26,53 1,-53 25,26-52,-26 27,53-27,-53 26,26-26,-26 53,27-53,-27 27,26-27,-26 26,53-26,-53 53,27-53,-27 27,26-27,-26 26,53-26,-53 26,27-26,-1 53,27-53,-53 27,26-27,-26 53,27-53,-27 26,53-26,-27 27,1-27,-27 53,53-53,-27 0,-26 26,27-26,25 0,-25 27,-1-27,27 52,-26-52,26 27,0-27,-27 0,27 0,-27 0,1 0,26 0,0 53,-27-53,1 0,26 0,-1 0,1 0,0 0,-53-27,53 27,-26 0,26 0,-53-26,53 26,-1 0,1-27,-26 27,26 0,-27-52,1 52,26 0,-53-27,52 27,-52-26,27 26,-1 0,-26-53,53 53,-26 0,-27-27,26 27,-26-26,80 26,-54-53,1 53,-27-27,52 27,-52-26,27 26,-27-53,26 53,-26-26,53-1,-26-26,-27 27,26 26,-26-53,53 53,-53-27,27 27,-27-26,0-1,26 27,-26-52,0 25,53 27,-53-26,0-27,0 26,26 1,-26-27,0 26,0 1,0-27,0 27,0-1,0-26,0 27,0-1,27 27,-27-53,0 27,0-1,0-25,0 25,0 1,0-1,53 27,-53-53,0 80,26-1</inkml:trace>
  <inkml:trace contextRef="#ctx0" brushRef="#br1" timeOffset="123826">8123 9181,'0'-27,"0"1,0 26,0-53,-27 53,1 0,26 53,-53-27,53 1,-27 26,27-27,0 1,0 52,27-79,26 0,0 0,-27 0,-26-53,0 27,0-1,0-26,0 0,0 80,53-27,-53 53,0-27,27 27,-27-27,52 27,-52-26,27-27</inkml:trace>
  <inkml:trace contextRef="#ctx0" brushRef="#br1" timeOffset="126331">5927 9472,'0'0,"0"0,-53 53,53-27,0 1,0 26,0-53,0 26,53-26,-27 0,1 0,26 0,-53 0,26 0,-26-53,26 53,-26-26,53 26,-53-27,0-26,0 27,-26 26,-1 0,1 0,26 0,-53 0,53 79,-79-79,52 53</inkml:trace>
  <inkml:trace contextRef="#ctx0" brushRef="#br1" timeOffset="132803">8784 9022,'0'-26,"-26"26,26-53,0 26,-27 27,27-26,-26 26,26-53,-53 53,53-53,-27 53,27-53,-52 53,52-79,-53 26,53 26,-27 1,27-27,-53 26,53 1,-53-27,53 27,-53-27,53 26,-79-26,53 27,-1-27,-26 26,27 1,26-27,-80 27,54-27,26 26,-79-26,26 27,0-54,0 54,26 26,27-53,-26 53,26-53,-53 53,53-26,-27 26,27-53,-26 53,26-27,-53 27,53-53,-79 53,79-79,-53 79,53-53,-27 53,27-26,-26 26,26-27,-53-26,53 27,-26 26,26-53,-53 26,53 1,-27 26,27-53,-26 53,26-26,-53 26,53-27,-27 27,27-53,-26 53,26-26,-53 26,53-27,-53 27,53-53,-53 53,27-26,-54-27,54 53,26-26,-27 26,-26 0,53-27,-26 27,-27-53,27 53,-27-26,0 26,0-53,-27 53,28-53,-1 53,-27-53,27 53,0-79,1 79,-28-53,27 53,27-53,-27 53,26 0,1 0,-1 0,27 26,-52 1,25-27,27 53,-53-53,0 0,53 26,-53-26,27 0,-27 27,0-27,53 52,-26-52,-27 27,26-27,27 26,-26-26,26 53,-53-53,53 27,-27-27,27 26,-26-26,-27 53,27-53,-27 53,26-53,-26 53,0-53,-26 79,26-79,27 27,-27-27,26 53,1-53,26 26,-53-26,53 27,-27-27,27 53,-26-53,26 26,-79-26,79 53,-53-53,53 53,-80 0,54-27,-80 54,80-80,-27 52,26 1,-26 0,53-26,-53-27,53 79,-26-79,26 53,-27-53,27 53,-53-53,53 53,-26 0,26-27,-53 1,53 26,-26-27,26 1,-53 25,53-25,0 26,-27-27,27 1,0 26,-26-27,26 1,0 26,0-27,0 53,0-52,0 26,0-27,0 1,0 26,-53-27,53 0,0 54,0-27,0-27,26 27,-26 0,0-26,0-1,27 27,-27-27,0 1,26 26,-26-27,0 1,53 26,-53-27,27 27,-27-27,53 1,-53 26,26-27,-26 27,53-26,-53-1,26 27,-26-27,53 27,-53-26,27-1,26 54,-27-54,27 27,-26-27,25 27,-25 27,26-27,-53-27,53-26,-53 53,53-53,-53 53,26-53,-26 26,53-26,-27 53,27 0,0-26,0 52,27-26,-80-27,53 27,-27 0,27 0,-53-26,26-27,27 26,-26 27,26-26,26-27,-26 52,-27-52,27 0,-26 27,26-27,26 53,-26-53,26 0,-52 0,-1 0,27 26,-26-26,-1 0,27 0,-27 0,1 0,26 0,-27 0,1 0,26 0,0 53,-27-53,27 0,-27 0,1 0,-1 0,27 27,-26-27,26 0,-27 0,27 0,0 0,26 0,-26 0,27 0,-27 0,-1 0,1 0,27 0,-27 0,0-53,-27 53,53 0,-52 0,-1 0,1 0,26-27,-27 27,27 0,-26 0,-1-53,27 53,26-26,-26 26,0-79,-26 79,-1-27,27 27,-27-26,1 26,26-53,-27 53,-26-27,53 27,-53-53,53 53,-53-26,27 26,-27-27,26 27,-26-26,53 26,-53-79,26 79,-26-53,53 53,-53-53,53 53,-53-53,53 53,-53-53,53 53,-53-27,0 1,26 26,-26-26,0-27,0 26,27-26,-27 0,53 27,-53-27,26 53,-26-27,0 1,0 0,53 26,-53-53,0 26,27 27,-27-26,26 26,-26-53,0 26,53 1,-26-27,25 27,-52-27,27 26,-27 1,0-27,26 26,-26-26,0 27,0-1,0 1,0-27,0 27,0-1,0-26,53 27,-53-1,0-26,27 53,-27-26,0 0,0-27,0 26,0 1,0 26,0 26,0 27,0-26</inkml:trace>
  <inkml:trace contextRef="#ctx0" brushRef="#br1" timeOffset="134258">6747 11297,'0'-53,"-27"53,27-26,27 26,-27 53,26-27,-26 27,53 0,-53 0,27 0,-27 26,0-26,53 0,-53-26,0 52,26-52,-26-1,0 27,0 0,53-27,-53 27,0-26,26-27,-26 0,0-80,0 54,0-27</inkml:trace>
  <inkml:trace contextRef="#ctx0" brushRef="#br1" timeOffset="135225">9287 9128,'0'0,"0"26,0 27,26 0,-26 0,53 0,-53 26,27-26,-27-26,53 26,-53-27,0 1,26-27,-26 79,0-53,0-52</inkml:trace>
  <inkml:trace contextRef="#ctx0" brushRef="#br0" timeOffset="148894">6376 8969,'-26'0,"26"-26,0-27,0 26,-26 27,26-26,-27-27,-26 53,53-27,-26 27,26-26,-27 26,-26 0,27 0,-1 0,-25 0,52 0,-27 0,27 26,-26 27,26-26,0-1,-53-26,53 53,0-26,0-1,0 1,0 25,0-25,0-1,26-26,-26 53,27-26,26 26,-53-27,26-26,0 0,-26 27,53-27,-26 0,-1 0,1 0,26 0,-27 0,1 0,-27 0,52 0,-52-27,0-26,27 53,-27-26,0-1,0-26,0 27,0-1,0-25,0 25,0 1,26 26</inkml:trace>
  <inkml:trace contextRef="#ctx0" brushRef="#br0" timeOffset="150260">7938 8704,'0'0,"-53"0,53 53,-53-53,53 53,-27-53,27 53,-26-53,26 80,-53-80,53 26,-27-26,27 53,-26 0,26-27,0-26</inkml:trace>
  <inkml:trace contextRef="#ctx0" brushRef="#br0" timeOffset="151849">7514 8652,'0'0,"0"26,27-26,26 26,-1-26,-25 53,26-53,-27 27,1-27,-27 26,53-26,-53 53,79-53,-52 27,-1-27,27 53,-27-53,-26 26,53-26,-26 0,-27 0,-53 0,0-26,0 26,53-27,-53 27,27-26,-1 26,27-53,-53 53,27 0,26-27,-27 27,-26 0,53-26,-26 26,26-53,-27 53,-25 0,52-27,-27 27,54 0,-27 53,26-53,-26 27,53-27,-53 26,53-26,26 53,-52-53,-1 0,27 0,0 0,-27 0,-26 27,0-27</inkml:trace>
  <inkml:trace contextRef="#ctx0" brushRef="#br0" timeOffset="153072">7964 8678,'-26'0,"26"0,-27 53,27-27,-53 27,53 0,-26-53,26 80,-53-54,53 1,-27-27,27 52,-26-52,26 27,0-1,0-26,0 0,0-26,26 26,-26-53,53 53,-53-79,27 79,-27-53,0 26,26 27,-26-79,0 26,53 53,-53-79,27 79,-27-27,0 27,0 53,0-27,0 27,-53-53,53 53,-27 0,27 0,-53-53,53 27,0 26,-26-53,26 26,0 0,-27-26,27 53,0-26</inkml:trace>
  <inkml:trace contextRef="#ctx0" brushRef="#br0" timeOffset="160898">6906 6482,'-27'53,"-26"-27,27 27,-27 27,26-27,-25-1,25 1,-26-26,27 26,-27-53,53 53,-53-53,53 26,0 1,0 26</inkml:trace>
  <inkml:trace contextRef="#ctx0" brushRef="#br0" timeOffset="161318">7329 6720,'0'27,"0"-1,-79 27,26 26,0-26,-27 0,27 27,1-54,-28 27,54-27,-27 27,53-26,-53 26,53-27,26-26,27 0</inkml:trace>
  <inkml:trace contextRef="#ctx0" brushRef="#br0" timeOffset="161687">7514 7302,'0'27,"-26"-27,-27 79,26-53,-52 27,26-26,0 26,-26-27,26 27,26-26,-26 52,27-53,-27 27,53 0,27-53</inkml:trace>
  <inkml:trace contextRef="#ctx0" brushRef="#br0" timeOffset="162076">8123 7461,'0'0,"0"53,0-53,0 53,-106-53,79 53,-25 0,25-27,1 1,-27-27,26 79,-26-79,53 26,-26-26,26 27,0-27</inkml:trace>
  <inkml:trace contextRef="#ctx0" brushRef="#br0" timeOffset="162445">9499 7011,'-80'0,"80"53,-53 0,53-27,-53 27,53-26,-79 26,0-27,26 27,0-26,0 25,26-25,-26 26,27-27,-53 27,26 27,26-54,-26 27,53-27,-26-26,26 27,0-27,53 0</inkml:trace>
  <inkml:trace contextRef="#ctx0" brushRef="#br0" timeOffset="162766">10054 7382,'-53'26,"0"27,27-27,-27-26,0 80,-53-27,27 0,-1-27,-25 27,52 0,-27 0,-25 26,25 1,1-28,26-25,0 26,26-27,-25 54</inkml:trace>
  <inkml:trace contextRef="#ctx0" brushRef="#br0" timeOffset="163137">8811 6270,'-53'0,"-27"0,54 27,-27-1,0 54,0-54,27 27,-27 26,26-26,-26 0,27 0,-27 0,0 0,0 26,-26-26,26 27,0-27,-26-27</inkml:trace>
  <inkml:trace contextRef="#ctx0" brushRef="#br0" timeOffset="163405">8361 6085,'0'0,"-106"0,80 0,-27 53,-53 0,26 53,-25 0,-1-27,26 27,27 26,-26-53,26 1,27-27,26-27,-27-26</inkml:trace>
  <inkml:trace contextRef="#ctx0" brushRef="#br0" timeOffset="163629">7646 6085,'-26'0,"-27"0,0 0,0 53,-26 26,52 27,-25-26,-28 52,27-26,27 0,26-27,-80 0,80-26,0 27,0-1,0-53</inkml:trace>
  <inkml:trace contextRef="#ctx0" brushRef="#br0" timeOffset="163944">9155 6773,'0'53,"-27"-27,27 1,-53 26,27 0,-54 26,27-26,-52 26,25-26,-26 27,54-27,-1-1</inkml:trace>
  <inkml:trace contextRef="#ctx0" brushRef="#br0" timeOffset="164190">8890 6905,'-53'53,"0"27,-26-54,26 27,0 26,27-26,-27 0,26 27,-26-54,53 27,-53 0</inkml:trace>
  <inkml:trace contextRef="#ctx0" brushRef="#br0" timeOffset="164837">9499 8175,'-27'0,"-52"53,-27-26,27 79,-27-27,-27 27,54-27,-27 27,0 0,80-53,26-27</inkml:trace>
  <inkml:trace contextRef="#ctx0" brushRef="#br0" timeOffset="165121">9155 8466,'0'27,"-27"-1,-26 27,27 0,-54 26,27-26,1 0,-1 27,0-27,-27-27</inkml:trace>
  <inkml:trace contextRef="#ctx0" brushRef="#br0" timeOffset="165510">8123 8228,'0'-26,"-27"26,27 0,-53 79,53 1,0-28,0 1,0 0,0 27,27-27</inkml:trace>
  <inkml:trace contextRef="#ctx0" brushRef="#br0" timeOffset="165728">8546 8361,'0'26,"0"27,0 26,0-52,0-1,-26-26,26 80</inkml:trace>
  <inkml:trace contextRef="#ctx0" brushRef="#br0" timeOffset="166119">7779 8096,'0'-53,"-27"53,27-26,-53 26,53 26,0 27,0 0,0 0,-26 0,26 0</inkml:trace>
  <inkml:trace contextRef="#ctx0" brushRef="#br0" timeOffset="166885">8546 9207,'53'0,"-27"0,27 27,-26 26,26-1,-27 28,27-1,-26 1,25 52,1-26,0 0,-26-27,26 27,0-53,-27 0</inkml:trace>
  <inkml:trace contextRef="#ctx0" brushRef="#br0" timeOffset="167220">7885 9736,'26'0,"27"0,79 27,-52 79,25 26,-25 0,52 27,-52-27,25 1,1-1,-26-53,-28 1,1-54,-53 1,53-27</inkml:trace>
  <inkml:trace contextRef="#ctx0" brushRef="#br0" timeOffset="167536">7938 10318,'79'0,"-53"0,27 0,-26 0,26 53,26 0,-26 0,26 53,-26-27,27 27,-1 0,-26-27,0 27,0-26,-27-27,-26-27,53-26,-53 53</inkml:trace>
  <inkml:trace contextRef="#ctx0" brushRef="#br0" timeOffset="167843">7355 10133,'0'0,"0"53,80 53,-27 0,0 26,0 0,26 27,-53-53,27 0,0-27,-53-26,53 0,-53-27,27-26,-27 27</inkml:trace>
  <inkml:trace contextRef="#ctx0" brushRef="#br0" timeOffset="168179">7461 10609,'0'27,"0"52,0 1,0-1,80 27,-80 26,105-26,-52 0,-26-27,26 54,-53-54,53-26,-53 0,0-27,53-26</inkml:trace>
  <inkml:trace contextRef="#ctx0" brushRef="#br0" timeOffset="168457">6932 10609,'0'0,"53"0,-27 80,27-27,-53 0,27 26,-27 0,53 27,-53-26,53-1,-53 0,0-26,0 27,0-1,0-52</inkml:trace>
  <inkml:trace contextRef="#ctx0" brushRef="#br0" timeOffset="168809">6668 10689,'0'0,"0"79,0-26,0 27,0 25,0 54,0-27,0 27,0-27,0 27,0-53,0-27,0 1,0-27,0-27</inkml:trace>
  <inkml:trace contextRef="#ctx0" brushRef="#br0" timeOffset="169096">5980 10768,'0'27,"0"-1,0 27,53 53,-53-27,0 27,0 0,0-27,0 1,0-1,0-26,0 26,0-52,-53-27</inkml:trace>
  <inkml:trace contextRef="#ctx0" brushRef="#br0" timeOffset="169373">5847 10557,'0'26,"-26"53,26 1,0-1,-53 1,53-1,-27 0,27-26,-79 27,79-28,-53 1,0 0,27-26</inkml:trace>
  <inkml:trace contextRef="#ctx0" brushRef="#br0" timeOffset="171937">6456 6032,'0'106,"-27"-27,-26 54,1-1,-28 80,1-27,26-26,0-27,0-53,53 1,-53-27,53-1,-26-25,-27-27,26 53</inkml:trace>
  <inkml:trace contextRef="#ctx0" brushRef="#br0" timeOffset="172636">4471 6403,'53'0,"0"0,0 53,-26-1,26 1,26 53,-26-53,26-26,1-27,25 52,1-52,-26 0,-1 0,0 0,-52-26,-27 52,-79-26</inkml:trace>
  <inkml:trace contextRef="#ctx0" brushRef="#br0" timeOffset="173025">3122 6747,'27'-53,"25"53,1 0,27 0,26 53,52-1,1 28,26-1,1 1,-81-1,28 0,-54-26,0-26,-26-27,0 53,-26-53,-27 79,53-79,-53 26</inkml:trace>
  <inkml:trace contextRef="#ctx0" brushRef="#br0" timeOffset="173398">2884 7223,'0'-53,"0"79,26 1,27 26,0-27,27 27,52 0,0-53,80 79,-53-79,26 0,-26 53,-54-53,1 0,-53 0,-26 27,-27-1,0 54,-53-80</inkml:trace>
  <inkml:trace contextRef="#ctx0" brushRef="#br0" timeOffset="173738">2540 7673,'0'-53,"26"53,27 26,0 1,-26 26,26-27,53 27,-1 0,54-53,26 53,1-53,-1 0,-53 0,27 0,-53 0,-53 0,-1 0,-52 26,-26-26,-53 53,-27-53</inkml:trace>
  <inkml:trace contextRef="#ctx0" brushRef="#br0" timeOffset="174052">2408 8043,'79'0,"-26"0,0 0,0 26,0-26,53 80,-1-1,1-26,0-26,-27-27,1 79,-1-79,27 0,-27 53,1-53,-27 0,-53 26,53-26,-53 27,-53-27</inkml:trace>
  <inkml:trace contextRef="#ctx0" brushRef="#br0" timeOffset="174457">2593 8784,'26'0,"-26"-27,27 27,52 0,-26 27,0-27,0 53,53-53,26 79,27-79,-53 53,52-53,1 53,-27-53,1 53,-54-53,-26 79,26-79,-52 53,-27-26,0 52</inkml:trace>
  <inkml:trace contextRef="#ctx0" brushRef="#br0" timeOffset="174959">3863 8202,'26'0,"1"0,52 79,-26-52,0 26,0-27,-27 27,27-27,-26-26,26 80,0-27,26-53</inkml:trace>
  <inkml:trace contextRef="#ctx0" brushRef="#br0" timeOffset="175486">4842 7117,'0'-26,"0"26,53 0,-27 52,27 1,0-26,26-27,27 79,-26-79,-1 53,-26-53,0 79,-27-79</inkml:trace>
  <inkml:trace contextRef="#ctx0" brushRef="#br0" timeOffset="175882">4471 6641,'0'0,"0"0,0 53,0-27,53 27,0-27,0 27,53-26,0 26,26 26,-26 1,-53-1,0-26</inkml:trace>
  <inkml:trace contextRef="#ctx0" brushRef="#br0" timeOffset="176467">4551 7778,'0'0,"53"0,-53 53,26 0,-26-26,53 26,27 0,-54-53</inkml:trace>
  <inkml:trace contextRef="#ctx0" brushRef="#br0" timeOffset="177172">3889 8519,'0'27,"0"-27,0 53,53-53,-53 79,27-79,-27 26,79-26,-52 53,-1-53,27 80,-27-80,27 26</inkml:trace>
  <inkml:trace contextRef="#ctx0" brushRef="#br0" timeOffset="177832">2408 9392,'26'0,"27"0,-26 0,25 27,28-1,-1 27,54 0,-28 0,28-26,-28 25,28 1,-27-53,52 80,-25-80,-54 79,0-79,1 53,-54-53,-26 53,27-53,-27 79,0-52</inkml:trace>
  <inkml:trace contextRef="#ctx0" brushRef="#br0" timeOffset="178461">4048 9445,'27'0,"26"53,-53 0,79 27,-53-1,27-26,27 0,-1 0,27 0,-27-53,27 79,0-79,26 53,-26-53,26 79,-52-79,-27 80,0-80,-53 53,26-27,-26 27,0-27,0-26</inkml:trace>
  <inkml:trace contextRef="#ctx0" brushRef="#br0" timeOffset="178989">3175 10424,'0'53,"53"-53,0 0,26 27,54-27,-1 53,53-53,27 52,-54-52,54 53,-53-53,0 53,-1-53,-52 0,0 53,-27-53,-26 0,-26 53,-27-26</inkml:trace>
  <inkml:trace contextRef="#ctx0" brushRef="#br0" timeOffset="179400">2752 10821,'53'0,"0"0,26 0,53 53,27 0,0 0,-1 0,28 0,25-53,-25 79,-1-79,53 0,-79 0,-1 0,-52 0,0 53,-53-53,-27 0,-26 26,-26 27</inkml:trace>
  <inkml:trace contextRef="#ctx0" brushRef="#br0" timeOffset="180105">4180 10133,'0'27,"27"-27,26 79,0-26,0-53,26 53,0-53,54 53,-1-53,27 53,-53-53,26 0,-26 0,-27 53,0-53,1 0,-54 0,-26 26,27-26</inkml:trace>
  <inkml:trace contextRef="#ctx0" brushRef="#br0" timeOffset="180682">2566 10001,'0'-27,"27"27,26 0,-27 0,27 0,27 27,-1-27,53 53,-26-53,0 0,0 0,26 0,-53 0,1 0,-27 53,-27-53,-26 26,0 27</inkml:trace>
  <inkml:trace contextRef="#ctx0" brushRef="#br0" timeOffset="181096">2461 10424,'53'0,"-27"0,53 0,-26 0,27 0,-1 80,0-80,27 26,-26-26,-27 0,-1 53,1-53</inkml:trace>
  <inkml:trace contextRef="#ctx0" brushRef="#br0" timeOffset="181979">8202 10636,'0'-27,"53"27,-53 53,0-26,0 26,0 0,0 26,26-26,27 0,-26 0,26 26,-27-26,54 0,-54 26,27-52,-27 26,27-27,-26 1</inkml:trace>
  <inkml:trace contextRef="#ctx0" brushRef="#br0" timeOffset="182510">7699 9816,'0'26,"0"1,53 52,-53-26,27 0,-27 26,53 1,-53-1,26 0,-26-26,0-26,53 26</inkml:trace>
  <inkml:trace contextRef="#ctx0" brushRef="#br0" timeOffset="182912">8017 9313,'53'53,"-27"-27,27 27,-26 53,26-26,-1-1,-25 27,-27-27,53 0,-53-26,0 0,26-53</inkml:trace>
  <inkml:trace contextRef="#ctx0" brushRef="#br0" timeOffset="183112">8520 9922,'0'0,"0"0,0 79,0-26,0 0,0 0</inkml:trace>
  <inkml:trace contextRef="#ctx0" brushRef="#br0" timeOffset="183689">7250 10477,'0'-53,"53"53,-1 27,28 52,-80-26,26-27,-26 27,0 27,0-1,0 1</inkml:trace>
  <inkml:trace contextRef="#ctx0" brushRef="#br0" timeOffset="184178">6297 10636,'-26'0,"26"-27,-53 27,53 27,0 26,0 26,0 1,26-1,-26 0,0 1,53-1,-53-26,0 0</inkml:trace>
  <inkml:trace contextRef="#ctx0" brushRef="#br0" timeOffset="184394">6297 11297,'0'53,"0"-26,0-1,0 27,0-26,0-1,0 27,0-27</inkml:trace>
  <inkml:trace contextRef="#ctx0" brushRef="#br0" timeOffset="184716">6191 11033,'0'79,"53"-26,-53 26,0-26,0 0,0-26,0 26,0 0,0-27</inkml:trace>
  <inkml:trace contextRef="#ctx0" brushRef="#br0" timeOffset="185052">5530 10742,'0'-53,"-53"53,53 26,-53 1,53 26,-53 26,53-26,-53 0,53 0,-26 26,26-26,-53 0</inkml:trace>
  <inkml:trace contextRef="#ctx0" brushRef="#br0" timeOffset="185263">5265 11086,'0'0,"-53"79,53-52,-26-1,26 27,-80 0,80-27,-26-26</inkml:trace>
  <inkml:trace contextRef="#ctx0" brushRef="#br0" timeOffset="186277">9578 7091,'0'26,"0"27,-79 26,26 27,-53 0,0-27,27 27,-27 0,26-27,27 1,1-27,25 0,-26-53</inkml:trace>
  <inkml:trace contextRef="#ctx0" brushRef="#br0" timeOffset="186489">9075 7964,'-53'0,"-53"53,1-1,-1-25,26 26,1 0,0-53</inkml:trace>
  <inkml:trace contextRef="#ctx0" brushRef="#br0" timeOffset="214490.8413">26114 13705,'0'-53,"0"-26,0 52,0 1,0-27,0 27,0-27,0 26,-26-26,-53 27,26 26,0 0,26 0,-26 26,53 1,0 26,0 0,0-27,0 0,0 27,106-26,-53-27,-26 0,-27 0,79-53,-79 26,26 1,-26-27,0 27,27-1,-27 80,0-26,0-1,0 53,0-26,53 0,-53-26,0 26,53-53,-53 52,26-52</inkml:trace>
  <inkml:trace contextRef="#ctx0" brushRef="#br0" timeOffset="214954.795">26696 13414,'53'0,"27"0,-27 0,26 0,27 0,26 0,0 0,1 53,-54-53,-26 0,0 53,-53 26,-26-52,-27 26,-53 26,-27 0,28-26,-28 0,28-26,-1-27,53 79,0-79,0 27,26-27</inkml:trace>
  <inkml:trace contextRef="#ctx0" brushRef="#br0" timeOffset="215261.7643">28019 13414,'27'0,"26"0,-53 27,0-1,0 27,0 26,0 54,-53-28,53-25,0-1,-53 1,53-28,0-25</inkml:trace>
  <inkml:trace contextRef="#ctx0" brushRef="#br0" timeOffset="215525.7379">29051 13335,'27'0,"-1"0,-26 53,0 0,0-1,0 28,0 26,-53 26,0-53,-26 27,0 0,-54 0,1 0,-27-27,-26-79</inkml:trace>
  <inkml:trace contextRef="#ctx0" brushRef="#br0" timeOffset="216033.6871">25347 13573,'-26'0,"-27"106,-27-1,1 81,26-1,53 0,-53 27,53-27,53-26,26-27,133 0,0-79</inkml:trace>
  <inkml:trace contextRef="#ctx0" brushRef="#br0" timeOffset="218307.4597">26035 4868,'0'-53,"0"27,0 52,0 27,0 0,0 0,0 0,0 0,0 26,0 27,0-27,0 1,53-1,-53 0,0 27,53 27,-53-54,0 0,0 1,26-27,-26 26,0 0,0-26,0 0,53 0,-53 0,0 26,0-26,0 0,0 27,53-1,-53 0,0 27,0-26,27-1,-27 27,0 0,0 26,0-53,53 1,-53 25,0 1,0-26,0-1,0 0,0 27,26-26,-26-1,0 0,0 1,53-1,-53 0,0 1,0-1,53 27,-53-27,0-26,0 27,0-1,0 0,26 1,-26-1,0 27,0-27,53 1,-53-27,0 26,53 0,-53 1,0-27,27 0,-27 26,0 0,52-26,-52 27,0-27,27 0,-27-1,0 28,53-27,-53 0,0 0,0 0,26 26,-26-26,0 0,0 0,0 0,0 26,0-26,0 0,0 0,0 0,0 26,0-26,0 26,0-26,0 0,0 0,0 26,0-52,53 26,-53-27,0 54,0-107,0 1,0-1,-26 27,26-53</inkml:trace>
  <inkml:trace contextRef="#ctx0" brushRef="#br0" timeOffset="220579.2325">19420 9763,'-26'0,"26"0,79 0,1 0,-27 26,26-26,0 0,27 0,53 0,-27 0,53-26,1 26,-1-53,0 53,27-53,-53 53,52-53,-52 53,53-53,-27 53,26-79,1 79,-27 0,53-53,-26 53,-27 0,1-53,-1 53,0 0,-53 0,53-53,1 53,-1 0,-26 0,-1-53,28 53,-54 0,27 0,-1-53,-25 53,25 0,-25 0,25 0,28 0,-1 0,-53 0,27 0,26 0,-26 0,0 0,-1 0,-25 0,25 0,-25 0,52 0,0 0,0 0,-52 0,78-53,-25 53,-54 0,53 0,-26 0,-27 0,27 0,-27 0,53 0,1 0,-1 0,-53 0,53 0,0 0,1 0,-1 0,0 0,-53 0,27 0,-27 0,27 0,-53 0,26 0,-52 0,25 0,-25 0,-27-26,0 26,0 0,26 0,-53 0,1 0,26 0,-27 0,1 0,26 0,0 0,-27 0,0 0,27 0,-26 0,26 0,0-53,-27 53,27 0,0 0,0 0,26 0,-52 0,-1 0,-26-27,27 27,-27 0,-27 0</inkml:trace>
  <inkml:trace contextRef="#ctx0" brushRef="#br0" timeOffset="220835.2069">33417 8890,'79'0,"-26"0,-26 0,-27 26,0 1,0 26,0-27,0 0,0 27,-53 27,-27 26,1-27,53-26</inkml:trace>
  <inkml:trace contextRef="#ctx0" brushRef="#br0" timeOffset="222176.0728">32517 9578,'0'53,"0"26,0-26,-26 26,26-26,0 0,-27 26,27-52,0-1,0 54,0-133,0 26,0 1,0-27,0 0,0 0,0 0,0 0,0 0,0 27,0-1,0-25,0-1,0 53,0-27,27 27,26 0,0 0,-53 0,53 53,-53 0,53 0,-53 26,0-26,0 0,0 0,0-27,-27 27,27-26,0-1,0 54,27-80,25 0,1 0,0 0,0 0,27-53,-54 26,-26 1,53-27,-53 0,-27 53,-25 0,-1 0,53 0,-27 0,27 53,0 0,0 0,0 0,27-53,-1 53,1-53,25 0,1 26</inkml:trace>
  <inkml:trace contextRef="#ctx0" brushRef="#br0" timeOffset="222498.0406">33364 9683,'-26'0,"-27"0,53 53,0 27,0-27,0 26,0 0,0 1,0-1,0-26,0 0,0 0,26-27,53-26</inkml:trace>
  <inkml:trace contextRef="#ctx0" brushRef="#br0" timeOffset="222911.9992">33470 9816,'0'-27,"0"27,0 0,0 80,53-54,-53 1,0 25,0-25,0 26,-27 0,27 26,-53-52,53-1,0 27,0-27,0 1,53-27,-26 0,26 0,-27 0,27 0</inkml:trace>
  <inkml:trace contextRef="#ctx0" brushRef="#br0" timeOffset="223144.9759">33232 10107,'-53'0,"53"-27,53 27,0 0,-27 0,27 0,26 0,-26-53,0 53,-26 0</inkml:trace>
  <inkml:trace contextRef="#ctx0" brushRef="#br0" timeOffset="223338.9563">33681 9816,'0'0,"0"53,0 0,0-1,0 28,-26 26,0-27,-27 0,0 27,26-26,-26-27</inkml:trace>
  <inkml:trace contextRef="#ctx0" brushRef="#br0" timeOffset="224537.8366">26061 4709,'0'0,"-26"27,-27-1,27 27,-27-26,26 25,27-25,-79 26,79 0</inkml:trace>
  <inkml:trace contextRef="#ctx0" brushRef="#br0" timeOffset="224756.8147">25956 4762,'53'0,"-1"0,-25 0,52 0,-52 0,-27 0,53 0,26 53,-52-53,25 27,1-27</inkml:trace>
  <inkml:trace contextRef="#ctx0" brushRef="#br0" timeOffset="225431.7472">26696 3757,'0'-27,"0"107,0-1,0 0,0 27,0-53,0 0,0 0,0 0,0 0,0 0,0-53,0 26</inkml:trace>
  <inkml:trace contextRef="#ctx0" brushRef="#br0" timeOffset="225709.7194">26564 3757,'0'-27,"0"1,27 26,-1 0,1-53,52 53,-26 0,0 0,-27 0,27 0,-26 26,-27 1,0-1</inkml:trace>
  <inkml:trace contextRef="#ctx0" brushRef="#br0" timeOffset="225934.6969">26538 4524,'26'0,"1"0,26-26,-27 26,0 0,27 0,27 0,-27 0,-27 0</inkml:trace>
  <inkml:trace contextRef="#ctx0" brushRef="#br0" timeOffset="226405.6498">27067 4312,'0'53,"0"-26,0 26,0 0,0 0,26-27,1-26,-1 0,27-26,-53-27,0 26,27 27,-27-53,0 80,53-1,-27 1,0-27,-26-53,53 26,-53-26,27 53,-27-53,26 53,-26 27,53-1,-53 27,0 27,0-54</inkml:trace>
  <inkml:trace contextRef="#ctx0" brushRef="#br0" timeOffset="226907.5996">27861 3730,'-27'0,"27"0,-53 53,53 27,0 52,0-26,0-27,0 0,0 1,27-1,-1 27,27-53,0 0,-27 0,1-53</inkml:trace>
  <inkml:trace contextRef="#ctx0" brushRef="#br0" timeOffset="227455.5448">28152 4048,'0'-53,"26"53,1 0,26 0,-1 0,28 0,-27 0,0 0,-27 0,-26 26,53-26,-53 80,0-54,-79 27,52 0,-52 0,26 26,26-52,-25 26,52 0,26-53,53 26,1-26,26 0,-1 0,1 0,0 0,-53 0,-27 0,-52 0</inkml:trace>
  <inkml:trace contextRef="#ctx0" brushRef="#br0" timeOffset="227748.5155">28231 4233,'0'0,"53"0,-27 0,27 0,-26 26,-1-26,54 0,-27 0,-1 0,1 0,0 0,-26 0,-1 0</inkml:trace>
  <inkml:trace contextRef="#ctx0" brushRef="#br0" timeOffset="227973.493">29025 3810,'26'26,"-26"27,53 26,-53-26,0 0,27 27,-27 52,0-26,-53 0,0-27,0-26,-26 26,52-79</inkml:trace>
  <inkml:trace contextRef="#ctx0" brushRef="#br0" timeOffset="235876.7026">27675 9234,'0'0,"0"-53,0 26,0 1,0-27,-26 26,26 1,-53 26,53-53,0 27,0-1,-26 27,26-53,0 27,-27 26,27-27,-53 27,53-53,0 27,-26 26,26-27,-27 27,27-52,0 25,-53 27,53-26,-26 26,26-27,-27 27,27-79,-52 79,52-27,-27 27,27-26,-26 26,-27 0,53-53,-27 53,27-26,-53 26,53-27,-26 27,-27 0,53-53,-26 53,-1 0,27-26,-53 26,0-27,27 27,-27 0,26 0,-26 0,1 0,-1 0,-27 0,54 0,26 0,-27 0,-26 0,-26 0,79 27,-53-27,0 0,0 0,0 0,0 0,53 53,-26-53,-27 0,0 26,27-26,26 27,-27-27,-26 52,27-25,-27 26,53-27,-26-26,26 27,-27 52,27-52,-53-1,53 27,0-27,0 1,0 26,-26-53,26 53,0 0,0 0,0-1,-53-52,53 27,0-1,0 27,0-26,0 26,0-27,0 53,0-52,0-1,0 1,-27 26,27-27,0 27,0 27,0-54,0 0,0 27,0-26,53-27,-53 26,0 27,27-53,-27 53,26-53,-26 27,53-27,-53 26,27-26,-27 53,26-53,-26 26,53-26,-53 27,26-27,-26 53,27-53,-27 26,53-26,-53 27,26-27,-26 53,27-53,-27 26,53-26,26 27,-26-27,0 52,0-52,26 27,-26-27,0 0,0 0,-53 53,53-53,26 0,-26 0,-27 0,1 0,26 0,0 0,0 0,-53-27,53 27,0 0,26-26,-26 26,-53-27,26 27,-26-52,53 52,-53-27,27 27,-1-53,27 27,-27-1,27-52,-26 52,26-26,-53 27,26 26,-26-26,27 26,-27-53,53 53,-53-27,0 1,26 26,-26-53,0 26,0 1,53-27,-53 27,0-1,0-26,26 53,-26-26,0-1,0 1,0-27,27 53,-27-27,0 1,0-27,0 27,0-1,0-26,0 106,0-26,26-27</inkml:trace>
  <inkml:trace contextRef="#ctx0" brushRef="#br0" timeOffset="240572.233">28654 9234,'0'-27,"0"1,0-1,-26 27,26-79,0 0,-53 52,53 1,0-54,-26 27,26 27,0-27,-53 26,53 1,-27-27,27 27,-26-27,26 26,-53 1,53-27,-27 26,27 1,-53-27,53 27,-52-27,52 26,-53-26,0 27,26-1,27-26,-79 27,52-27,27 27,-53-27,1 0,-1 0,-27-26,27 26,53 26,-53-26,53 27,-79-27,79 26,-53-26,0 1,53 25,-79-26,26 0,0 0,-26-26,52 79,-26-53,27 0,-1 53,-26-53,1 0,-28-26,54 79,26-27,-53 27,0 0,0-26,26 26,1 0,-27 0,0 0,53-53,-53 53,0 0,0 0,27 0,0 27,-27-27,26 0,1 26,-27-26,26 0,27 53,-53-53,0 26,-26-26,79 27,-53-27,27 0,-27 53,26-53,-26 26,1-26,-1 53,0-26,0 26,-27-1,27-25,1 26,-1-53,26 26,-26-26,53 53,-53-53,53 53,-53-53,53 27,-26-27,26 26,-26-26,26 53,-80-53,80 79,-26-79,26 53,-27-53,27 53,-79-26,52 52,-26-26,27 0,-27 26,53-26,0-26,-26 25,26-25,0-1,-53 27,53-26,0 26,-53 26,53-52,-27-1,27 27,0 0,-53-27,53 27,0-26,0-1,0 1,0 25,0-25,0-1,0 54,0-27,0 0,0 0,0-1,0 28,0-27,0 0,0 0,0-1,0 1,0 0,0 0,0-26,0 26,0-27,0 1,27 25,-27-25,0-1,26 27,-26-26,0-1,0 27,53-26,-53-1,0 27,27-27,-27 27,26-26,-26-1,53 27,-53-26,27 26,-27-27,52-26,-52 53,27-53,-27 53,26-53,-26 53,53-53,-53 79,27-79,-27 53,26-53,-26 53,53-53,-53 26,80-26,-1 53,-53-53,27 0,0 53,-26-53,26 53,-27-53,0 27,27-27,-26 53,-1-53,54 26,-27-26,0 0,-1 53,28-53,-27 0,0 0,0 26,26-26,-26 0,-27 0,1 0,26 0,-27 53,1-53,26 0,-27 0,0 0,27 0,-26 0,52 0,-52 0,52 0,-53 0,1 0,-1 0,27 0,-26 0,-1 0,27 0,0-26,-26 26,25 0,-25-27,-1 27,27 0,-26-53,-1 53,27 0,-26 0,25-26,-25 26,26-53,0 53,26-26,-26 26,-53-53,53 53,0-27,0 27,-53-26,79 26,-52-53,26 26,-27-26,0 27,27 26,-53-53,27 53,-27-26,26 26,-26-27,53-26,-26 27,26-27,-53 26,26 27,-26-26,53-27,-53 27,26 26,-26-27,27-26,-27 27,53-1,-53-26,26 53,-26-26,0-1,27 27,-27-52,53 52,-53-27,26 27,-26-26,0-27,27 53,-27-27,0 1,52 26,-52-53,0 26,0 1,0-27,0 27,27-1,-27-26,0 27,0-1,53-26,-53 27,0-1,26 27,-26-52,27 25,-27 1,0-27,0 26,0 54,0 26</inkml:trace>
  <inkml:trace contextRef="#ctx0" brushRef="#br0" timeOffset="242137.0765">27305 9366,'0'-27,"0"1,0-27,0 80,-26 25,26 28,0-54,0 27,0-26,0 26,0-27,0 27,0-27,0 1,0 26,0-53</inkml:trace>
  <inkml:trace contextRef="#ctx0" brushRef="#br0" timeOffset="243366.9533">29342 9525,'0'0,"0"-53,0 26,0 1,-53 26,0 0,27 0,-27 53,0-27,0 1,53 26,-26-27,26 27,0 0,53-53,0 0,0 0,-27 0,27 0,-53 0,26 0,-26-79,0 52,0 1,27 26,-27 0,53 53,-53-27,0 0,26-26,-26 27,53 26,0-27</inkml:trace>
  <inkml:trace contextRef="#ctx0" brushRef="#br0" timeOffset="244524.8377">26167 9498,'-26'0,"-27"0,0 0,53 27,0-1,0 27,0-26,0-1,0 27,26-53,1 53,-1-53,27 0,-26 0,26 0,-53 0,0-53,0 0,0 27,-27-27,27 26,-26 27,26-53,0 53,0 27,0 26,-53-27</inkml:trace>
  <inkml:trace contextRef="#ctx0" brushRef="#br1" timeOffset="259634.3263">26696 9207,'0'-53,"0"27,0 26,0-27,-26 27,26-53,-53 27,27 26,-1 0,27-26,-53 26,27 0,-1 0,-26 0,53 0,-26 0,0 0,26 26,-27-26,-26 53,53-27,-26-26,26 27,0 26,0-27,0 1,0 26,53-53,-53 26,26-26,-26 26,27-26,-27 53,26-53,-26 27,53-27,-27 0,1 0,-27 26,53-26,-27 0,1 0,26 0,-27 0,-26 0,26 0,-26-26,0-27,0 26,0 1,0-27,0 27,0-1,0 1,0 26</inkml:trace>
  <inkml:trace contextRef="#ctx0" brushRef="#br1" timeOffset="261068.1832">28866 8996,'0'-27,"0"27,-79 0,79 53,-27 0,27-27,-53 27,0 0,0 0,27 0,0-27,-27-26,53 53,0-79,26 26,-26-27,27 27,-27-26</inkml:trace>
  <inkml:trace contextRef="#ctx0" brushRef="#br1" timeOffset="261899.1001">28469 9048,'27'0,"26"27,-27-27,27 53,0 0,-27-53,27 79,-26-79,-27 27,53-27,-53 26,79-26,-53 0,-26 53,27-53,26 0,-53 26,0-26,0-53,-27 53,27-26,-26 0,-27 26,53-80,-26 80,26-26,-27 26,27-27,-26 27,26-53,-53 80</inkml:trace>
  <inkml:trace contextRef="#ctx0" brushRef="#br1" timeOffset="263681.9218">28813 9048,'-26'0,"-1"0,27 53,-53-26,53-1,-26-26,26 80,-27-54,27 1,-53-27,53 52,-26-25,-27-27,80 0,-1 0,27 0,-53-53,26 53,1 0,-27-26,26 26,-26-27,0-26,80 80,-54-27,-26 26,53-26,0 0,-53 53,79-53,-52 0,-27 0,0-26,-53 26,26 0,27-27,-52 27,-1 0,-27 0,80-26,-26 26,-1 0,27-53,-26 53,26-27,-53 27,53-26,-27 26,1 0,-27 0,53-53,27 53,-27 26,52-26,-52 27,27-27,-27 26,26-26,54 53,-54-53,27 27,0-27,0 53,-53-53,0-27,-79 27,79-26,-27 26,1-27,26 54,79 26</inkml:trace>
  <inkml:trace contextRef="#ctx0" brushRef="#br1" timeOffset="264400.8496">29316 9525,'-27'0,"27"0,-53 0,53 26,0 27</inkml:trace>
  <inkml:trace contextRef="#ctx0" brushRef="#br1" timeOffset="268714.4185">20743 1614,'0'0,"0"53,0-27,-26-26,26 26,0 27,0-26,0-1,0 27,26-53,27 0,0 0,0 0,0 0,-27 0,1-26,52 26,-26 0,27 0,-27-27,-1 27,28 0,-54 0,1 0,26-53,-27 53,1 0,25 0,-25 0,-1 0,1 0,26 0,0 0,0 0,0-26,26 26,-26 0,0 0,0 0,-27 0,53 0,-52 0,-1 0,27-53,-26 53,-1 0,27 0,-26 0,-1 0,27 0,0 0,0 0,-27 0,27 0,0 0,0 0,26 0,1 0,-1 0,1 0,-1 0,0 0,1 0,-1 0,27 0,-27 0,1 0,-1 0,0 0,27 0,0 0,-27 0,1 0,-1 0,1 0,-1 0,0 0,27 0,-53 0,0 0,0 0,0 0,0 0,-27 0,1 26,26-26,-27 0,0 0,27 0,-26 0,-1 27,27-27,-26 0,-1 0,27 0,-27 0,1 0,26 0,0 0,-27 0,27 0,0 0,0 0,-27 0,27 0,0 0,0-53,-26 53,52 0,-53 0,1 0,-1 0,27 0,-26 0,26-26,-27 26,1 0,-1 0,27 0,-27 0,1 0,26 0,-27 0,1 0,26 0,-27 0,1 0,25 0,1 0,0 0,-26-53,26 53,-27 0,1 0,26 0,-53-27,0 1,0-27,0 26,0 1,-27 26,27 0,0 53</inkml:trace>
  <inkml:trace contextRef="#ctx0" brushRef="#br1" timeOffset="270335.2564">28284 5635,'-26'27,"-1"52,-52 27,-1-27,1 54,0-28,-1-25,27-1,-26-26,52-26,-52 26,79-27,-26-26,26 53,-27-53,27 26,0 1,27-27</inkml:trace>
  <inkml:trace contextRef="#ctx0" brushRef="#br1" timeOffset="270791.2108">29369 5953,'-27'0,"-26"79,-52-52,25 26,1-1,-27 1,27 0,-27 27,26-1,-25-26,-1 26,26-26,54-26,-53 26,52-27,27 1,-53 25,53-25,-26 26,26 0,-53-27,79-26,80 0,-53 0</inkml:trace>
  <inkml:trace contextRef="#ctx0" brushRef="#br1" timeOffset="271167.1732">30480 6270,'-53'0,"-26"0,-27 0,0 53,-26 0,-1 0,28 26,-54-26,27 27,-1-1,1 27,0-53,52 26,-25 1,25-27,-26 26,80-26,-27 26,53-26,0-53,53 0,-27 0,1 0,52 0</inkml:trace>
  <inkml:trace contextRef="#ctx0" brushRef="#br1" timeOffset="271553.1346">30612 7091,'-26'0,"-27"52,0-52,-26 27,-1-27,-26 79,27-26,-53-26,26 26,-26-1,26 1,-53 0,0 0,1 0,25 27,54-54,-27 27,53 0,27-27,-27 27,79-53,27 0,0 0,0 0,26 0</inkml:trace>
  <inkml:trace contextRef="#ctx0" brushRef="#br1" timeOffset="271917.0982">31776 7990,'-52'0,"-1"0,-27 0,-52 0,0 0,-1 53,1-53,-53 0,-53 79,53-79,-1 133,1-80,26 26,1 0,25 1,54-54,0 27,26-26,26-27,27 52,0-52,53 0,-26 0,52 0</inkml:trace>
  <inkml:trace contextRef="#ctx0" brushRef="#br1" timeOffset="272374.0525">30930 8784,'0'0,"-106"0,27 0,-27 0,-27 26,28-26,-28 80,28-80,-1 79,53-79,0 53,26-53,27 53,-79-53,105 0,-26 26,27-26</inkml:trace>
  <inkml:trace contextRef="#ctx0" brushRef="#br1" timeOffset="273107.9791">29607 9313,'26'0,"-26"26,53 27,-53-26,53 26,0-27,0 27,0-53,0 53,53-53,-53 53,0-53,-1 53,-25-53,-1 53,-26-27,0 27,0-26</inkml:trace>
  <inkml:trace contextRef="#ctx0" brushRef="#br1" timeOffset="273543.9355">28998 9948,'0'26,"27"27,52 27,-52-80,26 53,-27-53,0 53,27-53,-26 79,26-53,-53 1,79-27,-52 79,52-26,-53 0</inkml:trace>
  <inkml:trace contextRef="#ctx0" brushRef="#br1" timeOffset="273879.9019">28707 10345,'27'0,"-1"26,-26 27,80-26,-54 26,27-27,-27 27,1-27,52 27,-52-26,26 26,-27-53,1 53,52-27,-53-26</inkml:trace>
  <inkml:trace contextRef="#ctx0" brushRef="#br1" timeOffset="274218.8676">28416 10424,'27'0,"26"27,-53 26,26 0,-26 26,53-26,-53 0,53 26,-27 1,27-28,-26 1,26 0,26-53,-26 27,-27-27,27 0,-26 0,-27 0</inkml:trace>
  <inkml:trace contextRef="#ctx0" brushRef="#br1" timeOffset="274495.8403">28072 10795,'53'0,"0"0,-26 0,-27 26,53 27,-53 0,52 0,-52 26,27-26,-27 0,53 0,-53 0,26-27,27 27</inkml:trace>
  <inkml:trace contextRef="#ctx0" brushRef="#br1" timeOffset="274795.8103">28046 10874,'0'27,"0"52,0-26,-27 0,27 0,0 26,0 0,0 1,0-1,0-52,27-1,-27 27,26-27</inkml:trace>
  <inkml:trace contextRef="#ctx0" brushRef="#br1" timeOffset="275387.7511">27490 11271,'27'0,"-27"26,53-26,-53 53,26 0,-26-26,0 26,53-27,-53 1,0 25,0 1,0 0,0 0</inkml:trace>
  <inkml:trace contextRef="#ctx0" brushRef="#br1" timeOffset="275687.7211">27411 11271,'0'0,"0"53,0 26,0 1,-27-1,27 0,-53 1,53-1,-26 0,26-26,0-26,0-1,-26-26</inkml:trace>
  <inkml:trace contextRef="#ctx0" brushRef="#br1" timeOffset="275968.693">27067 11615,'0'-27,"-27"27,27 0,-26 27,26 52,-79-26,52 0,-26 53,27-53,-27 0,53 0,-53 0</inkml:trace>
  <inkml:trace contextRef="#ctx0" brushRef="#br1" timeOffset="276234.6664">26511 11403,'-26'0,"26"80,0-1,-53-26,53 0,-27 0,27 26,-52-26,52 0,-53 0,26 26,-26-52,27-27</inkml:trace>
  <inkml:trace contextRef="#ctx0" brushRef="#br1" timeOffset="276490.6406">26009 11377,'-27'0,"-26"0,53 53,-79 26,26-26,0 26,-26 1,26 26,-53-27,26 0,28-52</inkml:trace>
  <inkml:trace contextRef="#ctx0" brushRef="#br1" timeOffset="276729.6166">25506 11086,'0'0,"-27"0,-26 26,27 27,-27 26,0 1,27-1,-27-26,26 0,-26 26,27-26,-27 0,27 27,-27-54,26-26</inkml:trace>
  <inkml:trace contextRef="#ctx0" brushRef="#br1" timeOffset="277667.5231">25003 11112,'-79'-53,"-1"27,54 26,-27 0,27 0,-1 0,-52 53,26 26,0-26,-53 53,0 0,0-27,27 27,0 0,26-53,-27-27</inkml:trace>
  <inkml:trace contextRef="#ctx0" brushRef="#br1" timeOffset="277967.4931">23971 10689,'0'-53,"-79"53,52 53,-25 0,25 26,-26 1,-26 25,26-25,-53 26,27-27,-1-53</inkml:trace>
  <inkml:trace contextRef="#ctx0" brushRef="#br1" timeOffset="278229.4669">24289 9869,'-27'0,"1"0,-54 0,1 53,-27-27,0 27,-52 26,-1 1,27-1,-1 27,1-53,53 0,-27-27,53 27,0-53,27 27</inkml:trace>
  <inkml:trace contextRef="#ctx0" brushRef="#br1" timeOffset="278486.4412">23178 9657,'0'-26,"0"26,-80 0,54 26,-54 27,1 0,-27 53,53-27,-53 0,1 27,25-26,1 25,26-52,0-53</inkml:trace>
  <inkml:trace contextRef="#ctx0" brushRef="#br1" timeOffset="279039.3859">23098 8202,'27'0,"-80"53,-53 53,0 26,-26-26,-1-1,1 1,53-26,-27-1,53-26,0-53</inkml:trace>
  <inkml:trace contextRef="#ctx0" brushRef="#br1" timeOffset="279326.3567">24236 6985,'0'-27,"-27"27,-26 0,27 0,-53 80,-1-1,-52 53,-27 53,27-52,26-27,53-1,-26 28,-1-1,1-53,26 1</inkml:trace>
  <inkml:trace contextRef="#ctx0" brushRef="#br1" timeOffset="279617.3281">25215 6350,'-53'0,"26"-53,-25 53,-1-27,0 27,0 0,0 0,-27 0,28 27,-28 26,1 0,26 0,0 26,-53-26,-26 26,52-26,1-53</inkml:trace>
  <inkml:trace contextRef="#ctx0" brushRef="#br1" timeOffset="280141.2757">25479 5106,'-79'0,"-53"27,-106 78,-27 54,-52 0,52-27,80 53,0-26,26-53</inkml:trace>
  <inkml:trace contextRef="#ctx0" brushRef="#br1" timeOffset="280621.2277">22886 6667,'-52'53,"25"0,-26 0,0 53,-53 26,1 0,25-26,-26 106,-26-27,26-26,0 26,1-26,25-80</inkml:trace>
  <inkml:trace contextRef="#ctx0" brushRef="#br1" timeOffset="280817.2081">22199 7831,'0'0,"-80"80,1-1,-27 53,-26 1,-1-1,28 0,-1-26</inkml:trace>
  <inkml:trace contextRef="#ctx0" brushRef="#br1" timeOffset="281615.1283">25718 5477,'0'0,"-80"105,1-25,-27 26,0-1,27-25,-27-1,53-26,27 0</inkml:trace>
  <inkml:trace contextRef="#ctx0" brushRef="#br1" timeOffset="281836.1062">25532 6164,'0'53,"-53"0,0 53,53-79,0-1,0 53</inkml:trace>
  <inkml:trace contextRef="#ctx0" brushRef="#br1" timeOffset="282018.088">25400 6614,'-26'0,"26"27,-27-27,-26 79,27-52,-27-1,26 27,-26 0,27-53</inkml:trace>
  <inkml:trace contextRef="#ctx0" brushRef="#br1" timeOffset="282241.0657">25003 7038,'0'53,"-53"-53,0 52,0 1,-26 27,0-27,-27 52,-26 28,-27-1,26-26,28 0,52-53,53 26,-53-79</inkml:trace>
  <inkml:trace contextRef="#ctx0" brushRef="#br1" timeOffset="282579.0319">24315 8043,'0'26,"-53"27,-53 53,-26 27,-27 25,1-25,-1 25,27-25,-1-1,28 0,78-52,27-28,-53 1,53 0,27 0,52 0,-53-26,-26-1,0 27,0-27,-26-26,-27 53,27 0,-27 0</inkml:trace>
  <inkml:trace contextRef="#ctx0" brushRef="#br1" timeOffset="282872.0026">24659 6456,'-53'0,"0"105,-26 1,-27 79,0-26,-26 0,53 0,-27 26,26-26,1-27,0-26</inkml:trace>
  <inkml:trace contextRef="#ctx0" brushRef="#br1" timeOffset="283066.9831">23707 7778,'0'53,"0"-26,-53 26,0-27,26 54,-26-54,27-26</inkml:trace>
  <inkml:trace contextRef="#ctx0" brushRef="#br1" timeOffset="283343.9554">23760 5979,'0'27,"0"52,-80 27,1 53,-1-1,-25-25,-1-1,0 0,53-26,-26-26,52-28,-26 28,0-27,27-27</inkml:trace>
  <inkml:trace contextRef="#ctx0" brushRef="#br1" timeOffset="283553.9344">23257 7355,'0'53,"-53"53,-26 0,-27 0,26-1,-25 1,-1 0,0 26,27-26,79-26,-27-28</inkml:trace>
  <inkml:trace contextRef="#ctx0" brushRef="#br1" timeOffset="283725.9172">22886 8493,'-52'53,"25"-53,-26 53,27-53,-1 26,-26-26,27 53,-1-53</inkml:trace>
  <inkml:trace contextRef="#ctx0" brushRef="#br1" timeOffset="284579.8318">27464 5450,'-53'79,"26"-26,-26 27,53-27,-52-27,-1 54,0-1,0-26,53 26,-80-26</inkml:trace>
  <inkml:trace contextRef="#ctx0" brushRef="#br1" timeOffset="284806.8091">27358 5741,'-53'80,"-53"-1,27-26,-53 53,-1-1,27 1,27 0,-27-26,0-1,80-79</inkml:trace>
  <inkml:trace contextRef="#ctx0" brushRef="#br1" timeOffset="285031.7866">26696 5397,'-52'0,"52"53,-80 26,1 54,-1-1,28-53,-28 27,1-26,-1 52,27-79,53 0,-26-53</inkml:trace>
  <inkml:trace contextRef="#ctx0" brushRef="#br1" timeOffset="285217.768">26538 5477,'-53'0,"26"26,-52 53,26 1,-26-1,-27 1,26 25,1-25,26 26,27-27,26-26</inkml:trace>
  <inkml:trace contextRef="#ctx0" brushRef="#br1" timeOffset="285706.7191">26988 6297,'0'0,"52"0,-52 53,0 0,0 0,0 26,-26 0,26 27,-53-27,53 1,0-27</inkml:trace>
  <inkml:trace contextRef="#ctx0" brushRef="#br1" timeOffset="285946.6951">27861 6852,'0'-53,"0"53,0 53,0-26,0-1,53 27,-27 0,27 0,-27-26,1-27,26 26,0-26</inkml:trace>
  <inkml:trace contextRef="#ctx0" brushRef="#br1" timeOffset="286178.6716">28575 7382,'0'52,"0"-25,0 26,53 26,-27-79,54 53,-1-53,27 53,53-53,26 0,27 0,-1-26,-52-27,-27 0,-52-27,-1 27,-52-52,-27 25</inkml:trace>
  <inkml:trace contextRef="#ctx0" brushRef="#br1" timeOffset="286412.648">30401 6852,'0'53,"-80"27,27-27,-52 52,25-25,-26-1,0 27,54-53,25 0</inkml:trace>
  <inkml:trace contextRef="#ctx0" brushRef="#br1" timeOffset="286620.6276">30506 7408,'0'26,"0"1,-52 26,25 0,-52 0,26 26,-27 0,54 27,-27-53,53 0,-53 26,53-52,0-1,27 27</inkml:trace>
  <inkml:trace contextRef="#ctx0" brushRef="#br1" timeOffset="286811.6086">30295 8069,'0'0,"-53"0,-26 53,26 0,0 0,-27 0,27 53,0-53,53 0,0 0,0-27</inkml:trace>
  <inkml:trace contextRef="#ctx0" brushRef="#br1" timeOffset="286987.591">30030 8519,'0'27,"-26"-27,26 26,-80-26,80 53,-26-53,26 27</inkml:trace>
  <inkml:trace contextRef="#ctx0" brushRef="#br1" timeOffset="287753.5144">24051 8704,'53'0,"-27"0,-26 80,-79-1,26-26,-27 53,27-27,-26 27,26-26,53-1,-26-26</inkml:trace>
  <inkml:trace contextRef="#ctx0" brushRef="#br1" timeOffset="287947.495">24342 9287,'-53'0,"26"0,-26 26,-26 53,26-26,-26 27,-1 26,-25 26,-1-26,0 26,-26-53,79-79</inkml:trace>
  <inkml:trace contextRef="#ctx0" brushRef="#br1" timeOffset="288135.4762">23442 9631,'-26'0,"26"26,-80 0,27 54,0-27,-26 0,26 26,-26-53,-1-26</inkml:trace>
  <inkml:trace contextRef="#ctx0" brushRef="#br1" timeOffset="288368.4526">23019 8943,'0'-27,"-27"1,1 26,-27 0,-53 26,-53 106,1 54,-28-28,28 54,25-53,1 0,79-27,0-53</inkml:trace>
  <inkml:trace contextRef="#ctx0" brushRef="#br1" timeOffset="288570.4327">22331 9075,'-80'0,"1"26,-27 1,-26 52,26 1,-53 25,27 1,0 0,26 0,53-53</inkml:trace>
  <inkml:trace contextRef="#ctx0" brushRef="#br1" timeOffset="288856.4041">22490 9022,'-53'79,"53"-26,-53-26,53 52,-53-26,53 0,0 0,0 26,0-26</inkml:trace>
  <inkml:trace contextRef="#ctx0" brushRef="#br1" timeOffset="289057.384">22622 9631,'-27'52,"1"1,-27 27,27-27,-27 0,53-27</inkml:trace>
  <inkml:trace contextRef="#ctx0" brushRef="#br1" timeOffset="289215.3677">23098 10001,'0'0,"0"26,-79-26,-1 80,27-27,1-27,-1-26,26 80</inkml:trace>
  <inkml:trace contextRef="#ctx0" brushRef="#br1" timeOffset="289613.3284">24448 10266,'0'-27,"52"27,-52 0,0 27,-26 52,-53-26,-54 53,1-1,0 28,-1-27,28-1,52-52,0 27</inkml:trace>
  <inkml:trace contextRef="#ctx0" brushRef="#br1" timeOffset="289837.306">24183 11059,'0'53,"0"-53,0 27,-106-1,53 27,0 0,-53-27,27 27,26 0,-26 0,52-26</inkml:trace>
  <inkml:trace contextRef="#ctx0" brushRef="#br1" timeOffset="290019.2878">24289 11324,'-53'0,"26"0,-52 53,26-27,0 27,0-26,27-27</inkml:trace>
  <inkml:trace contextRef="#ctx0" brushRef="#br1" timeOffset="290243.2654">24104 10557,'-53'0,"26"0,-52 79,26 0,-53 27,-26 0,-1 0,1 0,53-27,-27 0,53-26</inkml:trace>
  <inkml:trace contextRef="#ctx0" brushRef="#br1" timeOffset="291894.1003">1561 15081,'0'-53,"0"27,0-1,0 80,0 26,-53 1,53-1,0 1,-53-1,53 0,0-26</inkml:trace>
  <inkml:trace contextRef="#ctx0" brushRef="#br1" timeOffset="292143.0754">1746 15107,'53'0,"-53"53,27 27,-27-54,0 1,0 52,53-26,-1-53</inkml:trace>
  <inkml:trace contextRef="#ctx0" brushRef="#br1" timeOffset="292376.0516">2223 14949,'0'0,"0"26,0 27,0-27,0 1,0 26,0 0,0 0,0 0,52 0</inkml:trace>
  <inkml:trace contextRef="#ctx0" brushRef="#br1" timeOffset="293116.978">1614 14711,'0'0,"0"52,53-52,-53 27,26-27</inkml:trace>
  <inkml:trace contextRef="#ctx0" brushRef="#br1" timeOffset="293505.9391">2064 14578,'0'53,"0"0,53-53,-53 27,0-1,26-26,1 0</inkml:trace>
  <inkml:trace contextRef="#ctx0" brushRef="#br1" timeOffset="293731.9165">2328 14552,'27'0</inkml:trace>
  <inkml:trace contextRef="#ctx0" brushRef="#br1" timeOffset="293959.8937">2619 14419,'53'0,"0"106,0-53,-26 27,-27 25,53 28,-53 52,0 0,0-53,0 1,0-27,-53-27,53 0,-53 1</inkml:trace>
  <inkml:trace contextRef="#ctx0" brushRef="#br1" timeOffset="294842.8054">5186 14631,'26'0,"1"0,26 0,26 0,27 0,26-26,-26 26,0-53,-53 53</inkml:trace>
  <inkml:trace contextRef="#ctx0" brushRef="#br1" timeOffset="295097.7799">6297 14049,'0'-26,"53"26,-53 0,26 53,-26 26,53 53,-53-52,0-1,0 0,0 1,0-1,0 0,27-79</inkml:trace>
  <inkml:trace contextRef="#ctx0" brushRef="#br1" timeOffset="295448.7448">7355 14049,'-26'0,"-53"53,-27 53,0 0,0 26,27-53,26 1,0-27,26-53,27 53,27-53,26 0,0 0,53-27,-1 27,1 0,-26 0,-1 0,0 0,1 0,-27 0,26 27,-26-27,26 52,1-52</inkml:trace>
  <inkml:trace contextRef="#ctx0" brushRef="#br1" timeOffset="295897.6999">8705 14049,'0'-26,"0"26,-27-27,-52 27,-27 0,0 0,-26 53,0 0,26 0,53 0,53-27,-53-26,53 27,27-27,52 0,0 0,27 0,-27-27,1 27,26-106,-53 106,0-52,-53 52,26 0,-26 79,53-26,0 0,-27 0,27 0</inkml:trace>
  <inkml:trace contextRef="#ctx0" brushRef="#br1" timeOffset="296325.6566">10663 13467,'0'-26,"0"26,-53 79,-27-26,-25 53,-1-1,0-25,53-1,53-52,-26 26,26-27,26-26,27 0,26 0,1 0,26 0,-1 0,28 0,-28 0,-25 0,-1 0,-26 0,0 0,0 27,-27-27,27 52</inkml:trace>
  <inkml:trace contextRef="#ctx0" brushRef="#br1" timeOffset="296626.627">12065 13784,'0'0,"0"27,0-1,0 54,53-27,0-53,26 0,27 0,-27-27,-26 1,0-27,-53 26,0 1,0-27,-53 27,0 26,-26 0,0 0,-27 0,26 0,1 26,0 0,52-26</inkml:trace>
  <inkml:trace contextRef="#ctx0" brushRef="#br1" timeOffset="297654.5242">2434 16510,'27'0,"26"26,-53 27,52 53,-52-53,0 0,53 26,-53 0,27-26,26-26,-27-27</inkml:trace>
  <inkml:trace contextRef="#ctx0" brushRef="#br1" timeOffset="297975.4921">3016 16774,'0'27,"53"-1,-26 27,26-26,-1-27,28 52,-27-52,26 0,-52 0,-1 0,-26 0,53-79,-53 0,0 26,0-27,0 1,0 0,-26 26,26-27,0 54,-27-1</inkml:trace>
  <inkml:trace contextRef="#ctx0" brushRef="#br1" timeOffset="298157.4739">3916 16457,'0'26,"26"-26,-26 27,0 26,-26 26,-1 27,-78-27,-1 27,-27 53,-78 52,-1-52</inkml:trace>
  <inkml:trace contextRef="#ctx0" brushRef="#br1" timeOffset="298490.4406">1693 17145,'0'26,"0"27,0-26,0-1,27 53,-27-52,79 26,-26-27,0-26,0 53,0-53,0 0</inkml:trace>
  <inkml:trace contextRef="#ctx0" brushRef="#br1" timeOffset="298689.4207">1931 15928,'0'-27,"0"27,0-26,27 26,-27 26,53 27,-53 26,0-26</inkml:trace>
  <inkml:trace contextRef="#ctx0" brushRef="#br1" timeOffset="300360.2536">8123 16430,'0'-79,"0"52,0-25,-27-1,27 26,-53-26,0 27,27 26,0-53,-27 53,-27 0,27 53,0 0,-26 0,53 26,-27-26,53 0,-27 26,27-52,27 26,-1-53,27 0,26 0,-26 0,0-27,27-26,-27 27,-27-27,27 0,-53 26,26 27,-26-52,0 78,0 0,0 1,0 26,0 0,0-27,53 27,-53 0,27-26,-27 25,26-52</inkml:trace>
  <inkml:trace contextRef="#ctx0" brushRef="#br1" timeOffset="300960.1936">9260 15928,'0'-27,"0"27,-26 27,-27 52,0 0,53 1,-53-1,53 0,-53-26,53-26,-26 52,26-52,26-27,-26 26,80-26,-54 0,54 53,-1-53,0 0,1 0,-1 27,0-27,27 52,-53-52,0 53,0-53,0 53</inkml:trace>
  <inkml:trace contextRef="#ctx0" brushRef="#br1" timeOffset="301290.1606">10610 16404,'0'0,"53"-27,0 27,-27 0,27 0,0 0,26-53,1 53,-1 0,0 0,27-26</inkml:trace>
  <inkml:trace contextRef="#ctx0" brushRef="#br1" timeOffset="301515.1381">11774 15531,'26'0,"27"79,-53 80,80-53,-80 26,26-26,-26 53,0-54,0 1,0-26,0-1,0-26</inkml:trace>
  <inkml:trace contextRef="#ctx0" brushRef="#br1" timeOffset="306453.6442">14896 12118,'-53'-27,"27"-26,-1 53,-26-26,0 26,0 0,1-53,-28 53,27 0,0 0,0 0,1 0,-28 26,54-26,-1 27,-52 26,79 0,0 0,0-1,0 1,0 53,0 0,0 26,26 54,27 25,0-26,27 27,-28 53,1-54,-53 80,53 53,-53-106,0 53,0 1,0-28,0-26,-26 0,26-26,0 0,0-54,0-25,0-27,0-1,0-52,26-26,54 52,-54-79,1 0,25 0,1 0,0 0,0 0,0 0,27 0,-28 0</inkml:trace>
  <inkml:trace contextRef="#ctx0" brushRef="#br1" timeOffset="307548.5347">21987 11985,'0'-26,"26"26,27 0,27 53,-54 53,-26-27,79 27,-26 26,-53-26,80 79,-80 0,79 1,-79 78,80 1,-80-54,52 28,-52-28,80 1,-80-27,79 0,-79-26,106 0,-53 26,0 27,0-80,0 27,-53-1,79 1,-79-27,0 1,53-27,-53-27,0 0,0 1,0-54,0 1,-26-27,-1-53</inkml:trace>
  <inkml:trace contextRef="#ctx0" brushRef="#br1" timeOffset="308552.4343">15822 13255,'-26'0,"-27"27,53-1,-80 54,80-27,0-27,0 0,53 54,0-80,0 0,0 0,0-27,-53 1,26-1,-26-52,0 26,0 0,-26 0,-27 0,27 53,-1 0,-26 0,27 0,26 0,0 80,0-80</inkml:trace>
  <inkml:trace contextRef="#ctx0" brushRef="#br1" timeOffset="308891.4004">16801 12885,'-26'53,"-1"0,-26 0,0 26,27-26,26-27,-53 27,53 0,0-26,26-27,54 0,-27 53,26-53,0 0,1 0,26 26,-27-26,0 53,-26-53</inkml:trace>
  <inkml:trace contextRef="#ctx0" brushRef="#br1" timeOffset="309429.3466">18309 12911,'0'-26,"0"-27,27 27,-27-27,-27 53,1 0,-1 0,-52 0,26 0,0 53,0-27,53 0,-26 27,26-26,53 26,0-53,-1 0,28 0,-27 0,0-53,0 53,-53-53,52 53,-52-27,0 54,0-1,0 27,0-26,53 26,0-27,-26 27</inkml:trace>
  <inkml:trace contextRef="#ctx0" brushRef="#br1" timeOffset="309722.3173">17833 12753,'26'0,"1"0,26-27,-27 27,-26 0,27 0,-27 80,0-28,53 1,-53 0,0 27,0-1,53 0,-53 54,0-1,52-53</inkml:trace>
  <inkml:trace contextRef="#ctx0" brushRef="#br1" timeOffset="309992.2903">18918 12620,'53'0,"-53"53,26 0,-26-26,53 52,-53-26,0 0,26 0,-26 0,0 26</inkml:trace>
  <inkml:trace contextRef="#ctx0" brushRef="#br1" timeOffset="310384.2511">19579 12753,'0'0,"0"53,0-27,-26 0,26 27,-80-26,27 26,1-27,78-26,27 0,-27 0,1 53,26-53,0 27,0-27,26 52,0-52,-26 0,0 27,0-27</inkml:trace>
  <inkml:trace contextRef="#ctx0" brushRef="#br1" timeOffset="310644.2251">20585 12594,'-27'0,"27"26,0 1,0 52,0-26,0 0,0 26,0 1,0-1,0 0,0 27,0-26</inkml:trace>
  <inkml:trace contextRef="#ctx0" brushRef="#br1" timeOffset="311551.1344">16907 15134,'0'-27,"0"-26,0 53,-79 27,-1 52,1 54,26-1,53-53,-27 1,27-27,0-27,0 27,27-53,26 0,0 0,0 0,0-53,-1 0,-25 0,-27-26,53-1,-53-25,0 25,0 54,0 26,0 79,0-26,0 26,0 1,53-27,-53 0,26 26,-26-26,0 0</inkml:trace>
  <inkml:trace contextRef="#ctx0" brushRef="#br1" timeOffset="311852.1043">15981 15028,'26'-53,"27"53,0 27,-53-1,80 53,-80 54,0-1,0 27,0-53,0 52,52-25,-52 25,53-25,0-80,0-53</inkml:trace>
  <inkml:trace contextRef="#ctx0" brushRef="#br1" timeOffset="312106.0786">17833 14763,'53'27,"-53"-1,79 27,-79 27,0 52,0-26,27-27,-27 1,0-1,53 27,-53-27,0 0,26-52</inkml:trace>
  <inkml:trace contextRef="#ctx0" brushRef="#br1" timeOffset="312693.0202">19050 15028,'-26'0,"-1"0,1 0,26 0,26 53,27-53,26 79,54-79,25 80,54-80,0 0,-1 0,-25 0,-28 53,-105-53,-53 26,0 1,0 25,-132 28,-106-1,-27 1,1 52,-27-26,0 26,0-53,52-26,134-53,52 53,53-79,26 26,27-53,26 53,54-80,-27 80,52-52,-78 52,-1 0,0 0,-26 0</inkml:trace>
  <inkml:trace contextRef="#ctx0" brushRef="#br1" timeOffset="312961.9933">20638 14790,'79'0,"-53"-27,1 27,26 0,-27 0,-26 53,0 27,0-1,0 27,0 26,0 27,0-27,0 1,53-28,-53-25,0-27</inkml:trace>
  <inkml:trace contextRef="#ctx0" brushRef="#br1" timeOffset="314699.8195">19923 12435,'0'-26,"-26"26,-1 0,-52 26,26 27,26-27,-25 27,25-26,-26 26,27-27,-27 27,26 27,-26-54,27 27,26-27,0 1,-53-27,53 53,0-27,27-26,52 0,-53 0,1 0,26 0,-27 0,1 0,26 0,-27 27,0-27,-26 53,80-53,-54 26,54 27,-1-53,-52 0,-27 53,-27 0</inkml:trace>
  <inkml:trace contextRef="#ctx0" brushRef="#br1" timeOffset="315741.7153">19024 12700,'-27'0,"27"-53,-53 53,53-27,0 1,0-27,0 79,27 1,-27-1,26 54,-26-27,79 26,-79 0,53 27,-53-53,80 0,-80 0,0 26,26-26,-26-26,0 26,0-27,53-26,-53 27,0-27,0-27,0-26,0 0,-26 0,26-26,-53-27,53 27,-80-1,80 27,-26 1,26 25,-53 27,53-53,0 0,-26 27,26-1,0-26,-53 0,53 27,-27 26,27 0,0 26,0 54,0-1,0 1,0 25,0 1</inkml:trace>
  <inkml:trace contextRef="#ctx0" brushRef="#br1" timeOffset="317301.5593">20849 15981,'-26'-53,"-27"53,0 0,26 0,-25-27,-1 27,79 0,1 0,25 0,1 0,27 0,-1 0,0-53,1 53,-1 0,-26 0,-26 0</inkml:trace>
  <inkml:trace contextRef="#ctx0" brushRef="#br1" timeOffset="322292.0602">17912 4630,'53'-53,"-53"27,0-1,-26 27,26-53</inkml:trace>
  <inkml:trace contextRef="#ctx0" brushRef="#br1" timeOffset="322937.9956">17939 4471,'-27'27,"-26"52,53-53,-26 27,26-26,0-1,0 27,0-26,26 26,1-53,26 0,-27 0,1 0,26 0,0 0,-27 0,-26-27,0 1,0-1,0-26,0 27,0-1,0 54,0 52,0-52,0 26,0-1,0-25,53-1,-27 54,27-54,27-26,-54 53</inkml:trace>
  <inkml:trace contextRef="#ctx0" brushRef="#br1" timeOffset="323477.9416">18124 4683,'0'0,"0"-53</inkml:trace>
  <inkml:trace contextRef="#ctx0" brushRef="#br1" timeOffset="326532.6361">18124 4683,'-26'0,"-1"0,27-27,-53 27,53-26,-26-1,26-25,-27 52,-26-53,27 53,26-27,-53 27,26 0,27-53,-26 53,0 0,-27 0,26 0,1 0,-54 0,80 27,-26-27,26 26,-27-26,27 27,-26-27,26 53,-53-1,53-25,0 26,0 26,0-26,0-26,0-27,0 26,53-26,26 0,-79 53,53-53,0 0,0 0,0 0,-53-27,26 27,1 0,-1 0,27 0,-53-26,27 26,-27-26,26 26,-26-53,53 53,-53-53,27 79,-27 1,0-1,0 53,0-26,53-26,-53-1,0 27,26-53,-26 53,26-53,-26 27,53-27,-53 53,53-53,-26 0,26 26,-53-26,-27-53,1 53</inkml:trace>
  <inkml:trace contextRef="#ctx0" brushRef="#br1" timeOffset="327776.5116">18098 4789,'0'-27,"-53"27,53 27,0 26,0-27,0 27,26-53,-26 26,27-26,-27 53,26-53,-26 53,53 27,-53-54,26-26,27 27,-26-27,-27 0,26 0,-26 0,0 0,53 0,-53-27,0-26,-26 53,-1-26,1 26,26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1024" units="cm"/>
        </inkml:traceFormat>
        <inkml:channelProperties>
          <inkml:channelProperty channel="X" name="resolution" value="28.31858" units="1/cm"/>
          <inkml:channelProperty channel="Y" name="resolution" value="28.36565" units="1/cm"/>
        </inkml:channelProperties>
      </inkml:inkSource>
      <inkml:timestamp xml:id="ts0" timeString="2021-05-31T05:17:03.824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1164 423,'0'53,"-26"-27,26 27,0 27,-27 26,27-54,0 1,0 0,0 0,0 0,0 26,0-79,0 27,80-27,-54 0,27 0,26 0,1 0,-27 0,0 0,0 0</inkml:trace>
  <inkml:trace contextRef="#ctx0" brushRef="#br0" timeOffset="301.0173">1244 846,'0'0,"52"0,-25 0,-1 0,27 0,-26-26,-1 26,27 0,-26-53</inkml:trace>
  <inkml:trace contextRef="#ctx0" brushRef="#br0" timeOffset="637.0364">1217 449,'-53'0,"80"0,26 0,-1-26,1 26,0 0,53-79,-26 79,-1-53,-26 53,0 0,0 0</inkml:trace>
  <inkml:trace contextRef="#ctx0" brushRef="#br0" timeOffset="1102.0628">2275 476,'0'-27,"0"54,0 26,-52 53,25-27,-26 0,53 1,-53-27,53 0,-53 0,53-1</inkml:trace>
  <inkml:trace contextRef="#ctx0" brushRef="#br0" timeOffset="1381.079">1984 635,'0'26,"0"1,27-1,-27 27,79-27,-26 27,-26-26,26-27,26 53,-26-53,-27 26,1-26,-27 53</inkml:trace>
  <inkml:trace contextRef="#ctx0" brushRef="#br0" timeOffset="1696.0971">2540 555,'0'-26,"26"26,-26 26,0 27,0 27,0-1</inkml:trace>
  <inkml:trace contextRef="#ctx0" brushRef="#br0" timeOffset="1866.1068">2593 1137</inkml:trace>
  <inkml:trace contextRef="#ctx0" brushRef="#br0" timeOffset="2048.1172">2778 688,'0'-53,"0"106,0 79,-53 27,-26-80</inkml:trace>
  <inkml:trace contextRef="#ctx0" brushRef="#br0" timeOffset="2341.134">1588 1799,'26'0,"53"-53,-26 53,-26-53,26 53,-27 0,1 0,25 0,-25 0,-1 0,1 0,26 0,0 0,0 0,-27 0</inkml:trace>
  <inkml:trace contextRef="#ctx0" brushRef="#br0" timeOffset="5016.2869">4419 608,'0'53,"-27"-26,27 26,-53 26,53-26,-53 0,53 0,-53 0,53-27,-26 27,26-132,0-1,0 27,0 0,0-26,0 26,79-26,-79 26,53 0,-53-27,53 54,-53 0,53 26,-53-80,53 80,-27 0,27 53,-53 0,27 0,-27 26,0 1,0-1,0 27,53 0,-53-27,0-26,0 26,0-26,0 27</inkml:trace>
  <inkml:trace contextRef="#ctx0" brushRef="#br0" timeOffset="5221.2986">4260 846,'79'0,"-52"0,-1 0,27 0,26 0,-26 0,0 0</inkml:trace>
  <inkml:trace contextRef="#ctx0" brushRef="#br0" timeOffset="5880.3364">6059 344,'0'-53,"0"0,0 26,0-26,0 53,-53 0,-26 80,79-1,-80 27,80 26,0-26,0 0,0-27,0 1,27-1,-27 0,53 1,-53-27,26-27,-26 27</inkml:trace>
  <inkml:trace contextRef="#ctx0" brushRef="#br0" timeOffset="6074.3475">5768 899,'26'0,"54"-26,-1 26,1-53,-1 53,-26 0</inkml:trace>
  <inkml:trace contextRef="#ctx0" brushRef="#br0" timeOffset="6323.3617">6350 714,'-26'0,"26"27,0-1,0 27,0-27,0 1,0 26,0 26,26-79</inkml:trace>
  <inkml:trace contextRef="#ctx0" brushRef="#br0" timeOffset="6505.3721">6403 635,'0'-53,"26"53,-26 53,27 0,-27 26</inkml:trace>
  <inkml:trace contextRef="#ctx0" brushRef="#br0" timeOffset="6794.3887">6588 952,'80'53,"-54"-26,0-27,54 0,-27-53,-27 26,27 27,-26 0,-1 0,-26 27,53-27,-53 26,26-26,-26 79,27-52</inkml:trace>
  <inkml:trace contextRef="#ctx0" brushRef="#br0" timeOffset="6996.4002">7303 926,'-53'26,"53"1,0 26,0-27,0 0,53-26,-53 53,26-53</inkml:trace>
  <inkml:trace contextRef="#ctx0" brushRef="#br0" timeOffset="7163.4098">7276 529,'0'-53,"0"0,0 79,0 1</inkml:trace>
  <inkml:trace contextRef="#ctx0" brushRef="#br0" timeOffset="7688.4396">7699 423,'0'26,"0"54,0-1,0 1,-26-1,26 0,0 1,0-1,0-26,26-27,-26 27</inkml:trace>
  <inkml:trace contextRef="#ctx0" brushRef="#br0" timeOffset="7912.4526">7461 846,'27'0,"-1"-26,27 26,0 0,-27 0,1 0,26 0,0 0,-27 0,27 0</inkml:trace>
  <inkml:trace contextRef="#ctx0" brushRef="#br0" timeOffset="8242.4715">8149 1058,'0'-26,"27"26,26-27,-27 27,0-53,-26 0,80 27,-80-27,0 26,-27 27,-26 0,27 27,-27-1,53 1,-26 26,26-27,0 1,0 26,26-27,1-26,78 53,-25-53,-1 0</inkml:trace>
  <inkml:trace contextRef="#ctx0" brushRef="#br0" timeOffset="9074.5191">9631 449,'-27'-26,"-26"26,1 0,25 0,1 0,-1 0,-26 26,27-26,-27 53,26 27,27-27,0 0,27-53,52 53,-26-53,27 105,-54-78,-26 26,26-53,-26 53,0-27,-26 27,-27-27,0-26,-26 80,26-80,26 26</inkml:trace>
  <inkml:trace contextRef="#ctx0" brushRef="#br0" timeOffset="9472.5418">9737 979,'0'-53,"79"53,0 0,1-53,26 0,-53 26,-1-25,1 25,-53-26,0 27,-53 26,27 0,0 0,-27 0,26 26,-26 27,27-26,26 25,0-25,0-1,0 27,0 0,26-53,1 0,52 27,-26-27,0 0,0 0</inkml:trace>
  <inkml:trace contextRef="#ctx0" brushRef="#br0" timeOffset="9885.5654">10557 502,'-53'0,"0"0,27 0,-27 27,26-27,27 53,0 0,0-27,27-26,26 53,0-53,-27 27,27-27,-53 52,26-52,-26 53,0-26,0 26,-26 26,26-26,-53-27,53 27,0 0,0-26,53-27,26 0,27-53</inkml:trace>
  <inkml:trace contextRef="#ctx0" brushRef="#br0" timeOffset="10672.6105">10954 873,'0'53,"53"-27,-27 27,27-26,-26 25,-1-52,27 27,-27-27,1 0,-27-53,0 0,53 27,-53-27,26 53,-26 26,53-26,0 0,0 27,0-27,0 0,0 0,-27-27,54-79,-80 80,0-27,0 27,-27 26,-52 0,52 26,27 0,0 27,0-26,0-1,27 27,26-26,-27-27,27 53,0-53,0 0,-27 0,1 0,-27 52,53-52,-53 27,26-27,-26 26,27-26,25-26,-52-1,53 27,-53-52,27 52,26 0,26 0,1 26,-54-26,27 53,-27-53,27 26</inkml:trace>
  <inkml:trace contextRef="#ctx0" brushRef="#br0" timeOffset="11380.651">12991 741,'0'0,"-53"0,0 0,27 0,-27 52,26 28,-26-27,53 0,0 0,0-1,0-25,27-1,52-26,1 53,-1-53,0 0,1-53,-1 27,-26-27,-26 27,-27-1,0-26,0 27,0 26,-53 0,26 0,27 26,0 27,0-26,0-1,0 27,80-27,-1 27,0-26,27-27,-26 0</inkml:trace>
  <inkml:trace contextRef="#ctx0" brushRef="#br0" timeOffset="13648.7807">14658 688,'26'0,"54"53,-80 26,26-26,-26 0,0 0,0 0,0-1,0-25,0-1,53-52,-53-27,0 0,27-26,-27 26,53 0,-53 0,0 0,0 27,0 26,26 53,-26-1,0 1,0 0,53 27,-53-27,26-1,-26-25,53 26,0-27,-26-26</inkml:trace>
  <inkml:trace contextRef="#ctx0" brushRef="#br0" timeOffset="14151.8095">15610 370,'0'-53,"-26"27,0-27,-27 53,-27 0,54 0,-1 26,27 1,-53 26,53 26,0 0,-53 1,53-1,0 1,0-1,53 27,-53-27,53 0,-53-26,27 0,-27 0,0-26,26-27,-26 53,0-27,53-26,-53 53,27-53,-27 26,53-26,-1 0</inkml:trace>
  <inkml:trace contextRef="#ctx0" brushRef="#br0" timeOffset="14525.8309">15769 1005,'0'27,"0"52,0-53,0 1,53 26,-53-27,27-26,-27 53,26-53,27 0,-53 0,0-53,0 0,0 0,26 53,-26-53,0 27,27 26,-27 0,79 53,-79-27,27 1,-27 26,0 0,26-27</inkml:trace>
  <inkml:trace contextRef="#ctx0" brushRef="#br0" timeOffset="15411.8816">16378 291,'0'-27,"0"1,0 26,26 0,27 0,26 26,-79 1,53 26,-53 26,80 0,-80 1,26 26,-26-27,53 27,-53 0,80 26,-80-53,52 1,-52-1,0 0,53-26,-53-26,0 26,0-53,-53 53,27-53,-27 0,27 0,-1 0,1 0,-27 0,53 0,0-53</inkml:trace>
  <inkml:trace contextRef="#ctx0" brushRef="#br0" timeOffset="16364.9361">17754 873,'0'-53,"0"79,26 1,-26-1,53 27,-27-26,27 26,27-53,-1 26,-26-26,26 0,-26 0,-26 0,-27-53,26 53,-26-53,0 0,-26 53,-1 0,1 0,26 27,0-1,0 1,26 26,-26-27,53 27,-53-27,53 1,-53 26,-26 0,-27-27,-53-26,-26 53,26-53,53 0</inkml:trace>
  <inkml:trace contextRef="#ctx0" brushRef="#br0" timeOffset="16551.9468">17806 449,'53'0,"-53"-52,0 78,0 27</inkml:trace>
  <inkml:trace contextRef="#ctx0" brushRef="#br0" timeOffset="17565.0047">20108 952,'0'-79,"0"26,-26 26,-27 27,27-52,-1 52,-52 0,52 0,1 52,-27-25,26 26,-26-27,53 1,0 26,0-27,0 1,27-27,52 52,1-52,-1 0,0-26,1-27,-1 27,-52-27,26-27,-53 1,52 0,-52-27,0 26,0 1,0 53,0-1,0 27,-52 79,52 1,0-1,0 27,-53 26,53-52,0-1,0-26,26 26,-26-26,53-53</inkml:trace>
  <inkml:trace contextRef="#ctx0" brushRef="#br0" timeOffset="17925.0253">20532 1084,'79'0,"27"0,-27 0,1 0,-1-26,-26 26,0-53,-27 53,-26-53,0 0,-26 53,-27 0,26 0,-25 0,-1 53,53-26,-27-1,27 80,0-80,53 1,0 26,26-53,27 53,-26-53,-27 0</inkml:trace>
  <inkml:trace contextRef="#ctx0" brushRef="#br0" timeOffset="18352.0497">21696 555,'0'-26,"0"-1,0 1,-27-27,27 27,-26 26,26-53,-27 53,1 0,26 26,0 27,0 26,-53 27,53 27,0-1,0 53,27-26,-27-53,0-1,26 1,-26-53,0-26</inkml:trace>
  <inkml:trace contextRef="#ctx0" brushRef="#br0" timeOffset="18554.0613">21325 1032,'0'0,"27"-53,52 53,-26 0,27 0,25 0,1 0,0 0,-27 0,1 0</inkml:trace>
  <inkml:trace contextRef="#ctx0" brushRef="#br0" timeOffset="18786.0746">22146 846,'-27'0,"27"27,0 26,0-27,0 27,0 0,0 0,0 26,0-52</inkml:trace>
  <inkml:trace contextRef="#ctx0" brushRef="#br0" timeOffset="18959.0844">22225 608,'0'0,"26"0,-26 53,0 0</inkml:trace>
  <inkml:trace contextRef="#ctx0" brushRef="#br0" timeOffset="19492.1148">22357 1190,'0'27,"27"-27,-27 53,26-53,27 0,-26 0,26-80,-53 54,52 26,-52-27,0 27,0 27,53 26,-53-27,53 27,0-53,0 0,0 0,0 0,0 0,53-53,-53 0,0-26,-53-27,0 53,0 27,0-1,-27 27,-26 0,27 53,26 0,-53 0,53 0,0 0,0-27,0 1,0 26,0-53,53 53,0-53,26 0,27 0,0 0,-1 0</inkml:trace>
  <inkml:trace contextRef="#ctx0" brushRef="#br0" timeOffset="20068.1479">24024 1005,'0'-26,"0"-54,0 54,0 26,-53 0,0 0,-26 53,-27-27,53 54,0-28,53 1,-26 0,26-26,0-1,0-26,53 53,-27-53,27 0,0 0,26-53,-26 27,0-54,27 1,-27-80,-53 53,79-26,-79 26,0 27,0 0,0 26,0 26,0 1,-27 52,27 54,-26-1,26 0,0 27,-53 26,53-26,0 27,0-28,0-25,0-1,27-52,25-27</inkml:trace>
  <inkml:trace contextRef="#ctx0" brushRef="#br0" timeOffset="20993.2008">26035 741,'0'-27,"0"-26,0 0,-26 53,-1 0,-26 0,0 0,0 0,0 53,53-26,-52 26,52-1,26-25,0-27,27 0,-26 0,-27 0,53 0,-53-27,53 54,26 26,-26-53,26 0,1 0,-1 0,0 0,27-53,-53 26,0-25,0 25,-53-26,0 27,-53 26,0 0,27 0,-1 0,-26 0,53 79,0-26,0-27,0 1,53 26,-53-27,27 27,-27-26,0 26,0-27,-27 53,-52-52,0 26,-1 0,27-53</inkml:trace>
  <inkml:trace contextRef="#ctx0" brushRef="#br0" timeOffset="23354.3358">6085 2143,'27'0,"-27"26,53 54,-53 25,0 1,26 0,-26-26,0-28,0 1,0 0,0-26,53-27,-53-27,53-26,-26 27,25-53,-52 26,53 0,-53 26,53-26,-53 0,0 53,0 53,0-26,0-1,0 27,0 27,27-28,-27-25,0-1,53-26</inkml:trace>
  <inkml:trace contextRef="#ctx0" brushRef="#br0" timeOffset="23905.3674">7091 2090,'0'-53,"0"0,0-26,-27 52,1 27,-27 0,27 53,26 0,0 0,-53 0,53 0,0 26,0 27,0-27,0 27,0-26,26-27,-26-1,0 1,27 0,-27-26,0 26,52-53,-52 53,27-53,-27 26,26-26,27 0,0 0,0 0</inkml:trace>
  <inkml:trace contextRef="#ctx0" brushRef="#br0" timeOffset="24260.3877">7250 2487,'0'26,"0"1,0 26,0-27,53 27,-53-27,26-26,-26 53,26-53,27 0,-53-26,0-27,27-26,-27 52,0 1,0 26,53 53,-53-27,26 1,-26 25,53-25</inkml:trace>
  <inkml:trace contextRef="#ctx0" brushRef="#br0" timeOffset="24735.4148">7646 1878,'0'-53,"27"53,-1 0,27 53,-53-26,80-1,-80 27,0 0,26 0,-26 0,0 26,0 1,0-1,0 0,0 1,0-1,53 0,-53 1,27-1,-27-26,52-26,-52 25,-26-52,-27 0,0 0,0 0,0 0</inkml:trace>
  <inkml:trace contextRef="#ctx0" brushRef="#br0" timeOffset="24981.4289">8229 2460,'52'0,"-52"-53,53 53,0 0,-53 53,53-53,-53 53,0-26</inkml:trace>
  <inkml:trace contextRef="#ctx0" brushRef="#br0" timeOffset="25108.4362">8387 2831,'53'0,"0"0,0 0</inkml:trace>
  <inkml:trace contextRef="#ctx0" brushRef="#br0" timeOffset="26098.4928">10054 1640,'0'-53,"-53"0,0 0,27 53,-1 0,-25 0,25 0,-26 27,0 26,53 0,0 0,0-1,0 1,0 27,0-1,27 27,-27 0,0-27,26 1,-26-1,0 27,0 0,0 26,0-53,0 1,0-1,0-26,0 0,0 0,0-27,0 1,0-27,0 53,80-53,-28 0,1 0,27 0</inkml:trace>
  <inkml:trace contextRef="#ctx0" brushRef="#br0" timeOffset="27676.5831">11086 2513,'0'0,"0"27,53 52,0-26,-27-53,-26 53,53-53,-53 53,0 26,0-52,0-27,-53 26,0-26,-26 0</inkml:trace>
  <inkml:trace contextRef="#ctx0" brushRef="#br0" timeOffset="27861.5936">11298 2407,'53'0,"52"-53,-25 53,-1 0,-26 0,0 0,0 53</inkml:trace>
  <inkml:trace contextRef="#ctx0" brushRef="#br0" timeOffset="28034.6035">12250 2884,'0'26,"0"27,-26-27,-27 27,-53 27,53-80</inkml:trace>
  <inkml:trace contextRef="#ctx0" brushRef="#br0" timeOffset="28934.655">12965 2328,'26'0,"27"-53,-27 53,27 0,-26 27,-27-1,53 27,-53-27,0 1,0 26,0-53,0 79,-27-79,27 27,0-1,0 27,27-53,26 53,-27-53,-26 53,27-53,-27 26,0 54,-53-80,0 79,-80-79,1 106,26-106</inkml:trace>
  <inkml:trace contextRef="#ctx0" brushRef="#br0" timeOffset="29820.7057">14023 2778,'53'0,"-27"0,-26 0,0 53,0 0,0-27,-26 1,-27 25,0-52,0 27</inkml:trace>
  <inkml:trace contextRef="#ctx0" brushRef="#br0" timeOffset="30118.7227">14817 2884,'0'-27,"53"27,-53-53,26 53,53 0,-26 0,0 0,27 0,-1 0</inkml:trace>
  <inkml:trace contextRef="#ctx0" brushRef="#br0" timeOffset="30546.7472">15901 2275,'0'-26,"27"26,-1 0,-26 53,0 26,0-26,-26 0,-27 0,53-27,0 1,26-27,1 53,26-1,0 1,-53 0,0-26,0-27,-80 79,-25-26,-54-53</inkml:trace>
  <inkml:trace contextRef="#ctx0" brushRef="#br0" timeOffset="32762.874">15875 2249,'0'0,"0"-27,0-26,-53 53,0 0,27 0,26 27,-27-27,27 53,-53-53,53 26</inkml:trace>
  <inkml:trace contextRef="#ctx0" brushRef="#br0" timeOffset="33568.92">16748 2672,'0'-26,"0"26,0 52,0 1,0-26,-53-1,53 27,-53-53</inkml:trace>
  <inkml:trace contextRef="#ctx0" brushRef="#br0" timeOffset="34801.9906">17648 2593,'0'-27,"0"27,-27 53,27-26,-26 25,26-25,0-1,0 27,0-26,0 26,53-53,-27 0,1 0,-1 0,27 0,-53-53,26 26,-26-26,0-26,0 26,0 0,0 0,0 0,0 0,-52 53,25 0,1 0,-27 27,26 26</inkml:trace>
  <inkml:trace contextRef="#ctx0" brushRef="#br0" timeOffset="35002.002">18812 2725,'0'53,"0"26,0-52,0 26,-53-1</inkml:trace>
  <inkml:trace contextRef="#ctx0" brushRef="#br0" timeOffset="35852.0507">19420 2116,'0'-26,"0"52,0 27,0 27,0-27,-26-1,26-25,0 26,0-27,0 27,0 0,26-53,-26 27,80-27,-27 0,-27 0,1 26,78-26,-52 0,0 0</inkml:trace>
  <inkml:trace contextRef="#ctx0" brushRef="#br0" timeOffset="36168.0686">19844 2302,'0'-27,"0"-26,0 80,0-1,0 27,0 0,0 26,0-26,0 27,0-1,0-26,0-27,0 27,0-26,0-1,0 27</inkml:trace>
  <inkml:trace contextRef="#ctx0" brushRef="#br0" timeOffset="36400.082">20452 2619,'27'0,"-27"53,53 26,-53-26,-53 0,26 0,-26-53</inkml:trace>
  <inkml:trace contextRef="#ctx0" brushRef="#br0" timeOffset="37045.1189">21167 2672,'0'0,"53"0,-27 0,53 0,1 0,-1 0,-26 0,0 0,0 0,26 0</inkml:trace>
  <inkml:trace contextRef="#ctx0" brushRef="#br0" timeOffset="37742.1588">22146 2407,'0'-53,"79"53,-53 0,27 0,27 27,-54-27,1 53,-27 0,0 26,0-26,0-26,0-1,-53 27,53 0,-53-53,53 26,26-26,-26 53,80-53,-27 0,0 0,-1 0,1 0,-26 0,-1 0</inkml:trace>
  <inkml:trace contextRef="#ctx0" brushRef="#br0" timeOffset="38433.1982">23574 2011,'27'0,"-27"-53,26 53,27-27,0 27,0 0,-53 27,27-27,-27 53,0-1,0-25,0 26,0 0,0 0,0 26,0-26,0 0,0 26,0-26,79 53,-79-27,53 1,-53-1,26-26,-26 26,0-52,0-1,-53 54,-26-80,-80 53,27-53</inkml:trace>
  <inkml:trace contextRef="#ctx0" brushRef="#br0" timeOffset="39175.2406">24580 2672,'0'0,"-27"0</inkml:trace>
  <inkml:trace contextRef="#ctx0" brushRef="#br0" timeOffset="39870.2805">25426 2143,'0'53,"0"0,0 0,0-1,-52 28,52-27,-53 0,53 0,-27 26</inkml:trace>
  <inkml:trace contextRef="#ctx0" brushRef="#br0" timeOffset="40105.2934">25453 2063,'0'-26,"26"26,27 0,-26 0,-1 0,27 26,0-26,-26 27</inkml:trace>
  <inkml:trace contextRef="#ctx0" brushRef="#br0" timeOffset="40298.305">25374 2460,'52'0,"-25"0,52 0,-26 0,0 0,0 0,0 0,0 0,-27 0</inkml:trace>
  <inkml:trace contextRef="#ctx0" brushRef="#br0" timeOffset="40546.3192">26141 2275,'0'27,"0"-1,0 27,0-27,0 1,0 26,0-27,0 1</inkml:trace>
  <inkml:trace contextRef="#ctx0" brushRef="#br0" timeOffset="40740.3303">26247 2090,'53'0,"-53"26,0 54,0-1,0 0</inkml:trace>
  <inkml:trace contextRef="#ctx0" brushRef="#br0" timeOffset="41026.3466">26379 2540,'53'0,"0"0,26 0,-52 0,26-27,-27 27,0-53,27 80,-53 26,0-27,27 27,-27-26</inkml:trace>
  <inkml:trace contextRef="#ctx0" brushRef="#br0" timeOffset="41596.3792">27358 2434,'0'-27,"26"27,-26-79,0 26,0 27,-26 26,-27 0,0 0,-26 0,-1 26,27 27,1-27,52 27,-27-53,27 80,53-27,0-53,53 0,-53 0,0 0,-1 0,1 0,-26-53,-1 26,-26-26,53-26,-53 0,0 26,0 0,0 0,0 0,0 27,0-1,-26 80,26 0,0 26,0 1,0-1,-27 0,27 1,0-1,-53 1,53-28,0 1</inkml:trace>
  <inkml:trace contextRef="#ctx0" brushRef="#br0" timeOffset="42249.4166">28707 2063,'0'-52,"-26"131,-27-26,-26 26,52-26,-52 0,52 26,-26-26,27 0,26-26,-53-27</inkml:trace>
  <inkml:trace contextRef="#ctx0" brushRef="#br0" timeOffset="42474.4292">28390 2169,'0'-53,"53"133,0-54,-27 54,27-28,-27-25,27 26,-26-27,26 27,-27-53</inkml:trace>
  <inkml:trace contextRef="#ctx0" brushRef="#br0" timeOffset="42788.4474">29369 1958,'0'-27,"-27"27,-52 0,52 53,-25 53,-1 0,53-27,-53 53,53-26,0 0,0-27,53 1,0-27,52 0,-25-53</inkml:trace>
  <inkml:trace contextRef="#ctx0" brushRef="#br0" timeOffset="43157.4685">29686 2169,'0'-53</inkml:trace>
  <inkml:trace contextRef="#ctx0" brushRef="#br0" timeOffset="43379.4812">29686 2116,'27'0,"26"53,-27-26,-26 26,0-27,0 1,0-1,-26 53,-1-26,-26 0,53-26,-26-27,26 53,0 0,26-53,27 52,0-52,53 27,-27-27,-26 0,-26 0</inkml:trace>
  <inkml:trace contextRef="#ctx0" brushRef="#br0" timeOffset="43644.4963">29475 2407,'53'0,"26"0,-26 0,0 0,0 0,26 0,-53 0,1 53,26-53</inkml:trace>
  <inkml:trace contextRef="#ctx0" brushRef="#br0" timeOffset="44468.5435">29554 2116,'0'0,"0"53,0-26,0-1,0 54,0-54,0-26,53 0</inkml:trace>
  <inkml:trace contextRef="#ctx0" brushRef="#br0" timeOffset="45584.6072">30268 2143,'53'0,"-53"79,27-26,-27 0,0 0,53 0,-53 26,0-26,0 0,-27 0,27-27,-53-26,27 53,-27-53,53 27,26-27</inkml:trace>
  <inkml:trace contextRef="#ctx0" brushRef="#br0" timeOffset="45761.6175">30718 2698,'0'-26</inkml:trace>
  <inkml:trace contextRef="#ctx0" brushRef="#br0" timeOffset="46782.6758">29580 2090,'0'-27,"0"1,27 26,26 0,-27 0,27 0,0 0,-26 0,-27 53,0-27,0 27,0 0,-53-26,53-1,0 27,0-27,0 27,0-26,-27-27</inkml:trace>
  <inkml:trace contextRef="#ctx0" brushRef="#br0" timeOffset="48402.7685">1296 4312,'-26'0,"0"0,-1 0,-26 0,0 0,0 0,0 0,1 0,25 80,27-54,0 1,-53 26,53-27,0 1,27 25,-27-25,79 26,-26-27,53 27,-80 0,-26-26,53 52,-53-53,-26 1,-27 26,0 0,0-53,26 53,-25-53</inkml:trace>
  <inkml:trace contextRef="#ctx0" brushRef="#br0" timeOffset="48792.7903">1508 4736,'0'0,"0"79,53-26,-26-53,25 53,28-53,-27 0,-27 0,1 0,-27-27,0-52,-27 26,1 27,-27 26,26-80,1 80,26-26,-79 26,26 0,26 0,1 0,-27 26,26-26,27 53,-53-53,53 27,0-1</inkml:trace>
  <inkml:trace contextRef="#ctx0" brushRef="#br0" timeOffset="49234.8161">1958 5080,'0'-53,"53"26,0-26,0 0,26 27,-26-27,-27 27,-26-1,80-52,-80 52,0 1,0-53,0 52,0 1,-27 26,27-53,-26 53,26-53,-27 53,-25 79,52-26,0 26,0 1,0-1,0 1,0-1,0 0,0 1,0-27,0 26,0-53,0-26,0 53,79-53,-26 0</inkml:trace>
  <inkml:trace contextRef="#ctx0" brushRef="#br0" timeOffset="49429.8273">2566 4445,'0'-27,"0"80,0 27,0-1</inkml:trace>
  <inkml:trace contextRef="#ctx0" brushRef="#br0" timeOffset="49593.8367">2514 5344,'26'0,"27"0,-27 0</inkml:trace>
  <inkml:trace contextRef="#ctx0" brushRef="#br0" timeOffset="49774.847">2805 4736,'0'-53,"0"79,0 27,0 27,-80 52,-26-26</inkml:trace>
  <inkml:trace contextRef="#ctx0" brushRef="#br0" timeOffset="50073.8641">1402 5821,'0'0,"80"0,-1 0,0 0,27-53,27 53,-54 0,0 0,-26 0,-26 0,52 26</inkml:trace>
  <inkml:trace contextRef="#ctx0" brushRef="#br1" timeOffset="62414.57">10980 3598,'0'0,"0"-53,0 27,0-1,0-26,0 27,0-27,53 53,-53-27,0-25,0 25,0 1,0-27,0 26,0 1,0-27,0 26,-26 27,-1 27,27 26,-26-53,26 26,-53 27,53-106,26 27,1-27,-27 26,26 27,27 0,-26-26,-1 26,-26 0,53 0,-53 79,0-26,26 27,-26-27</inkml:trace>
  <inkml:trace contextRef="#ctx0" brushRef="#br1" timeOffset="63823.6506">10001 3836,'0'53,"0"-26,53-1,-53 27,0-27,0 1,0 26,0 0,27-106,-27-27,0 27,0 1,53 25,-53-26,0 0,26 80,-26 52,53-52,-27 25,-26 1,53-26,-53-1,27-26</inkml:trace>
  <inkml:trace contextRef="#ctx0" brushRef="#br1" timeOffset="64380.6824">10557 3572,'0'-53,"-53"53,53-27,-26 27,-1 27,27 52,-53-26,53 0,0 0,0 0,0 26,0-26,0 0,0 0,0 0,0-27,27 1,-27 26,26-53,-26 52,27-52,-1 0,53 0,-52 0,26 0</inkml:trace>
  <inkml:trace contextRef="#ctx0" brushRef="#br1" timeOffset="64687.7">10980 3942,'-26'0,"26"26,0 27,0 27,26-54,54-26,-54 0,-26 0,0-53,-26 53,-27-53,0 53,53-26,-27 26</inkml:trace>
  <inkml:trace contextRef="#ctx0" brushRef="#br1" timeOffset="65199.7292">11218 3651,'27'0,"26"0,0 26,0 27,-53 0,0-26,0-1,0 1,0 26,0-27,0 0,0 27,52 0,-25-26,-27 26,0-27,0-26,-53 53,27-53</inkml:trace>
  <inkml:trace contextRef="#ctx0" brushRef="#br1" timeOffset="66741.8174">13097 3783,'-53'0,"27"-53,-27 27,53-27,0 0,0 27,0-1,0-26,0 27,0-27,0 0,0 0,0 27,0-1,0-26,-27 80,27-1,0 1,-53-54,53 1,-53 26,53-53,27 53,52 0,-52 26,26-26,-27 27,0-27,27 53</inkml:trace>
  <inkml:trace contextRef="#ctx0" brushRef="#br1" timeOffset="68391.9117">12171 4048,'0'-27,"26"27,27 53,-53-26,53 26,-53-27,0 1,0 25,0-25,0 26,-26-53,26 26,26-52,1-27,-27 0,53 27,-53-1,0-26,26 27,-26-27,0 106,0-27,0 1,0 26,0-27,0 0,53-26,-53 80,26-80,-26 26,80-26</inkml:trace>
  <inkml:trace contextRef="#ctx0" brushRef="#br1" timeOffset="68977.9454">12806 3863,'0'0,"0"-27,-27 27,-26 0,27 0,26 0,0 80,0-54,0 27,0-27,0 1,0 26,0 26,0-52,0-1,0 27,53-27,-53 1,0 26,0 0,26-53,-26 26,53 27,0-53,-26 0,-1 0,27 0,-26 0</inkml:trace>
  <inkml:trace contextRef="#ctx0" brushRef="#br1" timeOffset="69261.9616">13203 3995,'0'0,"0"26,0 27,0-26,0-1,0 27,0-26,0-1,0 27,0 0,0-27,53-26</inkml:trace>
  <inkml:trace contextRef="#ctx0" brushRef="#br1" timeOffset="69741.9891">13361 3836,'0'-53,"0"0,27 53,26 0,-27 0,-26 27,27-27,-27 53,0-27,53 27,-53-26,0-1,0 0,0 27,0-26,0-1,0 27,0-26,53 26,-53-27,0 0,53 27,-53 27,0-54,-27 1,1-27,-27 79,26-79</inkml:trace>
  <inkml:trace contextRef="#ctx0" brushRef="#br1" timeOffset="71198.0723">15505 3889,'0'-26,"-27"-27,27 0,0 0,0-27,0 28,0-28,0 54,0-1,0-26,0 0,0 1,0 25,-26 27,-1 0,27 53,-53-53,53 53,-26 0,26-27,-53-26,53 0,0-26,26-27,-26 26,27-25,-27-1,53 26,-27 27,54 0,-27 53,-27-53,27 27,26-27,-26 52</inkml:trace>
  <inkml:trace contextRef="#ctx0" brushRef="#br1" timeOffset="72540.1491">14526 4101,'26'0,"1"0,25 26,-25 1,26 26,-53-27,0 27,0 0,0 0,0 0,0-27,-27-26,27-26,53-1,-53-26,53 0,-53 27,27-27,-27 0,53 53,-53-26,0 52,0 27,0-27,0 27,26 0,-26-26,0 26,27-53,-27 53,52-53</inkml:trace>
  <inkml:trace contextRef="#ctx0" brushRef="#br1" timeOffset="73155.1843">15187 3863,'0'-27,"0"27,-26 0,26 0,0 53,-53-26,53-1,0 53,0-26,-27 0,27 0,0 0,0 26,0-26,0 0,0-26,0 26,27-27,-27 27,53-53,-53 53,26-53,-26 26,27-26,52 0,-53 0,1 0,-27-26</inkml:trace>
  <inkml:trace contextRef="#ctx0" brushRef="#br1" timeOffset="73513.2047">15346 4101,'0'-53,"79"53,-26 26,-26 27,-27 0,0-26,0-1,0 0,0 27,0-53,0 53,-27-53,27 27,0-27,27 0,26 0,-1 0,-25 0,26 0,-27 0</inkml:trace>
  <inkml:trace contextRef="#ctx0" brushRef="#br1" timeOffset="73964.2306">15743 3968,'0'-52,"53"52,-27 0,1 0,-27 26,52 0,-52 27,0 27,0-54,0 1,0 26,0-1,27-25,-27 26,53-27,-53 1,0 26,0-27,0 27,0 0,-27-53,1 79,-27-79</inkml:trace>
  <inkml:trace contextRef="#ctx0" brushRef="#br1" timeOffset="75531.3202">17595 3863,'26'0,"-26"-27,0 1,0-27,0 26,0-26,0 27,0-1,0-25,0-1,0 26,0-26,0 0,0 27,0-1,0-25,-26 52,-27 0,53 26,-27-26,27 53,0-27,0 27,0-26,-26-27,26 0,0-27,0 1,0-27,0 26,0 27,0-26,26 26,27 0,0 0,-26 0,-1 0,54 0,-54 0,27 79,-53 1</inkml:trace>
  <inkml:trace contextRef="#ctx0" brushRef="#br1" timeOffset="76775.3913">16669 4207,'0'0,"53"0,0 52,-53 1,53 0,-53 0,0 0,0-26,0-1,0 27,0-106,0 27,0-27,52-27,-52 1,0 0,27 52,-27 1,0 52,0 1,0 25,53 28,-53-27,0 0,53 0,-53 0,26-27</inkml:trace>
  <inkml:trace contextRef="#ctx0" brushRef="#br1" timeOffset="77316.4221">17330 4021,'0'-53,"0"27,-26 26,-27 0,26 26,1 1,26 26,-53 0,53-27,0 1,0 26,0-1,0 1,26 0,-26 27,0-27,27 26,-27-53,0 1,26-27,-26 79,0-52,53-1,-26-26,26 0,-27 0,1 0</inkml:trace>
  <inkml:trace contextRef="#ctx0" brushRef="#br1" timeOffset="77730.4457">17595 4127,'53'0,"-27"0,-26 27,0 26,0-27,0 27,0 0,0-53,0 0,27 0,26 0,-27 26,0-26,-26 53,0 0,-26 0,0 0,-27-53,26 53,-26-53</inkml:trace>
  <inkml:trace contextRef="#ctx0" brushRef="#br1" timeOffset="78293.4782">17939 3995,'0'-53,"0"27,0-1,26 27,27 0,-26 0,26 0,-27 0,-26 0,0 27,0 25,0-25,0-1,0 27,0-26,0-1,0 27,0-26,0-1,0 27,0-27,79 1,-79 26,27-27,-27 27,0 0,-27 0,-26-53,-26 53,53-53</inkml:trace>
  <inkml:trace contextRef="#ctx0" brushRef="#br1" timeOffset="79770.5627">19606 3730,'0'0,"0"-26,0-54,0 54,0 0,0-27,0 0,0 26,0 1,0-27,0 26,0 1,0-53,0 52,0 1,0-1,0 27,0 27,-53 26,53-27,-27-26,27 53,0-106,0 27,0-1,0 1,0 26,53 0,-26 0,-1 0,53 0,-79 0,53 0,-26 53,-27-27,53-26</inkml:trace>
  <inkml:trace contextRef="#ctx0" brushRef="#br1" timeOffset="81022.6343">19024 4074,'0'-26,"0"52,0 54,0-27,52-1,-52 1,0 0,53 27,-53-54,0 1,0 52,0-132,0 27,0-27,0 0,53-27,-53 27,0 27,0 0,0 78,27-25,-27-1,0 27,53-26,-53 26,79 0,-52-27,-1-26</inkml:trace>
  <inkml:trace contextRef="#ctx0" brushRef="#br1" timeOffset="81554.6647">19711 3916,'0'-53,"-26"53,0 0,-27 0,53 79,-27-53,27 27,0 27,0-27,-53 26,53-26,0 0,0 0,0 0,0 0,0-27,0 1,0 25,0 1,0 0,0-26,27-27,-27 53,26-53,1 0,26 0,-53-27</inkml:trace>
  <inkml:trace contextRef="#ctx0" brushRef="#br1" timeOffset="81936.6866">19711 4259,'0'27,"0"52,27-79,-27 80,0-54,26-26,-26 53,27 0,26-53,-27-26,-26-1,53-26,-53 0,0 27,0 26,0 53,0-27,0 1,0 26,0-27,0 0,0 1,27-27</inkml:trace>
  <inkml:trace contextRef="#ctx0" brushRef="#br1" timeOffset="82372.7114">20135 3783,'0'0,"26"0,54 0,-27 0,-27 27,-26-1,53 27,-53 0,0 0,26 0,-26 26,0-26,0 0,53 0,-53 0,0 0,0-27,0 1,27 26,-27 0,-27-1,1-52,-27 0</inkml:trace>
  <inkml:trace contextRef="#ctx0" brushRef="#br1" timeOffset="83893.7984">22278 3889,'0'0,"0"-53,0 27,0-1,0-26,0 27,0-1,0-26,0-26,0 53,0-1,0 1,0-54,0 27,-53 1,53-1,0 0,-26 53,26 53,-53 0,53-27,0 0,0-52,0-27,26 53,-26-26,27-27,-1 53,-26-27,53 27,-27 0,-26 0,27 0,-27 80,53-1,-53 0,0-26</inkml:trace>
  <inkml:trace contextRef="#ctx0" brushRef="#br1" timeOffset="85080.8664">21960 4180,'27'0,"-27"53,53 0,-53-27,0 1,0 26,0-27,0 1,0 52,0-158,0 52,79 1,-79-27,53 0,-53 26,27-25,-27 25,0 27,52 53,-52-27,0 1,0 26,0-27,27 1,-27 26,53-27,-27-26,1 0</inkml:trace>
  <inkml:trace contextRef="#ctx0" brushRef="#br1" timeOffset="85671.9001">22807 3836,'0'-53,"-26"53,-1 0,1 0,26 53,-53-26,53-1,-27 53,27-26,0 0,0 0,0 0,0 26,0-26,0 0,0 0,0 0,0 0,0-26,0-1,0 27,0 0,0-27,0-26,27 0,-27 27,79-27,-79 0</inkml:trace>
  <inkml:trace contextRef="#ctx0" brushRef="#br1" timeOffset="86061.9224">23072 4101,'0'0,"-27"0,27 26,0 27,27 26,26-26,-27-26,27 26,-27-27,-26 27,27-53,-27 53,-53-53,0 27,0-27,0 0,0 0,53 0</inkml:trace>
  <inkml:trace contextRef="#ctx0" brushRef="#br1" timeOffset="86279.935">22966 4207,'0'-53,"0"53,0-27,26 27,1 0,26 0,-27 0,27-53,26 53,-26 0,0 0</inkml:trace>
  <inkml:trace contextRef="#ctx0" brushRef="#br1" timeOffset="86855.9674">23654 3836,'0'-26,"0"-27,0 53,53 0,0 26,-27-26,27 27,0 52,0 0,-53-52,0 52,0-26,26 0,-26 0,0 0,0 26,0-52,0-1,53 27,-53-26,0 26,-26 26,-1-53,-26-26,27 0,-1 27,-25-27</inkml:trace>
  <inkml:trace contextRef="#ctx0" brushRef="#br1" timeOffset="92157.2711">8916 5291,'0'-53,"-26"80,0-1,-27 54,26-27,-26 0,0 26,27-26,-27-27,53 27,-53-26,53 26</inkml:trace>
  <inkml:trace contextRef="#ctx0" brushRef="#br1" timeOffset="92427.2864">8520 5291,'0'-26,"0"-27,0 106,0 0,0-27,79 27,-53-26,1 26,26-27,0 27,26-27,-26-26,-27 53,27 0</inkml:trace>
  <inkml:trace contextRef="#ctx0" brushRef="#br1" timeOffset="92848.3107">9499 5212,'0'26,"0"1,0 52,0 1,0-1,0 0,0 1,0-1,0-26,0 0,79 26,-26-26,0 0,0-53,0 0</inkml:trace>
  <inkml:trace contextRef="#ctx0" brushRef="#br1" timeOffset="93381.3412">9895 5344,'0'-26,"0"26,27 0,-1 0,27 0,-26 0,26 0,-53 79,26-26,-26 0,0 0,-26 0,26 26,-80-26,80 0,-26 0,26 0,0-27,53-26,0 0,0 0,-1 0,1 0,0 0</inkml:trace>
  <inkml:trace contextRef="#ctx0" brushRef="#br1" timeOffset="93649.3565">9869 5662,'26'0,"27"0,0 0,27 0,25 0,1 0,0 0,-53-27,-26 27</inkml:trace>
  <inkml:trace contextRef="#ctx0" brushRef="#br1" timeOffset="94295.3934">10716 5397,'26'0,"1"0,-1 0,27 27,0 26,0 26,-27-26,-26 0,53 0,-53 26,0-26,-26 0,-1 0,-26 26,27-52,-27 26</inkml:trace>
  <inkml:trace contextRef="#ctx0" brushRef="#br1" timeOffset="94918.4291">11774 5741,'53'0,"-27"0,1 0,26 0,0 0,-53 27,26-27,-26 53</inkml:trace>
  <inkml:trace contextRef="#ctx0" brushRef="#br1" timeOffset="95097.4393">11906 6244,'53'0,"0"0,-26 0,25 0,-52 0</inkml:trace>
  <inkml:trace contextRef="#ctx0" brushRef="#br1" timeOffset="96712.5317">14923 5715,'-27'0,"-26"0,-26 53,-27-27,53 27,-26-27,-1 27,54-26,26 26,-53-27,53 1,79-27,-26 0,27 0,-1 0,0 0,1 0,-27 0,-27 0,-26 53,0-27,0 0,0 54,-53-27,0 26,-26-26,-1 26,1-26,53-26,26 26,-27-53,27 26,27-26,-1 27,27-27,0 0,0 0,53 0,0 0,26 0,-26 0,-1 0,-25 0,-1 0,-26 0,0 0,-26 0,25 0,-25 0,-1 0,27 0,27 0,-54 0,-52 0,-1 0</inkml:trace>
  <inkml:trace contextRef="#ctx0" brushRef="#br1" timeOffset="97535.5788">13573 7170,'0'79,"0"27,0-27,-26 27,26 27,0-54,0-53,0 1,0-27,53 0,-53-53,79 27,-79-27,26-53,-26 53,0 0,80 0,-80 0,26 53,27 27,0-1,-53 27,53-27,-53 1,26 26,-26-27,53 27,-53-26,27-27</inkml:trace>
  <inkml:trace contextRef="#ctx0" brushRef="#br1" timeOffset="97776.5924">14182 7355,'0'-53,"53"53,0-26,-27 26,27 0,26 0,-52 0</inkml:trace>
  <inkml:trace contextRef="#ctx0" brushRef="#br1" timeOffset="97964.6033">14314 7726,'26'-27,"27"27,0-26,0 26,-26 0</inkml:trace>
  <inkml:trace contextRef="#ctx0" brushRef="#br1" timeOffset="98293.6221">14975 7355,'0'0,"53"0,0 0,0 0</inkml:trace>
  <inkml:trace contextRef="#ctx0" brushRef="#br1" timeOffset="98893.6564">15849 7302,'-27'0,"27"27,-53-27,0 53,27-53,-1 52,-26-52,27 53,-27-53,53-26,0-53,0 26,0 26,0 1,27 26,52 0,-79 26,79 1,-52-27,26 79,-27-79,1 0,25 0,28 0,-80-26,0-54,0 54,0-1,-53-26,26 53,1-26,-27 26,27 0,-1 0,-26 0</inkml:trace>
  <inkml:trace contextRef="#ctx0" brushRef="#br1" timeOffset="99973.7181">14923 5159,'-53'0,"26"53,-26-27,27 27,-1-26,-26 26,27-27,-27-26,53 27,-26-27,26-27,0-52,0 52,0-26,0 27,0 0,26 52,27 27,0-27,0 27,26-26,-26-27,0 53,0-53,0 0,-27 0,-26-27,27-26,-27 27,0-27,0 26,-27 1,1-27,-27 53,26-53,-52 53,26 0,53 27,0-1</inkml:trace>
  <inkml:trace contextRef="#ctx0" brushRef="#br1" timeOffset="101174.7867">16616 5953,'0'-27,"53"54,0 26,0-27,0 27,-53-26,52 25,-52-25,0-1,0 27,0 0,-52-53,78-26,-26-54,53 1,-53 0,79-27,-79 26,53 1,-53 53,0-1,0 27,0 27,0-1,0 27,0-27,0 27,0 0,0-26,80-1,-54-26,0 80,27-80,-26 0</inkml:trace>
  <inkml:trace contextRef="#ctx0" brushRef="#br1" timeOffset="102058.8375">17754 5582,'0'0,"0"0,-53 0,26-53,-26 53,27 0,-1-26,-26 26,27 0,0 0,-27 0,53 26,0 27,26 0,-26-26,53 26,0 53,-53-1,79 28,-79-28,80 28,-80-27,79 26,-79-26,53 0,-53-54,0 1,53 0,-53 0,0-26,0-1,0 27,26-53,-26 27,27-27,26 0,-27 0,1 0,52 0,-26 0,26-27,27 27,0-26,-53 26</inkml:trace>
  <inkml:trace contextRef="#ctx0" brushRef="#br1" timeOffset="102575.8671">18574 6059,'0'26,"0"1,0 52,0-26,0 0,0-27,0 27,0-26,0-1,53-52,-53-27,0 0,26-53,-26 53,0 27,53 26,-53-27,53 27,-53 27,53-1,-53 27,53-27,-53 1,0 26,26-27,-26 1</inkml:trace>
  <inkml:trace contextRef="#ctx0" brushRef="#br1" timeOffset="103138.8993">19050 5503,'26'-26,"27"26,-26 0,26 0,-27 26,27 53,-53-26,53 27,-53-1,53 0,-53 27,0 0,53 53,-53-53,0 0,26-27,-26 0,53 27,-53-53,53 0,-53-27,0 27,0-26,-26-27,-1 0,1 0,-27 0</inkml:trace>
  <inkml:trace contextRef="#ctx0" brushRef="#br1" timeOffset="103790.9361">20241 6138,'53'-26,"-27"26,27 0,0 0,-27 0,27 52,-26-25,-27 26,53 26,-53-52,0-1,0 1,0 26,0-27,0 0,0 27,0-26,0-1,79-26,-79 53,79-53,-26 0,0 0,-26 0,26-26</inkml:trace>
  <inkml:trace contextRef="#ctx0" brushRef="#br1" timeOffset="104029.9501">20320 6456,'53'0,"-27"0,27 0,0 0,0 0,27 0,-1 0,0 0,-26 0,0-27</inkml:trace>
  <inkml:trace contextRef="#ctx0" brushRef="#br1" timeOffset="104577.9816">20055 5662,'53'0,"-26"0,26 0,-27 0,27 0,-26 0,-1 0</inkml:trace>
  <inkml:trace contextRef="#ctx0" brushRef="#br1" timeOffset="104962.0034">20558 5450,'0'53,"0"0,27-27,-27 27,53-53,-53 27,26-27,0 0,27-27,-53-52,27 52,-27-25,26 52,27 0,-53 26,53-26,-53 53,27-27,-27 27,52-26,-52-1</inkml:trace>
  <inkml:trace contextRef="#ctx0" brushRef="#br1" timeOffset="105734.0477">21669 6323,'0'-26,"53"26,27 0,-54 0,1 0</inkml:trace>
  <inkml:trace contextRef="#ctx0" brushRef="#br1" timeOffset="105894.0567">21696 6694,'53'0,"0"0,0 0,-27-53,27 53,-53-27</inkml:trace>
  <inkml:trace contextRef="#ctx0" brushRef="#br1" timeOffset="107195.1313">23707 5821,'-27'0,"-52"0,-1 52,1 1,-27-26,53 26,0-27,1 27,25 0,27 0,0-53,53 0,26 0,1 0,52 26,-26-26,-27 0,-26 53,0-53,-53 27,0 26,0 0,-53-27,0 27,0-27,-26 27,52-26,-25 26,25-27,80-26,26 0,54 0,25 0,-25 0,25-26,1 26,-53 0,-27 0,-26 0,27 0,-27 0,-27 26,1-26,25 0,-52 27,27-27,-1 0</inkml:trace>
  <inkml:trace contextRef="#ctx0" brushRef="#br1" timeOffset="107946.1742">22913 7223,'0'0,"0"26,0 27,0 27,0-1,0-26,0-27,0 1,0 26,0-80,0-26,0 0,26 0,-26 1,27-1,26 0,-27 53,1 0,-27 26,53 1,-53 26,26-1,-26-25,0 26,53-27,-53 1,0 26,26-53</inkml:trace>
  <inkml:trace contextRef="#ctx0" brushRef="#br1" timeOffset="108178.1875">23442 7223,'79'0,"-26"-53,0 53,-26 0,26 0,-27 0,1 0,-27 26</inkml:trace>
  <inkml:trace contextRef="#ctx0" brushRef="#br1" timeOffset="108352.1974">23416 7673,'53'-53,"-1"53,-25-27,-1 27,27 0,-26 0,-1-53</inkml:trace>
  <inkml:trace contextRef="#ctx0" brushRef="#br1" timeOffset="108660.2151">24368 7514,'0'0,"0"26,-79 27,79-26,-27-1,27 27,0 0,27-53,-1 0,27 0,-26 0,26-26,-53-27,0 0,0 0,0 0,-27 0,1 26,-27 27,26-52,1 52,-27 0,26 0,27-27</inkml:trace>
  <inkml:trace contextRef="#ctx0" brushRef="#br1" timeOffset="109588.2681">23680 5080,'-26'0,"-1"79,27-26,0 0,0 0,53-53,-26 53,26-53,26 53,-53-53,-26 53,27-53,-27 52,0 28,-27-80,1 26,-27-26,27 0,-1 0</inkml:trace>
  <inkml:trace contextRef="#ctx0" brushRef="#br1" timeOffset="109786.2795">23760 5265,'0'-27,"53"27,-53-52,79 52,-26 0,26-27,-26 27,26 0,-26 0,0 0</inkml:trace>
  <inkml:trace contextRef="#ctx0" brushRef="#br1" timeOffset="112094.4114">25162 5794,'0'-26,"26"52,-26 27,27 26,-27-26,53 0,-53 0,0 0,0 0,0-27,0-26,0-53,0 1,0-1,53-27,-53 1,79 26,-79 0,26 0,-26 0,0 80,0 26,0-27,0 1,0 25,0 1,0-26,27-27,-27 53,79-53,-26 0,27 0,-27 0,-1 0</inkml:trace>
  <inkml:trace contextRef="#ctx0" brushRef="#br1" timeOffset="112746.4487">26141 5318,'0'-27,"-27"-26,-26 27,27 26,0 0,-54 0,27 26,53 1,-26 52,26-26,0 0,0 0,0 26,0 1,0-1,0 27,0-53,0 26,53 1,-53-27,26 26,-26-53,53 1,-26 52,25-52,-25-27,-1 0</inkml:trace>
  <inkml:trace contextRef="#ctx0" brushRef="#br1" timeOffset="113127.4706">26353 5979,'0'27,"0"-1,26-26,-26 27,0 26,53-53,-53-27,26 1,-26-1,27-26,-27 27,53 26,-27 0,-26 0,27 0,-27 53,0 26</inkml:trace>
  <inkml:trace contextRef="#ctx0" brushRef="#br1" timeOffset="113641.5">26749 5238,'0'-26,"27"26,52 0,-52 0,-1 0,-26 26,80 1,-80 26,26 0,-26 0,0 0,53 52,-53-25,0-1,26 1,-26-1,0 0,80 1,-80 52,53-26,-53-27,0 1,0-54,0 0,0 27,-27-53,-26 0,27-26</inkml:trace>
  <inkml:trace contextRef="#ctx0" brushRef="#br1" timeOffset="114237.5341">27623 5503,'0'-26,"0"-27,0 0,52 53,-25 0,-1 0,27 26,-26 1,-27 26,53-27,-53 0,0 54,0-27,-27 0,27 0,-53 26,53-53,0 1,0 26,0-53,53 0,0 0,26 0,-52 0,-1 0</inkml:trace>
  <inkml:trace contextRef="#ctx0" brushRef="#br1" timeOffset="114464.547">27570 5768,'53'0,"-27"0,27 0,26 0,-26 0,0 0,0 0,0 0,0 0,-27 0</inkml:trace>
  <inkml:trace contextRef="#ctx0" brushRef="#br1" timeOffset="114944.5745">27490 4894,'27'0,"52"0,-26 0,-27 0,1 0,26 0,-27 0</inkml:trace>
  <inkml:trace contextRef="#ctx0" brushRef="#br1" timeOffset="115355.598">28099 4789,'53'53,"-53"-27,0 27,26-27,-26 1,0 26,27-53,26 0,-53 0,26-27,-26-26,0 0,53 27,-53-27,26 53,1 0,-27 0,53 27,-53 52,0-26,26 0,-26 0,0 0</inkml:trace>
  <inkml:trace contextRef="#ctx0" brushRef="#br1" timeOffset="117366.713">4445 9339,'0'-52,"26"52,-26-27,53 27,0 0,-26 0,-1 0,1 0,26 0,-53 0,-27 0</inkml:trace>
  <inkml:trace contextRef="#ctx0" brushRef="#br1" timeOffset="117524.7221">4524 9789,'80'-53,"-27"53,0-53,-27 53,27 0</inkml:trace>
  <inkml:trace contextRef="#ctx0" brushRef="#br1" timeOffset="118310.767">6297 8969,'0'0,"53"0,-53 53,53-53,-27 53,54-53,-27 53,-27-53,27 53,0 26,-53-52,0-1,-26 27,-1-53,-26 0,27 0,-1 0</inkml:trace>
  <inkml:trace contextRef="#ctx0" brushRef="#br1" timeOffset="118507.7783">6456 8810,'26'0,"1"-26,26 26,-27 0,27-53,26 53,-26 0,27 0,-27 0,-27 0</inkml:trace>
  <inkml:trace contextRef="#ctx0" brushRef="#br1" timeOffset="118716.7903">7250 8731,'0'26,"53"-26,-53 80,0-54,26 27,-26 27,0-1,0 27,-26-27,-27 0,0 1,26-27,-26-27</inkml:trace>
  <inkml:trace contextRef="#ctx0" brushRef="#br1" timeOffset="119128.8138">6085 8599,'0'26,"-52"53,-1 54,53-27,-53 26,53 0,0 27,26-27,54-52,-1-1,53-26,-26-53,79 53,-26-53</inkml:trace>
  <inkml:trace contextRef="#ctx0" brushRef="#br1" timeOffset="119826.8538">7911 8810,'27'-53,"52"53,-26-26,0 26,-27 0,27 0,-26 26,-27 27,52-26,-52 26,0 26,0-26,0 0,0 0,0 0,0 0,0-27,0 27,27-53,26 0,0 0,53 0,-27-26,-26 26,0-80</inkml:trace>
  <inkml:trace contextRef="#ctx0" brushRef="#br1" timeOffset="120073.8679">7964 9075,'0'-27,"53"27,0 0,-27 0,1 0,26 0,-27 0,1 0,25 0,1-52</inkml:trace>
  <inkml:trace contextRef="#ctx0" brushRef="#br1" timeOffset="120440.8889">8837 8440,'-26'26,"26"27,-53 0,53 27,0-1,0-26,0-27,0 1,53-27,-27 0,27 0,-27-53,-26 26,53 1,-53-53,0 26,0 26,-26-26,-53 27,26 26,53 26,-27-26</inkml:trace>
  <inkml:trace contextRef="#ctx0" brushRef="#br1" timeOffset="121654.9583">9604 9128,'27'-27,"-1"27,1 0,26 0,0 0,0 0,26 0,0-53,-26 53,0 0,-26 0,-1 0</inkml:trace>
  <inkml:trace contextRef="#ctx0" brushRef="#br1" timeOffset="121924.9738">9922 8784,'0'-27,"0"54,0 52,0-26,0 0,0 0,0 0,0 26,0-26,53 0</inkml:trace>
  <inkml:trace contextRef="#ctx0" brushRef="#br1" timeOffset="122744.0206">10769 8466,'0'0,"-27"27,-26 26,27 0,-27 26,53 0,-80 27,80-26,0-1,0-26,0 0,0 26,53-52,0-27,27 53,-27-53,26 0</inkml:trace>
  <inkml:trace contextRef="#ctx0" brushRef="#br1" timeOffset="123156.0442">11060 8704,'53'0,"-27"0,0 0,-26 0,0 53,0-26,0-1,0 27,0-26,-52-1,52 27,26-53,27 0,0 0,0 0,26 27,-52-27,-27 52,0 28,0-54,-27 27,-52-26,26 26,0-53,26 0</inkml:trace>
  <inkml:trace contextRef="#ctx0" brushRef="#br1" timeOffset="123438.0603">11562 8652,'53'0,"-53"26,80 53,-27-26,-27 0,-26 27,53-27,-53-1,0 1,0 0,-27 27,1-54,-27 53,-53-52,53-27</inkml:trace>
  <inkml:trace contextRef="#ctx0" brushRef="#br1" timeOffset="124040.0947">12277 8863,'26'0,"1"0,-1 0,27 0,26 27,-52-1,26 27,-53-26,53 25,-53 1,0 0,0 0,0 27,-27-28,27-25,-53 26,53-27,0 27,53-53,0 0,26 0,27 0</inkml:trace>
  <inkml:trace contextRef="#ctx0" brushRef="#br1" timeOffset="124257.1071">12409 9234,'79'0,"1"-53,-1 53,0 0,1 0,-27 0,0 0</inkml:trace>
  <inkml:trace contextRef="#ctx0" brushRef="#br1" timeOffset="125031.1514">12091 8361,'0'0,"27"0,26 0,0 0,-27 0,1 0</inkml:trace>
  <inkml:trace contextRef="#ctx0" brushRef="#br1" timeOffset="125240.1634">12647 8069,'0'-26,"27"26,-27 26,0 27,0 27,0-1,0 1,0-1</inkml:trace>
  <inkml:trace contextRef="#ctx0" brushRef="#br1" timeOffset="126679.2457">13467 9287,'27'0,"-1"0,54 0,-27 0,26 0,-26 0,0 0,-27 0</inkml:trace>
  <inkml:trace contextRef="#ctx0" brushRef="#br1" timeOffset="126944.2608">13600 9048,'0'27,"0"26,0 0,53 26,-53-52,0 25,26 1,-26-26,53-1,-27-26</inkml:trace>
  <inkml:trace contextRef="#ctx0" brushRef="#br1" timeOffset="127602.2985">14446 8704,'0'0,"-26"80,26-1,-27 1,27-1,0 0,0 1,0-1,0 0,0 1,0-27,53-27,-26-26</inkml:trace>
  <inkml:trace contextRef="#ctx0" brushRef="#br1" timeOffset="128015.3221">14684 9048,'0'0,"27"0,26 0,-27 0,27 0,27 0,-1 0,-26 0,-27 0,1 0</inkml:trace>
  <inkml:trace contextRef="#ctx0" brushRef="#br1" timeOffset="128504.3501">15346 8784,'53'0,"-53"-53,26 53,1 0,26 26,-53 27,0-26,0 26,-53-27,53 1,-53 26,53-27,0 27,0-27,26-26,54 0,-27 0,-1 27,-25-27,-27 53,0 0,0-53,-79 53,-1-53,1 0</inkml:trace>
  <inkml:trace contextRef="#ctx0" brushRef="#br1" timeOffset="128798.3669">15796 8704,'0'27,"0"-1,53 1,-53 26,52 0,-52-27,53 27,-53-26,27-1,-27 27,0-27,0 1,-53 52,-26-52,26-27</inkml:trace>
  <inkml:trace contextRef="#ctx0" brushRef="#br1" timeOffset="129448.4041">16510 8784,'0'-53,"53"53,-27 0,27 0,0 0,0 0,-26 26,-1-26,-26 80,53-27,-53 0,0 26,0-26,-26 26,26-26,-53 27,53-28,-53 1,53-26,0 26,79 0,-26-53,0 0,0 0,0 0,0 0</inkml:trace>
  <inkml:trace contextRef="#ctx0" brushRef="#br1" timeOffset="129649.4156">16589 9287,'106'0,"53"-80,0 80,-53 0,-1-53,-52 53,-26 0</inkml:trace>
  <inkml:trace contextRef="#ctx0" brushRef="#br1" timeOffset="130189.446">16272 8387,'26'0,"27"0,-26 0,26 0,0 0,-27 0,27-26</inkml:trace>
  <inkml:trace contextRef="#ctx0" brushRef="#br1" timeOffset="130520.4654">16907 8149,'79'0,"-26"0,0 0,0 0,0 53,-53 0,0-27,0 27,-27-26,27 25,-52-52,52 53,0-26,26-27,27 0,26 0,1 0,-1 0</inkml:trace>
  <inkml:trace contextRef="#ctx0" brushRef="#br1" timeOffset="131248.507">17754 9234,'52'0,"28"0,-27 0,26 0,1 0,-1-53,-26 53,26 0,-79-27</inkml:trace>
  <inkml:trace contextRef="#ctx0" brushRef="#br1" timeOffset="131501.5213">18045 8969,'26'0,"-26"0,0 53,0 26,0-26,0 0,27 0,-27 0,0 26,0-52</inkml:trace>
  <inkml:trace contextRef="#ctx0" brushRef="#br1" timeOffset="132057.5533">18785 8837,'-26'0,"26"0,-53 53,53 0,-53 26,53-26,0 26,0-52,0-1,0-26,27 53,52-53,-26 0,-27-53,-26 27,80-1,-80-26,0 0,0 27,0-27,-53 27,0 26,26 0</inkml:trace>
  <inkml:trace contextRef="#ctx0" brushRef="#br1" timeOffset="132492.5782">19394 8519,'-26'0,"26"53,-53 79,0-26,53 27,-80-28,80 28,0-27,0-1,0-25,27-27,26 0,26-53,0 53,-26-53</inkml:trace>
  <inkml:trace contextRef="#ctx0" brushRef="#br1" timeOffset="132988.6066">19711 8731,'80'0,"-27"-27,0 27,0 0,0 27,-53-1,26 54,-26-1,0-26,0 0,0 0,0 0,-53-27,53 1,0 26,0-27,0 1,27-27,25 79,1-79,27 0,-27 0,26 0,-53 0</inkml:trace>
  <inkml:trace contextRef="#ctx0" brushRef="#br1" timeOffset="133205.619">19738 9101,'26'0,"27"-26,0 26,27 0,-1 0,27 0,-53 0,-27 0</inkml:trace>
  <inkml:trace contextRef="#ctx0" brushRef="#br1" timeOffset="133715.6481">19817 8546,'0'0,"80"0,-54 0,27 0,-26 0,25 0</inkml:trace>
  <inkml:trace contextRef="#ctx0" brushRef="#br1" timeOffset="134150.673">20373 8334,'0'27,"0"25,0 1,0-53,0 53,-27-53,27 53,0-26,53-27,27 0,-27 0,0 53,-27-53,-26 26,53-26,-53 26,0 27,-53-26,0 26,-26-53,-1 79,1-79</inkml:trace>
  <inkml:trace contextRef="#ctx0" brushRef="#br1" timeOffset="135201.7331">20426 8361,'-53'0,"53"0,0-27,-27 27,1 0,-27 0,53 53,-26 0,-27 0</inkml:trace>
  <inkml:trace contextRef="#ctx0" brushRef="#br1" timeOffset="135743.7641">21114 8625,'0'53,"0"26,0 54,0-27,0-1,0 81,0-28,0-52,-53 0,0-27,26-26,27 0,-79-53</inkml:trace>
  <inkml:trace contextRef="#ctx0" brushRef="#br1" timeOffset="136836.8262">21616 9128,'0'-27,"27"27,-1 0,27 0,27 0,-1 0,0 0,-26 0,-26 0</inkml:trace>
  <inkml:trace contextRef="#ctx0" brushRef="#br1" timeOffset="137069.84">21881 8916,'0'0,"0"80,0-28,0 1,0 0,0 27,0-27,0-1,0 1,0 0</inkml:trace>
  <inkml:trace contextRef="#ctx0" brushRef="#br1" timeOffset="138036.8953">22384 8493,'0'0,"0"53,0 53,0-27,0 0,0 1,0-54,0 1,53 52,-27-79,1 0,-1 0,27 0,-27-53,54-26,-80 52,0-26,0 27,0-1,0 80,0 0,0 0,0 0,0 0,0 26,0 1,0-27,0 0,0-1</inkml:trace>
  <inkml:trace contextRef="#ctx0" brushRef="#br1" timeOffset="138483.9209">23072 8466,'0'0,"-27"80,27-1,-26 80,26-27,-53 0,53-26,0 0,0 0,26 0,1-53,26-53,26 53</inkml:trace>
  <inkml:trace contextRef="#ctx0" brushRef="#br1" timeOffset="139035.9523">23521 8810,'27'0,"-27"-53,26 53,27 0,0 0,0 0,-26 0,26 53,-53-26,26-1,-26 54,0-27,0 26,0-53,0 27,-53 0,53-26,0 26,0-1,53 1,26-53,-26 0,0 0,-26 0</inkml:trace>
  <inkml:trace contextRef="#ctx0" brushRef="#br1" timeOffset="139289.967">23495 9154,'26'0,"1"0,26 0,-27 0,27 0,0 0,27 0,-1 0,-26 0</inkml:trace>
  <inkml:trace contextRef="#ctx0" brushRef="#br1" timeOffset="139912.0026">23442 8413,'0'0,"53"0,-27 0,27 53,0-53,-26 0,26 0,-27 0</inkml:trace>
  <inkml:trace contextRef="#ctx0" brushRef="#br1" timeOffset="140310.0253">23918 8308,'0'0,"53"53,-53-1,0-25,27 26,-1-53,-26 26,53-26,-53 0,27 0,-27-26,0-1,0-26,26 53,-26 53,0 0,0-26,0 26,0 0,0 26,0-53</inkml:trace>
  <inkml:trace contextRef="#ctx0" brushRef="#br1" timeOffset="140730.0493">24527 8519,'0'0,"0"53,0 0,0 26,0 1,53-1,-53 1,0-1,0 53,0-79,0 27,-53-28,0 28,0-54,0-26</inkml:trace>
  <inkml:trace contextRef="#ctx0" brushRef="#br1" timeOffset="141292.0813">25083 9075,'0'-53,"52"53,-25 0,26 0,53 26,-27-26,0 0,1 27,-27-27,0 0</inkml:trace>
  <inkml:trace contextRef="#ctx0" brushRef="#br1" timeOffset="142080.1266">25347 8837,'0'53,"0"26,0-26,0 0,0 0,0 0,0 26,0-52</inkml:trace>
  <inkml:trace contextRef="#ctx0" brushRef="#br1" timeOffset="142432.1467">26300 8466,'0'0,"-53"0,53 80,-53-27,0 52,26-25,-26 26,1-27,52-26,-27 26,27 1,0 26,27-54,-1-52</inkml:trace>
  <inkml:trace contextRef="#ctx0" brushRef="#br1" timeOffset="142680.1609">26194 8996,'0'0,"26"0,27 0,0 0,0 0,0 0,0 0</inkml:trace>
  <inkml:trace contextRef="#ctx0" brushRef="#br1" timeOffset="143032.1809">26644 8731,'52'0,"1"0,0 0,-53 26,27 1,-27 26,0-27,-53 27,0 0,0-26,27 52,26-53,26-26,27 0,26 0,1 0,26-53,-54 53,-25-79</inkml:trace>
  <inkml:trace contextRef="#ctx0" brushRef="#br1" timeOffset="143241.193">27120 8546,'0'0,"26"26,27 1,-26 26,26-1,-53 1,26 27,-26-27,0 26,-26-26,-54 53,1-27,-27 27,53-53</inkml:trace>
  <inkml:trace contextRef="#ctx0" brushRef="#br1" timeOffset="144242.2502">27728 8572,'27'0,"52"0,-26 0,26 0,-26 27,0-1,0 27,-53-27,27 1,-27 52,0-26,0 0,0 0,-53 26,53-52,0-1,0 1,26 52,27-79,27 0,-1 0,-26 0,0 0,0 0,-53-26</inkml:trace>
  <inkml:trace contextRef="#ctx0" brushRef="#br1" timeOffset="144476.2636">27623 8996,'26'0,"53"0,1 0,-1 0,27 0,26 0,27 0,-53 0,-27 0,-26 0</inkml:trace>
  <inkml:trace contextRef="#ctx0" brushRef="#br1" timeOffset="144999.2935">27570 7831,'26'0,"27"0,-27 0,27 0,-26 0,26 0</inkml:trace>
  <inkml:trace contextRef="#ctx0" brushRef="#br1" timeOffset="145398.3163">28443 7646,'0'-26,"0"26,-53 0,53 26,-27 1,27 26,0-27,0 0,0 27,53-26,-26 26,26-27,-27 1,27 26,-27-27,27 27,-53 0,27-53,-27 53,-27 0,-52-53,26 0,0 0,27 0</inkml:trace>
  <inkml:trace contextRef="#ctx0" brushRef="#br1" timeOffset="145581.3263">28469 7673,'53'0,"0"-53,0 53,0 0,26-27,-26 27,0 0,0 0,-27 0</inkml:trace>
  <inkml:trace contextRef="#ctx0" brushRef="#br1" timeOffset="148321.4833">5345 11430,'26'0,"-26"-27,53 27,0 0,-27 0,27 0,-26 0,-1 0,-26 0</inkml:trace>
  <inkml:trace contextRef="#ctx0" brushRef="#br1" timeOffset="148493.4933">5450 11932,'53'0,"-26"0,26-26,-27 26</inkml:trace>
  <inkml:trace contextRef="#ctx0" brushRef="#br1" timeOffset="149243.5363">7276 10821,'0'27,"0"26,0-27,0 27,0-27,53 1,0 26,0-27,0 27,0-26,0 25,-53-25,52 26,-52 0,0 0,-26-53,0 0,-54 0,1 0</inkml:trace>
  <inkml:trace contextRef="#ctx0" brushRef="#br1" timeOffset="149446.5479">7382 10795,'26'0,"-26"-53,80 53,-54-27,54 27,-54 0,0-26,27 26,-26 0,-1 0,27 0</inkml:trace>
  <inkml:trace contextRef="#ctx0" brushRef="#br1" timeOffset="150036.5813">8493 11139,'27'0,"-27"-53,53 53,-27 0,0 0,54 0,-1 0,27 0,0 0,26-27,-52 27,-28 0,-25 0,-27-53,26 53</inkml:trace>
  <inkml:trace contextRef="#ctx0" brushRef="#br1" timeOffset="150277.5954">8890 10848,'26'-27,"1"27,26 0,-53 53,26 0,-26 26,0 1,0-1,0 0,0 1,0 26,0-53</inkml:trace>
  <inkml:trace contextRef="#ctx0" brushRef="#br1" timeOffset="151022.638">9922 10583,'53'0,"-27"0,54 0,-54 0,1 0,-27 26,0 27,0 0,0 0,0 0,-27 27,-26-54,53 0,-26-26,26 80,0-54,53-26,0 0,26 27,-26-27,0 0,-27 0,-26 53,0 0,0-27,-26 53,-27-26,-53 27,27-54</inkml:trace>
  <inkml:trace contextRef="#ctx0" brushRef="#br1" timeOffset="151552.6684">11033 10768,'27'0,"52"-53,-26 53,26 0,-26 27,-26-27,26 53,-1 53,-52-80,0 0,0 27,0 27,-52-27,25 0,27-1,0-25,0-1,0 27,53-53,0 0,26 0,1-26,-1 26,-26-53</inkml:trace>
  <inkml:trace contextRef="#ctx0" brushRef="#br1" timeOffset="151747.6795">11007 11139,'53'-53,"52"53,28-80,-27 80,-1 0,28-26,-54 26,-52 0</inkml:trace>
  <inkml:trace contextRef="#ctx0" brushRef="#br1" timeOffset="152587.7276">10901 10371,'0'0,"53"0,-27 0,1 0,26 0,26 0,-26-26,0 26,-27-53</inkml:trace>
  <inkml:trace contextRef="#ctx0" brushRef="#br1" timeOffset="152837.7419">11642 9974,'26'-52,"-26"78,0 27,0 26,0-26,0 0,53 0,-53 0,0 26,0-52</inkml:trace>
  <inkml:trace contextRef="#ctx0" brushRef="#br1" timeOffset="153894.8023">12435 11112,'27'0,"26"0,-27 0,27 0</inkml:trace>
  <inkml:trace contextRef="#ctx0" brushRef="#br1" timeOffset="154337.8277">13176 10742,'27'0,"52"0,-52 0,25 0,1 0,-53 26,0 27,0-26,-26 26,-1-27,27 0,-52 27,52-26,0 26,0 0,52-53,28 0,-1 26,1-26,-54 0,27 53,-53-27,0 1,-79 26,-1 0,1-27,-1 27,1-53</inkml:trace>
  <inkml:trace contextRef="#ctx0" brushRef="#br1" timeOffset="155025.867">14367 10901,'26'0,"27"-53,0 53,-26 0,-1 0,27 0,-27 0,1 0,26 53,-53-27,26 0,-26 27,0 0,0 0,-53 0,27 26,-27-52,53-1,0 27,0-26,79 26,1-53,-1 0,1 0,-28-27,1 27,-53-26</inkml:trace>
  <inkml:trace contextRef="#ctx0" brushRef="#br1" timeOffset="155245.8793">14393 11244,'53'-52,"0"52,27-27,-1 27,27 0,-27 0,1 0,-1 0,-53 0,1 0</inkml:trace>
  <inkml:trace contextRef="#ctx0" brushRef="#br1" timeOffset="155625.9013">14129 10424,'53'0,"0"0,-27 0,27 0,0 0</inkml:trace>
  <inkml:trace contextRef="#ctx0" brushRef="#br1" timeOffset="155977.921">14843 10239,'53'0,"-26"0,25 0,1 0,-53 0,0 27,0 25,0-25,0 26,0 0,-26 0,26-27,0 27,0-27,0 1,53-27,0 0,26 0,-26 0,0 53,0-53</inkml:trace>
  <inkml:trace contextRef="#ctx0" brushRef="#br1" timeOffset="157109.9859">15981 11192,'0'-53,"79"53,-52 0,-1 0,27 0,26 0,54-27,-54 27,-26 0,-27 0,27-53</inkml:trace>
  <inkml:trace contextRef="#ctx0" brushRef="#br1" timeOffset="157374.0013">16245 10848,'0'26,"0"53,0-26,27 27,-27-27,0 26,26 27,-26-27,53 1,-53-27,53-53</inkml:trace>
  <inkml:trace contextRef="#ctx0" brushRef="#br1" timeOffset="158040.0393">17171 10398,'0'0,"0"53,0 26,0 53,-52-52,52-1,0 1,0-28,0 1,0 0,79-26,-53-27,1 0,26 0,0-27,0 27,0-79,-53 26,52 27,-52-1,0-26,0 27,0 26,0 53,0 0,0-1,0 1,0 0,0 27,0-27,53-1,-53 1,0 0</inkml:trace>
  <inkml:trace contextRef="#ctx0" brushRef="#br1" timeOffset="158738.0793">18389 10795,'26'-27,"80"27,-53 0,0 0,0 0,0 0,-27 80,27-1,-53-53,0 27,0 0,-27 0,27 0,-52 26,52-52,0-1,0 27,26-26,27-27,26 0,1 0,-1 0,0 0</inkml:trace>
  <inkml:trace contextRef="#ctx0" brushRef="#br1" timeOffset="158970.0926">18283 11165,'53'0,"-27"0,1 0,25 0,54 0,-26 0,26 0,-27 0,-26 0,0-53</inkml:trace>
  <inkml:trace contextRef="#ctx0" brushRef="#br1" timeOffset="159398.1171">18203 10318,'27'0,"26"0,26 0,0-52,27 52,0 0,0 0,26 0</inkml:trace>
  <inkml:trace contextRef="#ctx0" brushRef="#br1" timeOffset="159840.1424">19103 10054,'0'26,"0"27,0 0,0 0,0 0,0 0,0-27,0 1,79 26,-26-53,-26 0,26 0,-27-27,1 27,25-53,-52 27,27-27,-27 27,0-1,0 27,0 53,0 0,0 26,0 1,0-1,0 0,0 1,0-1,0-52</inkml:trace>
  <inkml:trace contextRef="#ctx0" brushRef="#br1" timeOffset="160950.2059">20082 11059,'0'-53,"53"53,-27 0,27 0,0 0,26 0,1 0,-1 0,-26 0</inkml:trace>
  <inkml:trace contextRef="#ctx0" brushRef="#br1" timeOffset="161430.2333">21061 10609,'26'0,"1"0,52-26,-26 26,0 0,0 0,0 0,0 0,-27 79,-26-52,0-1,0 27,-53 0,27-26,26 26,-53-27,53 27,0-27,0 1,26-27,54 0,-1 0,0 0,1 0,-1 0,1 0,-54 0</inkml:trace>
  <inkml:trace contextRef="#ctx0" brushRef="#br1" timeOffset="162025.2674">22463 10609,'0'-52,"53"52,0 0,26 0,1 0,-1 0,-26 0,0 52,-53-25,26 26,-26 0,0 26,0-26,-53 0,27 0,-27 26,53-52,0-1,0 27,27-53,52 53,27-53,0 0,-1 0,28 0,-54 0,-26 0</inkml:trace>
  <inkml:trace contextRef="#ctx0" brushRef="#br1" timeOffset="162255.2805">22384 10874,'53'0,"26"0,0 0,1 0,52 0,-26 0,0 27,-27-27,1 0,-54 0</inkml:trace>
  <inkml:trace contextRef="#ctx0" brushRef="#br1" timeOffset="162787.3109">23151 10001,'0'26,"27"27,-27-26,52 26,-52-27,80 1,-1 26,-52-27,-1 27,-26-27,53 27,-53-26,0-1,0-26,-53 80,-26-54,52-26,-26 0</inkml:trace>
  <inkml:trace contextRef="#ctx0" brushRef="#br1" timeOffset="162997.3229">23389 10054,'0'-53,"27"53,-1 0,27 0,0 0,0 0,-27 26,27-26,27 27,-27-27</inkml:trace>
  <inkml:trace contextRef="#ctx0" brushRef="#br1" timeOffset="163418.347">25215 11112,'26'0,"27"0</inkml:trace>
  <inkml:trace contextRef="#ctx0" brushRef="#br1" timeOffset="164641.417">22463 10213,'27'0,"52"0,-53 0,1 0,26 0,-27 26,27 1</inkml:trace>
  <inkml:trace contextRef="#ctx0" brushRef="#br0" timeOffset="176005.067">2196 12700,'0'26,"-26"-26,26 80,0-54,0 0,0 27,0-26,0-1,0 1,0 26,0-27,0 1,0 25,0-25,0-1,0-79,0 1,0-1,0 0,0 0,26-27,-26 54,0 0,27-27,-27 26,52 27,-25 0,26 0,0 53,0-26,0 25,26-25,-26 26,0-27,-27 27,1-53,-27 53,53-53,-53 27,53-27,-53 0,0-27,0-26,0 27,0-27,0 0,0 0,0-26,26 26,-26 26,0-26,0 27,0-1,0 80,0 0</inkml:trace>
  <inkml:trace contextRef="#ctx0" brushRef="#br0" timeOffset="176678.1055">3440 12779,'-27'0,"1"53,-27 26,0 1,53-27,-27 26,27-26,0-27,0 27,80-53,-27 0,-27-26,1-1,-27-26,53-26,-53 26,0 0,0 0,-27 0,-26 27,27 26,-1 0,27 0,0 26,27-26,26 0,0 0,-1 0</inkml:trace>
  <inkml:trace contextRef="#ctx0" brushRef="#br0" timeOffset="176937.1203">3942 12435,'-26'-26,"26"-27,0 132,0 0,0 1,0-1,0 1,53-1,-53 53,0-52,0-1,0 0,0 1,26-27,-26 0,80-53</inkml:trace>
  <inkml:trace contextRef="#ctx0" brushRef="#br0" timeOffset="177180.1342">3836 13097,'27'-27,"-1"27,27-53,0 53,-26 0,-1 0,27 0,-26 0,-1 0,27 0,-27 0,1 27</inkml:trace>
  <inkml:trace contextRef="#ctx0" brushRef="#br0" timeOffset="177502.1526">4471 13176,'0'-27,"27"27,-27-52,79 25,-79-26,27 27,-27-27,0 26,-27 27,-26 53,27 27,-27-27,53-1,-26 28,26-54,0 1,0-1,26-26,0 53,54-53,26 0,0 0,-54 0</inkml:trace>
  <inkml:trace contextRef="#ctx0" brushRef="#br0" timeOffset="177737.166">5001 12885,'53'26,"-53"27,0 0</inkml:trace>
  <inkml:trace contextRef="#ctx0" brushRef="#br0" timeOffset="177879.1742">5001 13493,'26'0,"-26"0</inkml:trace>
  <inkml:trace contextRef="#ctx0" brushRef="#br0" timeOffset="178597.2152">2566 13996,'53'0,"27"0,-27 0,26 0,0 27,54-27,-27 0,26 0,27 0,-27 0,27 0,-1 0,-52 0,0-27,0 27,-27 0,-26-53,-26 53,26 0,-53 27,0-1</inkml:trace>
  <inkml:trace contextRef="#ctx0" brushRef="#br0" timeOffset="184139.5322">10028 12673,'0'-26,"0"-1,-27 27,27-53,-53 53,0 0,27 0,-27 53,27 27,-54 52,1-26,-1 26,28-26,52-27,-27-26,27-26,0 26,53-53,-27 0,1 0,52-53,-52 53,26-80,-27 54,1-27,-27 26,53-25,-53 25,26 27,-26 27,53 25,-53-25,26 26,-26-27,53 1,-53 26,0-27,27-26</inkml:trace>
  <inkml:trace contextRef="#ctx0" brushRef="#br0" timeOffset="184341.5438">10398 13202,'27'0,"-27"53,0-26,0-1,0 1,0 26,-27-53</inkml:trace>
  <inkml:trace contextRef="#ctx0" brushRef="#br0" timeOffset="184739.5663">11245 13176,'-27'0,"27"26,-53-26,53 27,27-27,-1 0,27 0,0 0,0-27,-26 27,-27-53,52 53,-52-26,0 0,-26 26,0 0,-1 0,-26 0,53 0,-53 0</inkml:trace>
  <inkml:trace contextRef="#ctx0" brushRef="#br0" timeOffset="185759.6249">10398 13361,'0'-26,"-26"26,-1 0,27 26,-26 1,26 26,0-27,0 0,0 27,0-26,26-27,27 0,0 0,-26-27,25 27,-52-79,0 53,0-1,0 1,0-27,0 26,-26 27,0 0</inkml:trace>
  <inkml:trace contextRef="#ctx0" brushRef="#br0" timeOffset="186151.6473">11271 13149,'0'27,"27"52,-27 1,0-27,0 0,-53 52,-27-25,28 26,-1-80</inkml:trace>
  <inkml:trace contextRef="#ctx0" brushRef="#br0" timeOffset="186823.6858">12885 13097,'0'-53,"0"0,0 0,0 26,-26 27,-27 0,26 0,1 0,-53 27,26 52,0 1,0-1,53-26,0 0,0 0,0-27,79-26,-26 0,26 0,-26 0,0 0,0-26,0 26,-26-53,-27 26,53-26,-53 80,0-1,0 1,0 26,52-27,1 27,-26-53,26 0</inkml:trace>
  <inkml:trace contextRef="#ctx0" brushRef="#br0" timeOffset="187040.6982">13494 13149,'0'27,"0"-1,0 54,0-27,0 0,0 0,0-1</inkml:trace>
  <inkml:trace contextRef="#ctx0" brushRef="#br0" timeOffset="187275.7116">14790 13388,'53'26,"-53"1,-26-1,-1-26,27 53</inkml:trace>
  <inkml:trace contextRef="#ctx0" brushRef="#br0" timeOffset="188016.7539">16431 12858,'0'-52,"-53"52,53-27,-53 27,0 0,0 0,0 27,0-1,0 27,27-27,26 27,0-26,0 26,26-53,27 0,0 0,0 0,-27 0,1 0,-27 0,26 0,-26 0,0 53,53-1,-53-25,53 26</inkml:trace>
  <inkml:trace contextRef="#ctx0" brushRef="#br0" timeOffset="188293.7698">16775 13229,'79'-27,"-53"27,-26 27,-26 52,26-52,-53-27,53 26,0 27,0-53,79 0,1 0,26 0,-1 0,-25-26</inkml:trace>
  <inkml:trace contextRef="#ctx0" brushRef="#br0" timeOffset="188472.7801">17833 13467,'0'26,"-27"27,-25-26</inkml:trace>
  <inkml:trace contextRef="#ctx0" brushRef="#br0" timeOffset="189192.8209">19103 12779,'0'-53,"-27"27,1 26,0 0,-27 0,26 26,-26 1,27 26,26-1,-53-25,53 26,0-27,26-26,1 53,26-53,26 0,-52 0,-1-26,53-1,-79-52,27 79,-27-53,0 79,26 27,-26 0,53 0,-53 0,27 0</inkml:trace>
  <inkml:trace contextRef="#ctx0" brushRef="#br0" timeOffset="189606.8449">19050 13441,'0'-53,"26"53,-26 26,27-26,-27 53,0 26,0-52,0 26,0-53,0 53,0-27,26-26,1 0,52 0,-26 0,-26 0,-1 53,-26 0,0-27,-26-26,-54 53,27-53</inkml:trace>
  <inkml:trace contextRef="#ctx0" brushRef="#br0" timeOffset="189817.857">20214 13229,'53'0,"-53"0,0 26,0 27,0-26,-26-1,-27 54,26-54,-26-26,27 53</inkml:trace>
  <inkml:trace contextRef="#ctx0" brushRef="#br0" timeOffset="190550.8989">21193 12567,'0'-26,"0"-27,0 0,-26 53,-1 0,-52 27,26-1,0 53,0-26,53 0,-26 0,26-26,0-1,26-26,1 53,25-53,-25 0,-1 0,27-26,0-1,-53-52,27 79,-27 53,0 0,0-1,0 1,0 0,53 27</inkml:trace>
  <inkml:trace contextRef="#ctx0" brushRef="#br0" timeOffset="190974.9232">20796 13441,'0'-53,"0"79,0 1,0 25,27 1,-27-26,26-1,-26 27,53-53,-53 27,79-27,-26 0,-53 0,53-53,0 26,-53-52,80 26,-80 0,53 53,-53-53,0 106,0 0,0 0,0 0,0 0,0 26,0-52</inkml:trace>
  <inkml:trace contextRef="#ctx0" brushRef="#br0" timeOffset="191263.9397">22675 12726,'53'80,"0"-54,-53 27,0 26,-106-26,26-53</inkml:trace>
  <inkml:trace contextRef="#ctx0" brushRef="#br0" timeOffset="192280.9979">23892 12409,'0'-53,"0"0,0 53,-53-27,0 27,0 0,-53 53,53 0,27 0,26 0,-53 0,53-27,0 1,26-27,27 53,0-53,0 0,0 0,0 0,-53-27,79 27,-79-26,27-27,-27 0,0 106,0-27,0 1,0 26,0 26,0-26,0 0</inkml:trace>
  <inkml:trace contextRef="#ctx0" brushRef="#br0" timeOffset="192718.0229">23733 13282,'0'0,"0"53,0 0,0-27,0 1,27-27,-1 79,27-79,-27 53,54 0,-80-27,0 27,-53-53,-26 53,26-53,0-26</inkml:trace>
  <inkml:trace contextRef="#ctx0" brushRef="#br0" timeOffset="192897.0331">24024 13097,'27'0,"-27"-53,26 53,27 0,-27 0,27 0,0 0,27-106</inkml:trace>
  <inkml:trace contextRef="#ctx0" brushRef="#br0" timeOffset="193078.0435">25374 12753,'0'53,"0"26,0 0,0-26,-27 0,-52 26,-1-79</inkml:trace>
  <inkml:trace contextRef="#ctx0" brushRef="#br0" timeOffset="194038.0983">26696 12091,'0'-53,"-26"53,-53 0,-1 0,1 53,0-26,-27 52,26 0,27-26,53 0,-26 0,26-26,0-27,53 52,26-52,1 0,-1 0,53-26,-52 26,-1-53,-53 53,-26-53,53 53,-53-53,0 80,0 26,-26 26,26 0,0 1,-27 26,27-1,0-52</inkml:trace>
  <inkml:trace contextRef="#ctx0" brushRef="#br0" timeOffset="194442.1213">26749 13202,'-26'27,"26"-1,-53 54,53-1,-53 0,53 1,0-1,0-26,0 0,0-27,0-26,79-26,-79 0,27-1,-27-52,0 26,0 26,0 27,0-26,-79 26,52 0,1 0,-1 0</inkml:trace>
  <inkml:trace contextRef="#ctx0" brushRef="#br0" timeOffset="194861.1455">27623 12488,'0'26,"0"1,0-1,26 54,-26-27,0-27,0 1,0 26,0-27</inkml:trace>
  <inkml:trace contextRef="#ctx0" brushRef="#br0" timeOffset="195057.1567">28046 12673,'53'0,"0"0,0 0,-27 0</inkml:trace>
  <inkml:trace contextRef="#ctx0" brushRef="#br0" timeOffset="195259.1682">28840 12726,'0'27</inkml:trace>
  <inkml:trace contextRef="#ctx0" brushRef="#br0" timeOffset="195455.1794">29104 12753,'27'0,"26"53,-1-53,-25 26,52-26,27 0,-26 0</inkml:trace>
  <inkml:trace contextRef="#ctx0" brushRef="#br0" timeOffset="195631.1893">30242 12911,'0'0</inkml:trace>
  <inkml:trace contextRef="#ctx0" brushRef="#br1" timeOffset="206829.8295">17013 14631,'0'-26,"0"-1,0-26,0 27,0 26,0-27,0-26,0 27,0 0,-53 26,53-53,0 26,0 1,0-27,-27 53,27-27,0 1,0-1,0-25,0 25,0 1,0-27,0 26,0 1,0-27,0 26,0 1,0-27,0 27,0-1,0-26,0 27,-26 26,-27 0,53 0,-26 0,26 53,0-27,-27-26,27 27,0 25,0-25,-53-27,80 0,-27 0,26-53,-26 0,53 27,-53-54,26 80,-26 27,27-27,-27 26,53-26,0 53,-27 0,54-27,-54 27,0-53,-26 27,53-27,-53 26,0 27,0 0,-53-53</inkml:trace>
  <inkml:trace contextRef="#ctx0" brushRef="#br1" timeOffset="210703.0513">16193 15187,'0'0,"-27"0,27-27,27 27,25 0,1 0,-53 53,53 0,-53-26,0 26,0 26,0-53,0 1,0 26,0-27,0-26,0 0,0-53,0 53,0-53,0 27,53-27,-53 27,27-1,-27-26,0 80,0 26,0-1,0-25,0 26,53-27,26-26,-53 0,1 53,26-53,-27 0</inkml:trace>
  <inkml:trace contextRef="#ctx0" brushRef="#br1" timeOffset="211383.0905">17171 15081,'0'-27,"-26"27,26-26,-53 26,53-53,-53 53,27-26,-54 26,54 0,-1 0,27 26,0 1,0 25,-52-25,52-1,0 27,0 0,0-26,0 26,0-27,0 1,26 25,-26-25,0-1,26 54,-26-54,53-26,0 0,27 0,-54 0,27-26</inkml:trace>
  <inkml:trace contextRef="#ctx0" brushRef="#br1" timeOffset="211687.1079">17463 15346,'-27'52,"27"-25,-26 26,26-27,0 1,0 26,0-27,0 1,26 25,1-52,-27-26,52 26,-52-79,0 52,0-26,0 0,-26 0,26 27,-53 26,0 0,27 0,-54 0</inkml:trace>
  <inkml:trace contextRef="#ctx0" brushRef="#br1" timeOffset="212134.1334">17568 15028,'27'0,"-27"-26,53 26,-27 0,1 0,26 0,-53 52,0-25,26 26,-26 0,0 0,0 0,53 0,-53-1,0-25,26 26,-26 0,53 0,-53 0,0-1,27 1,-27-26,0-1,0 27,0 0,0-53</inkml:trace>
  <inkml:trace contextRef="#ctx0" brushRef="#br1" timeOffset="213147.1913">19262 14181,'0'-26,"0"26,0 53,0 26,0 1,0-54,0 0,0 27,0 27,26-27,-26 0,0 0,0 26,0-26,0 0,0-27,27-26,-27 53,0-53,0-53,0 0,0 0</inkml:trace>
  <inkml:trace contextRef="#ctx0" brushRef="#br1" timeOffset="213626.2188">19315 14208,'-27'0,"-26"0,53 0,-53 0,53 26,-26-26,26 27,0-27,0-53,0 26,0 27,53 0,-27 0,1 0,52 0,-26 0,0 0,-27 53,27-53</inkml:trace>
  <inkml:trace contextRef="#ctx0" brushRef="#br1" timeOffset="214558.2721">18706 15451,'53'0,"-27"27,27-1,-53 27,27-26,-27-1,0 53,0-26,0-26,0-1,0 27,0-106,0 0,0-26,53-27,-53 27,0 26,0 0,26 27,27 52,-53 0,0 54,0-27,27 0,-27 0,0 26,52-53,-52 1,53-27</inkml:trace>
  <inkml:trace contextRef="#ctx0" brushRef="#br1" timeOffset="214978.2961">19447 15293,'0'-27,"0"1,-27 26,-25 0,-1 0,53 26,-80 1,80 52,0-26,0 0,0 0,0 0,27 52,-27-52,26 0,-26-26,0 26,53-27,-53 27,0-26,0-1,27 27,-27-27,0 27,52-53,-25 0,-27-26</inkml:trace>
  <inkml:trace contextRef="#ctx0" brushRef="#br1" timeOffset="215224.3102">19632 15478,'0'-53,"0"106,53-27,-53 27,0 0,0 0,0 0,0-27,0 27,0-26,0-1</inkml:trace>
  <inkml:trace contextRef="#ctx0" brushRef="#br1" timeOffset="215569.3299">19844 15266,'0'-53,"0"53,0-53,26 53,27 0,-26 0,-27 53,53-26,-53 26,0-27,26 1,-26 25,0 1,0 0,0 0,0 0,53 0,-53-27,0 1,26 26,-26-27,0 27,0-26,0-1,0 1,0-27</inkml:trace>
  <inkml:trace contextRef="#ctx0" brushRef="#br1" timeOffset="216670.3929">21273 14711,'0'0,"0"-27,-27 27,27-53,0 27,0-1,0-26,-26 0,26 27,0-1,0-25,0 25,-27 27,27-26,-53 26,53 26,0 27,-26-27,26 1,0-54,0 1,0 0,0-27,0 26,0 1,0-27,0 26,0-26,26 53,-26 27,53-1,-53 27,53 0,0 0,-27 0</inkml:trace>
  <inkml:trace contextRef="#ctx0" brushRef="#br1" timeOffset="217435.4366">20770 15346,'0'0,"0"52,79 28,-26-27,-53 0,27 26,-27-53,0 1,0 26,0-53,0-53,0 0,0-26,52-54,-52 54,0 0,53 52,-53 27,0 53,0 26,0-26,0 0,27 0,-27-26,0 26,0-27,53-26,-53 26</inkml:trace>
  <inkml:trace contextRef="#ctx0" brushRef="#br1" timeOffset="217841.4599">21537 15107,'0'-26,"0"-1,-26 27,-1 0,1 0,26 27,-53 26,53 0,0 26,0-26,0 26,0 1,0-1,26 27,-26-27,53 1,-53-27,27 26,-27-26,0-27,26-26,-26 53,53-53,-27 0,-26-53,53-52</inkml:trace>
  <inkml:trace contextRef="#ctx0" brushRef="#br1" timeOffset="218149.4775">21775 15346,'0'26,"53"0,-26 54,-27-27,0-27,0 1,0-27,0 79,-27-79,27 26,0-26,53 0,0 0,26-26,-26 26,-26-53</inkml:trace>
  <inkml:trace contextRef="#ctx0" brushRef="#br1" timeOffset="218470.4958">22093 15134,'0'-27,"26"-26,1 27,26 26,-1 0,-52 26,53-26,-53 80,53-27,-53 26,0-26,0 0,0 0,0 0,0 0,0 26,0-26,0 0,53 0,-53 26,0-52,0-1,27 27,-27-26</inkml:trace>
  <inkml:trace contextRef="#ctx0" brushRef="#br1" timeOffset="219520.5559">23971 14552,'0'-27,"0"-26,0 27,0-1,0-25,0-28,0 27,0 0,0 0,-53 1,53 25,0 1,-26 26,-1 0,27 26,0 53,-52-52,52-1,0 27,-27 0,27-53,0-26,27-27,-27 0,52 0,-52 0,0 0,27 0,-27 27,53 26,-53 26,53 27,-53 0,53 26,0-26,-27 0,27 27</inkml:trace>
  <inkml:trace contextRef="#ctx0" brushRef="#br1" timeOffset="220240.5971">23680 15266,'27'27,"-27"52,0 0,0 1,0-1,0-26,0-27,0 1,53-27,-53-27,26-25,-26-28,53 1,-53-1,26-25,-26 78,0 54,0 26,53 26,-53-26,0 0,27 0,-27 0,53-27</inkml:trace>
  <inkml:trace contextRef="#ctx0" brushRef="#br1" timeOffset="220633.6196">24395 14949,'0'-27,"0"1,-27 26,27-53,-26 79,26 1,-53 26,53 26,0 0,0 1,0 52,0 0,0-26,26 26,-26-26,53 0,-53-26,0-28,27 1,-27-26,53-27,-27 0,-26-53,53-26</inkml:trace>
  <inkml:trace contextRef="#ctx0" brushRef="#br1" timeOffset="220990.64">24659 15213,'27'0,"26"0,-1 0,-52 27,0-1,53-26,-53 80,0-54,-26 27,-27-53,53 53,-53-53,53 53,27-53,25 0,28 26,-54-26,-26 27,53-27,-53 53,0-1,0-52,-53 53,0-53,27 53</inkml:trace>
  <inkml:trace contextRef="#ctx0" brushRef="#br1" timeOffset="221321.6589">25135 14816,'0'-26,"80"26,-54 26,27 27,-26-26,-1 26,-26 0,79-1,-79 1,0 53,0 0,0 0,0 0,0 0,-26 26,26-53,0 1,0-1,0-53,0 27,0-53,53 0</inkml:trace>
  <inkml:trace contextRef="#ctx0" brushRef="#br1" timeOffset="222230.7109">26696 14949,'0'-27,"0"-26,0 27,0-27,0-53,0 80,0-1,0-26,0-26,0 26,0 0,0 27,0-27,0 26,0 27,-52 80,52-28,-27 1,27-26,-53 26,53-27,0-26,0-26,0-27,0 0,27 0,-27-26,26-1,-26 54,53 26,-53-27,26 27,27 27,-53-1,27 27,-27-26,53 26,-53-27,53 0,-53 27,53-53</inkml:trace>
  <inkml:trace contextRef="#ctx0" brushRef="#br1" timeOffset="222988.7543">26511 15372,'27'0,"26"0,-27 53,27 0,-53 0,53 26,-53-26,0 0,0-27,0 27,0-79,0-1,0-26,53-26,-53 0,79-54,-79 54,53 26,-53 53,0 53,0 0,0 26,0-26,0 0,0-26,0 26,27-27,78-26</inkml:trace>
  <inkml:trace contextRef="#ctx0" brushRef="#br1" timeOffset="223391.7773">27464 15054,'0'-26,"0"0,-53 26,26 0,-26 26,53 0,0 27,0 0,0 53,0-26,0-1,27 0,-27 1,53-1,-53-26,0 26,26-26,-26 0,0-26,0 26,53-27,-53 27,0-27,27-26,-1 0,27 0,-26-26,25-27,-52-26</inkml:trace>
  <inkml:trace contextRef="#ctx0" brushRef="#br1" timeOffset="223750.7979">27887 15160,'0'53,"0"-26,0-1,0 27,0 26,0-52,0-1,0 1,0-27,0 53,27-53,52 0,-26-80,-53 27,53 1,-53-1,0 0,0 79,0 27,0 0,0 0,0 0,0 26,0-52,26-1,-26 27</inkml:trace>
  <inkml:trace contextRef="#ctx0" brushRef="#br1" timeOffset="224111.8185">28284 14949,'79'-53,"-26"0,-26 53,26 0,-27 0,-26 79,0-52,0-1,0 27,53 26,-53-26,0 0,0 27,26-1,-26 27,0-27,0 1,0-1,0 0,0 1,0-27,-26 0,-27 26,27-79</inkml:trace>
  <inkml:trace contextRef="#ctx0" brushRef="#br1" timeOffset="225932.9227">13309 15134,'0'-53,"0"26,-53 27,53-79,0 26,-27-26,27-1,0 1,0-27,0 0,0-52,0 52,0 26,0 28,0-1,0 0,-53-27,53 54,0-1,-26-26,26 27,0 0,-27 26,27 0,0 79,-53 0,53 1,0-1,-52 27,52-53,0-27,0 1,0-54,0-26,0 0,26-26,-26-53,53 26,-53-26,26 52,-26 27,0 27,53 26,-26 0,26 53,-27 0,-26 0,79 26,-52 0,26 1,0 26,-53-27,26 0,-26 1</inkml:trace>
  <inkml:trace contextRef="#ctx0" brushRef="#br1" timeOffset="227630.0197">12330 15822,'0'0,"53"-53,-27 53,27 0,0 26,-27-26,-26 80,53-54,-53 27,0-26,0-1,0 27,0-27,-26 1,26 26,-27-53,27-27,0-26,0 27,0-27,0 27,0-1,53 27,-53-79,27 26,-27 106,0 0,0-27,0 1,0-27,0 79,0-26,0-27,0 1,0 26,0-53,0 26,53-26,-1 0,1 0,0 27,-26-27</inkml:trace>
  <inkml:trace contextRef="#ctx0" brushRef="#br1" timeOffset="228686.0801">13441 15584,'0'-27,"-27"-26,-52 53,53 0,-1 0,-26 53,27 0,-27 0,0 26,53-26,-27 0,27 0,0 0,0 26,0-26,27-26,-27 52,79-26,-79 0,53 0,-53 26,27-26,-27 0,0-26,0 26,53-27,-53 27,26-53,53 0,-26-53,-53-26</inkml:trace>
  <inkml:trace contextRef="#ctx0" brushRef="#br1" timeOffset="228934.0943">13414 16113,'0'0,"53"0,0 0,-26 0,-1 0,1 0,26 0,-53-27</inkml:trace>
  <inkml:trace contextRef="#ctx0" brushRef="#br1" timeOffset="229159.1072">13944 15742,'-27'0,"27"80,0-27,0 26,0-26,0 0,0 26,0 1,0-27</inkml:trace>
  <inkml:trace contextRef="#ctx0" brushRef="#br1" timeOffset="229503.1269">14049 15504,'80'-53,"-54"53,1 0,26 0,-27 0,27 0,-53 80,26-27,-26 0,0 26,0 27,0-27,-26 27,26-27,0 1,0-1,0-26,0-27,0 27,26-53,-26 53,27-53,-27 53,53-26,-53 26,0-27,0 27,-80-53</inkml:trace>
  <inkml:trace contextRef="#ctx0" brushRef="#br1" timeOffset="230291.172">12303 15822,'0'-53,"0"53,27 0,26 79,-1-26,-52 0,53 26,-53-26,0-26,0-1,0 27,0-26,0-1,-26 27,-53-27,26 27,0 0,-27 0</inkml:trace>
  <inkml:trace contextRef="#ctx0" brushRef="#br1" timeOffset="230680.1942">12753 15822,'-53'0,"0"26,53 1,-53-27,53 79,0-52,0 25,53-25,-53 26,53-27,-53 1,26-27</inkml:trace>
  <inkml:trace contextRef="#ctx0" brushRef="#br1" timeOffset="232011.2703">10107 15266,'0'-26,"-53"-1,53-26,0 27,-26-27,26 0,-53-26,53-1,-27 1,27 0,-53-1,53 1,-26 26,26 0,-53-26,53 26,0 26,-26-26,26 27,0-27,0 26,-53 54,53-1,0 27,-27-26,27-1,0 27,0-26,-53-27,53 52,27-104,-27-1,0-27,0 1,0 26,0 0,0 0,0 27,0-54,26 80,27 0,-26 53,26-26,-1 26,1-27,27 53,-27-26,0 0,-1 27,-25-54</inkml:trace>
  <inkml:trace contextRef="#ctx0" brushRef="#br1" timeOffset="232785.3146">8070 16298,'0'0,"53"0,26 0,-26 0,-27 53,27-27,-53 1,27 26,-27-27,0 1,0 26,0-27,0-79,0 0,0-26,0-1,0 1,0 0,0-1,0 54,53 52,-53 54,26-1,-26 0,53-26,-53 27,53 26,0-53,0-1,-27-52</inkml:trace>
  <inkml:trace contextRef="#ctx0" brushRef="#br1" timeOffset="233210.3389">9260 15875,'0'0,"0"-53,0 26,-26-26,26 0,-53 53,53-26,-26 26,-27 0,53 26,0 54,0-27,0 26,0 27,0 26,0 1,0-28,0 1,0-26,26-1,-26 0,0 1,53-54,-53 1,27-27,-27 53,26-53,27 0,0 0</inkml:trace>
  <inkml:trace contextRef="#ctx0" brushRef="#br1" timeOffset="233411.3503">9446 16510,'53'0,"-53"0,79 0,-26 0,0-53,26 53,1-53,-54 26</inkml:trace>
  <inkml:trace contextRef="#ctx0" brushRef="#br1" timeOffset="233718.368">10028 16166,'53'-53,"-27"53,27 0,-27 0,-26 26,0 1,0 26,0 0,0-27,0 27,0 0,27-53,26 0,-27 0,1 0,26 0,26 0,-52-27</inkml:trace>
  <inkml:trace contextRef="#ctx0" brushRef="#br1" timeOffset="234102.3899">10451 15716,'0'-27,"27"-25,-27 25,26 27,-26-26,53 26,0 0,-27 0,1 53,26-27,-53 0,53 27,-53 0,52 0,-52 27,27-1,-27 0,79 27,-79 26,80-52,-80-1,53 27,-53-53,0 0,0-27,0 27,0 0,0-53,-53 27,-27-27,54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1024" units="cm"/>
        </inkml:traceFormat>
        <inkml:channelProperties>
          <inkml:channelProperty channel="X" name="resolution" value="28.31858" units="1/cm"/>
          <inkml:channelProperty channel="Y" name="resolution" value="28.36565" units="1/cm"/>
        </inkml:channelProperties>
      </inkml:inkSource>
      <inkml:timestamp xml:id="ts0" timeString="2021-05-31T05:21:35.457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50"/>
    </inkml:brush>
    <inkml:brush xml:id="br2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2117 476,'0'0,"0"106,0-80,0 27,0 0,53 0,-53 26,26-26,27-26,-27-27,1 79,26-79,26 0,-52-26,26-27,-53 0,26-27,-26-25,0 25,0 1,0-1</inkml:trace>
  <inkml:trace contextRef="#ctx0" brushRef="#br0" timeOffset="189.0109">2540 449,'0'53,"0"27,0-1,53 1,-53-1,26-26,-26 0,80 0,-80-27,53-26,-27 53,54-53,-54 0</inkml:trace>
  <inkml:trace contextRef="#ctx0" brushRef="#br0" timeOffset="546.0313">2990 846,'0'0,"53"53,-53-26,53 26,-53-27,53 1,-53 25,0-25,26-27,-26 26,53-26,-53-53,0-26,26-27,-26 27,0 26,0 0,27 53,-27-26,53 26,-53 26,26 27,-26-27,53 27,-53 0,27 0,-27 0,0 26</inkml:trace>
  <inkml:trace contextRef="#ctx0" brushRef="#br0" timeOffset="810.0463">3810 793,'0'0,"0"0,0 80,0-27,0 0,0 0,26 26,-26-53,53-26,0 53,-26-53,26 0,0 0,-53-53</inkml:trace>
  <inkml:trace contextRef="#ctx0" brushRef="#br0" timeOffset="922.0528">3916 291</inkml:trace>
  <inkml:trace contextRef="#ctx0" brushRef="#br0" timeOffset="974.0558">3916 317,'-27'53</inkml:trace>
  <inkml:trace contextRef="#ctx0" brushRef="#br0" timeOffset="1222.0699">4577 317,'0'53,"0"26,0 54,0-1,0 27,53-27,-53-53,0 1,0-27,27-27,-27 27,0-26</inkml:trace>
  <inkml:trace contextRef="#ctx0" brushRef="#br0" timeOffset="1454.0827">4419 979,'0'-27,"0"27,52 0,1 0,27 0,-27 0,0 0,26 0,-26 0,0 0,0 0</inkml:trace>
  <inkml:trace contextRef="#ctx0" brushRef="#br0" timeOffset="1643.0936">5212 1137,'0'0,"27"0,26 0,0 0,0 0,-27 0</inkml:trace>
  <inkml:trace contextRef="#ctx0" brushRef="#br0" timeOffset="2356.1348">6350 608,'0'-53,"0"0,-53 53,0 0,0 0,0 0,0 0,27 53,26 0,-26-53,26 53,0-26,26 26,53-27,-26 27,0-27,0 27,-53-26,27 26,-27-27,0 1,0 25,-80-25,1 26,-1-53,1 53,53-53</inkml:trace>
  <inkml:trace contextRef="#ctx0" brushRef="#br0" timeOffset="2610.1493">6615 238,'0'79,"0"1,0 25,53 28,-53-27,52-27,-52 0,0-26,27 27,-27-54,0 0</inkml:trace>
  <inkml:trace contextRef="#ctx0" brushRef="#br0" timeOffset="2843.1627">6482 846,'0'-53,"80"27,-1 26,-52-53,25 53,-25 0,-1 0,1 0,26 0,-27 0,27 0,0 53</inkml:trace>
  <inkml:trace contextRef="#ctx0" brushRef="#br0" timeOffset="3180.1819">7488 873,'26'-27,"27"1,-53-1,0-25,0-1,0 26,-26-26,-1 53,-26 0,27 0,-1 53,27-26,-79-1,79 53,0-52,0-1,79 27,-26-53,27 53,25-53,28 0,-27 0,-27 0,-53 0</inkml:trace>
  <inkml:trace contextRef="#ctx0" brushRef="#br0" timeOffset="3691.2112">8070 476,'26'159,"-26"52,53 27,-53-52,53-28,-53-25,53-1,-53-79,26 0,-26-27,0-52,0-54,0 1</inkml:trace>
  <inkml:trace contextRef="#ctx0" brushRef="#br0" timeOffset="4153.2371">8176 1032,'-53'52,"26"-52,-26 27,27-27</inkml:trace>
  <inkml:trace contextRef="#ctx0" brushRef="#br0" timeOffset="6206.355">8176 820,'0'-27,"53"27,-1-52,28 52,-1 0,1 0,-27 26,-27-26,27 53,-53 0,0-27,0 1,-27 26,-25-27,-1 27,0-53,-27 26,27-26,0 0,53 0,0-79,27 79,26-53,0 53,0-53,0 53</inkml:trace>
  <inkml:trace contextRef="#ctx0" brushRef="#br0" timeOffset="7051.4032">9472 476,'0'-53,"0"53,0-26,-53 26,0 26,0 53,53-26,-53 0,53 0,0 27,0-28,0 1,53 0,27 0,-1 0,80 0,-53-53,0 53,-80-53,-26 53,0-27,-53-26,-26 53,-54-53,54 0,0 0,26 0,26 0</inkml:trace>
  <inkml:trace contextRef="#ctx0" brushRef="#br0" timeOffset="7472.4274">9948 952,'27'0,"26"0,0 0,0-26,-1 26,-25-53,52-27,-79 54,0-27,0 27,0-1,-26 27,-27-53,0 53,0 0,0 27,-26-1,52 27,27 0,-53 0,53 26,0 1,53-27,-26-27,26 27,26-53,-26 26,0-26,-27 0,27 0,-26 0,-27 0</inkml:trace>
  <inkml:trace contextRef="#ctx0" brushRef="#br0" timeOffset="8003.4576">10821 370,'-52'0,"52"-53,-80 53,27 0,0 27,0 26,1-1,52 1,-27 0,27 0,0 27,0-54,0-26,27 53,52-53,-26 0,0 0,0 0,0 0,-27 0,-52 0,26 26,-53 27,53 0,0 27,0-27,0-1,0-25,0 26,26-53,-26 26,79-26,-26 0,-53 0,27 0,-27-79,0 52,26 1</inkml:trace>
  <inkml:trace contextRef="#ctx0" brushRef="#br0" timeOffset="8829.5049">11245 661,'0'0,"0"27,0 26,53-1,-53 28,0-1,0-26,26 0,-26 0,27-53,52 0,-79-53,0-26,26 26,-26 26,0-26,0 133,53-27,-26 0,26-1,-27-52,27 53,-26-53,-1 0,27 0,-27-26,27-1,-53-25,27-1,-27-27,0 27,0 27,0-1,0 27,0-52,-53 52,26 26,27 27,0 26,0 1,0-27,27 26,26-26,26-27,80-26,-80 0,-26 0,-26 0,-27 0,53 0,-53-26,26 26,-26 53,27-53,25 26,-25-26,26 0,-27-53,-26 27,53-27,0 0,-53 27,27 26,-1 0,27 0,-53 26,26 27,-26 0</inkml:trace>
  <inkml:trace contextRef="#ctx0" brushRef="#br0" timeOffset="9632.551">13388 714,'-53'-53,"-26"-26,26 79,26 0,-26 26,-26 1,26 52,27-26,26 0,0 0,0 26,0-52,53-1,26-26,27 53,0-53,26 0,-53-26,1-27,-54 26,-26-26,0 27,0-1,0-26,-79 53,52 27,27-1,0 1,0 26,0 0,27-27,26 27,-27-27,27 27,26-53,-26 53,27-53,-1 0</inkml:trace>
  <inkml:trace contextRef="#ctx0" brushRef="#br0" timeOffset="10231.5852">14446 238,'0'-27,"0"1,0 105,0 27,0 26,-53 80,53 0,-53-54,53-25,0 26,0-54,0-25,0-27,0 0,0-27,0 0,-26-26</inkml:trace>
  <inkml:trace contextRef="#ctx0" brushRef="#br0" timeOffset="10689.6115">15028 714,'-26'0,"-1"0,-25 0,-28 0,54 0,-1 0,-26 0,53 53,27 0,-1-27,27-26,-26 80,-1-80,-26 53,79-53,-79 26,0 27,-79 26,26-79,0 53,0-53,27 0</inkml:trace>
  <inkml:trace contextRef="#ctx0" brushRef="#br0" timeOffset="10929.6252">15161 714,'0'-53,"0"80,0-1,0 27,0 26,0 1,0-1,0 0,0-26,0 0,0-26,0 26</inkml:trace>
  <inkml:trace contextRef="#ctx0" brushRef="#br0" timeOffset="11117.6359">15214 317,'0'-53,"0"27,-27 26,27 53</inkml:trace>
  <inkml:trace contextRef="#ctx0" brushRef="#br0" timeOffset="12010.687">15690 529,'0'-53,"0"26,-27-25,-26 52,27 0,0 0,-27 26,26-26,27 79,-53-79,53 53,0 0,27-53,-1 53,27-53,-26 0,-1-26,27 26,-53-53,53 53,-53-27,26 27,27 0,-53 27,27 26,-27 0,53 26,-53 27,0-27,0 1,0-1,0 27,0 0,-53-27,53-26,-53 0,0-27,26-52,27-27,0-79,27-1,26 1,0 0,-27 52,27 27,-27 53,54 0,-54 0,27 27,0 26,-53 26,53 1,-53-1,27-26,-27-27,0 27,52-53,-25-106,26 27,0-53,0 52,-27 27,-26-26,53 79,-53-26,53 26,-53 26,53 27,-53 0,53 0,-53 26,26-26,-26 26,0 1</inkml:trace>
  <inkml:trace contextRef="#ctx0" brushRef="#br0" timeOffset="13001.7437">17436 873,'0'-53,"-53"26,-26-52,52 79,-26 0,0 0,-26 0,53 27,-27-1,53 0,-27 54,27-54,0 1,0 26,53-53,-26 0,-1 0,27 0,-27 0,1-53,-27 26,53 1,-53-27,26 53,27 53,0-53,0 53,0-53,26 0,-26 0,0 0,-26 0,26-27,-53-26,52-52,-52-28,0-26,0 107,0 25,-26 27,26-53,-26 53,-27 0,0 53,53 53,-53 53,53-27,0-26,0 0,0-27,0 0,26 1,-26-1,80-26,-27 0,26-53,53 26,-26-26</inkml:trace>
  <inkml:trace contextRef="#ctx0" brushRef="#br0" timeOffset="13667.7818">18785 264,'0'0,"0"80,-52-1,-1 80,53 52,-106-52,53 0,53-53,-53 26,53-79,0-27,0 27,0-26,-53-27</inkml:trace>
  <inkml:trace contextRef="#ctx0" brushRef="#br0" timeOffset="14191.8118">19817 397,'0'-27,"-53"27,53-79,-26 79,26-27,-27 27,1 0,-53 27,52 52,27-26,-106 26,80 27,26-26,-79 25,79 54,0-53,-53-27,53 1,0-27,0-27,0 1,0 26,0-27</inkml:trace>
  <inkml:trace contextRef="#ctx0" brushRef="#br0" timeOffset="14432.8255">19103 846,'53'0,"-27"-53,27 53,0 0,0 0,26 0,1-52,-1 52,-26 0,-26 0,-1 0,27 0,0 0</inkml:trace>
  <inkml:trace contextRef="#ctx0" brushRef="#br0" timeOffset="15099.8637">19844 688,'0'26,"-27"1,27 25,0 28,-26-27,26 0,0 0,0-1,0-25,0-27,53 0,-27-27,27 1,-53-27,53-26,-53 52,0 1,53 26,-53 0,0 79,0 1,0-1,0-26,0 0,0-27,53-26,-53-26,79-54,-26 27,-53-26,53 26,-53 0,27 53,-27 53,52 0,-52 0,0-27,27-26,-27 53,53-53,0-53,-27 1,27-1,-26-27,-27 54,79 26,-79-27,26 54,-26 26,53 26,-53-26,27 0,-27 0,0 0</inkml:trace>
  <inkml:trace contextRef="#ctx0" brushRef="#br0" timeOffset="15413.8817">21087 899,'-53'-26,"0"26,27 0,0 0,-27 0,53 0,-27 53,27-27,0 27,0 0,53 26,26-26,1 0,-1 0,1-53,-1 53,-53-53</inkml:trace>
  <inkml:trace contextRef="#ctx0" brushRef="#br0" timeOffset="16059.9186">21643 502,'0'-26,"0"-27,0 27,0-1,0 80,-53 26,53 1,0-1,0 27,0 26,0 1,0 25,0-25,0-28,0-25</inkml:trace>
  <inkml:trace contextRef="#ctx0" brushRef="#br0" timeOffset="16493.9434">21325 1058,'0'0,"53"0,-26 0,26 0,26 0,27 0,26 0,-26 0,-27 26,-26-26,0 0,-53-26,0 52,0 27,0-26,0 26,0 26,0-26,0 26,0-26,0-26,0-1,27 27</inkml:trace>
  <inkml:trace contextRef="#ctx0" brushRef="#br0" timeOffset="16659.9529">22251 635,'0'-80,"0"133,0 0,0-26</inkml:trace>
  <inkml:trace contextRef="#ctx0" brushRef="#br0" timeOffset="17440.9976">22648 1058,'0'0,"27"0,-27-26,0-27,0 26,0 1,-53 26,26 0,-52 26,26 54,53-28,0-25,53 26,0-53,-27 0,27 0,-53-27,53 27,-26 27,-27-1,0 1,0 26,53-27,-53 27,26-53,27 0,-53-53,79 0,-79 0,53 0,-53-26,27 79,52 26,-79 1,27 52,-27-52,79-1,0 54,-52-80,-1 0,27 0</inkml:trace>
  <inkml:trace contextRef="#ctx0" brushRef="#br0" timeOffset="17617.0077">23548 741,'0'-27,"53"27,-53-26,0 52,0 27,-53 26,53 1</inkml:trace>
  <inkml:trace contextRef="#ctx0" brushRef="#br0" timeOffset="17762.016">23442 1455,'53'0,"-27"0,-26 26</inkml:trace>
  <inkml:trace contextRef="#ctx0" brushRef="#br0" timeOffset="17920.025">24024 846,'80'-26,"-28"26,-25 0,-27 26,-53 27</inkml:trace>
  <inkml:trace contextRef="#ctx0" brushRef="#br0" timeOffset="19158.0958">2858 1984,'79'0,"-53"-26,1 26,26 0,-27-27,27 27,26 0,54-53,-27 53,52 0,-25-53,52 53,53-53,-26 53,26-53,0 53,-26 0,26-52,-53 52,0 0,-79 0,0 0,-27 0,1 0,-1 52</inkml:trace>
  <inkml:trace contextRef="#ctx0" brushRef="#br0" timeOffset="19317.1048">6800 1825,'53'0,"26"0,-26 0,0 0</inkml:trace>
  <inkml:trace contextRef="#ctx0" brushRef="#br0" timeOffset="19461.1131">7355 1825,'159'0,"-53"0,53 0,26 0,0 0,0-26,1 26,-1 0,-26 0,26 0,0 0,0 0,0 0,-26 0,0 0,0 0</inkml:trace>
  <inkml:trace contextRef="#ctx0" brushRef="#br0" timeOffset="19795.1321">12700 1878,'106'0,"0"0,26 0,-26 0,0 0,-1 0,1 0,27-53,-28 53,28 0,-27 0,-1 0,1 0,0-53,-27 53,1 0,-1 0,1 0,-1 0,0 0,27 0,53 0,-27 0,27 0,26 0</inkml:trace>
  <inkml:trace contextRef="#ctx0" brushRef="#br0" timeOffset="20192.155">17833 1772,'106'0,"53"0,-54 0,-25 0,26 0,-1 0,28 0,-27 0,-1 0,1 0,53 0,-27 0,1 0,-1 0,53 0,0 0,0 0,1 0,-1 0,27 0,-27 0,0 0,-26 0,-1 0,1 27,-27-27,1 0,-54 0,-26 26,26-26,1 0,-27 0,26 0,-26 53,0-53</inkml:trace>
  <inkml:trace contextRef="#ctx0" brushRef="#br0" timeOffset="20432.1687">23019 1958,'132'0,"27"0,-53 0,-1 0,1 0,27 0,-54 0,-26 0,0 0,-27 0,1 0,26 0,-53 53,26-53,-26 52,27-52,-27 27</inkml:trace>
  <inkml:trace contextRef="#ctx0" brushRef="#br0" timeOffset="23822.3626">4498 2778,'0'-27,"0"80,0 27,0 25,0-25,0 52,53-52,-53-28,0 1,26 0,-26-26,53-27,-53 26,53-26,-26 0,-1 0,27-26,-27-1,-26-52,53 26,-53-26,0-1,0 1,0 26,0 0,0 0,0 132,0 1,0-1,0-26,0 0,0-26,27 25,-27-25,79-27,-52 53,-1-53,27 79,-27-79,54 53,-27-53</inkml:trace>
  <inkml:trace contextRef="#ctx0" brushRef="#br0" timeOffset="24526.4029">5715 2593,'0'-27,"-26"27,26-53,-27 53,27-53,-53 53,53-53,-26 53,-1 0,-26 53,53-26,0-1,-26 54,26-27,0-1,0 28,0-1,0 1,0-1,0 0,0-26,0 27,0-27,0-1,0 1,0 0,0 0,0-26,53 26,-53-1,26-52,27 27,0-27,-26 0,25 53,-25-53,-1 0,-26-53</inkml:trace>
  <inkml:trace contextRef="#ctx0" brushRef="#br0" timeOffset="24908.4247">5980 3201,'53'27,"-27"52,-26-53,53 27,-53 27,0-54,26 1,-26 26,0-80,0-26,0-26,0-1,0 28,0 25,27 27,-27-79,53 79,0 0,-27 26,-26 1,79 26,-79-27,27 27,-27 0,0 26,0 1,0-54</inkml:trace>
  <inkml:trace contextRef="#ctx0" brushRef="#br0" timeOffset="25478.4573">6403 2460,'0'-53,"0"53,26 0,27 0,-26 0,-1 0,27 0,-26 0,26 53,-27-26,-26-1,53 54,-53-27,0 26,53-26,-53 53,0 26,0-53,53 1,-53-1,53-26,-53 26,26-26,-26-26,0 26,-53-53,0 0,0 0,0 0,1-80</inkml:trace>
  <inkml:trace contextRef="#ctx0" brushRef="#br0" timeOffset="26035.4892">7250 3042,'53'-26,"-27"26,27 0,0 0,-53 26,0 1,0-1,-27 27</inkml:trace>
  <inkml:trace contextRef="#ctx0" brushRef="#br0" timeOffset="26168.4968">7329 3413,'26'0,"1"0,26-27,-27 27</inkml:trace>
  <inkml:trace contextRef="#ctx0" brushRef="#br0" timeOffset="27510.5736">9102 2249,'0'-53,"-53"53,53-27,-53 27,26-53,-52 53,26 0,0 0,53 27,-26 26,26-27,0 1,0 52,0-26,0 0,0 0,0 26,0 27,0-27,53 1,-53-1,0 27,53 26,-53-26,0 0,52 26,-52 0,0-26,27 0,-27-26,0-1,53-26,-53 0,0 26,0-52,26-1,-26 27,0-27,53-26,-26 0,52 0,0 0,1-26,26-1</inkml:trace>
  <inkml:trace contextRef="#ctx0" brushRef="#br0" timeOffset="28164.611">10134 2063,'0'-52,"52"52,-52 52,0-25,27 26,-27 26,0 1,53 25,-53-25,0-1,0 1,0-1,0-53</inkml:trace>
  <inkml:trace contextRef="#ctx0" brushRef="#br0" timeOffset="28349.6215">10795 2619,'53'0,"-27"0,54 0,-80 27,0 52,0-26,-53 0</inkml:trace>
  <inkml:trace contextRef="#ctx0" brushRef="#br0" timeOffset="29243.6727">13018 2249,'-53'0,"53"26,26 27,-26 26,53-26,-53 27,53-27,-53 0,0-27,0 27,0-106,0-26,0 26,0 0,26 0,-26 0,53 26,0 27,-53 27,53 26,-53-27,53 1,-53 26,0-27,26 27,-26-26,0 25</inkml:trace>
  <inkml:trace contextRef="#ctx0" brushRef="#br0" timeOffset="29729.7005">13758 2169,'53'0,"0"0,0 0,0 0,0 53,0-53,26 0,-52 53,26 0,-53 0,-27 0,1-27,-27-26,-53 80,27-80,-1 53,1-53,-1 0,54 53,0-53</inkml:trace>
  <inkml:trace contextRef="#ctx0" brushRef="#br0" timeOffset="30015.7168">14235 2672,'0'0,"-80"0,54 0,-27 26,0-26,26 80,1-80,-27 53,0 0,0-53</inkml:trace>
  <inkml:trace contextRef="#ctx0" brushRef="#br0" timeOffset="30362.7367">14684 2513,'0'53,"0"-26,0-1,0 27,0-27,53 1,0-27,-26 0,-27-27,53-25,-53 25,0-26,0-26,-53 26,53 26,-53 27,53-53,-80 53,54 0,-27 80,27-54</inkml:trace>
  <inkml:trace contextRef="#ctx0" brushRef="#br0" timeOffset="31575.8061">14711 2487,'0'0,"0"0,-27 26,27 27,0-26,0-1,0 27</inkml:trace>
  <inkml:trace contextRef="#ctx0" brushRef="#br0" timeOffset="33511.9168">10583 3916,'-26'0,"26"79,-27-26,27-27,0 1,0 26,0-27,27-26,-27 27,53-27,0 0,-53-27,79 1,-79-27,0 26,0-26,0 0,-26-26,26 53,-27 26,27-27,-26 27,-27 0,26 0,27 53,-53-26,53 25</inkml:trace>
  <inkml:trace contextRef="#ctx0" brushRef="#br0" timeOffset="33697.9275">11986 4233,'0'79,"-27"-26,-26 27,27-27</inkml:trace>
  <inkml:trace contextRef="#ctx0" brushRef="#br0" timeOffset="34613.9798">12912 3704,'0'-27,"26"54,27 26,-26 26,-27-26,79 0,-79 0,0 26,0-52,0-1,0 27,26-79,-26-1,0-26,0-26,0 0,53-1,-53 54,0-1,27 27,-1 0,27 0,-26 53,25-26,-52 26,53-1,-53 1,0 0,53 53,-53-53</inkml:trace>
  <inkml:trace contextRef="#ctx0" brushRef="#br0" timeOffset="34988.0012">14023 3598,'0'0,"-27"79,-78 27,-1-26,26-27,1 26,53-53,-27 27,106-53,0 0,-1 0,1 0,0 0,0 0,0 53,-26-53,25 53,-25 0,52-27,-26 27,-26-53,-27 53,53-53</inkml:trace>
  <inkml:trace contextRef="#ctx0" brushRef="#br0" timeOffset="35310.0197">14817 3968,'26'0,"-26"27,53-27,-53 79,79-79,-26 27,-26-27,-27 0,0-53,-27 26,1-26,-27 27,27 0,-1-27</inkml:trace>
  <inkml:trace contextRef="#ctx0" brushRef="#br0" timeOffset="35939.0556">14949 3889,'0'-26,"0"-1,-53 27,53 27,-26-27,26 53,-27-27,27 27,-53-27</inkml:trace>
  <inkml:trace contextRef="#ctx0" brushRef="#br0" timeOffset="38039.1758">26194 1428,'0'0,"0"27,0 26,0 53,0 26,0-26,0 0,0-1,0 1,0 53,0-53,0 0,0 26,53 27,-53-53,53-1,-53 54,0 0,79 0,-79-54,0 1,53 27,-53-28,0-25,0-1,0 1,26-28,-26 28,0-27,0 0,0 0,0-27,53 27,-53-27,0 27,27-53</inkml:trace>
  <inkml:trace contextRef="#ctx0" brushRef="#br0" timeOffset="39487.2586">23760 3863,'26'0,"53"0,-26 0,-26 0,26 0,0 0,0 0,26 0,27 0,-27 0,1 0,-1 0,0 0,1 0,-1 26,0-26,1 0,26 0,-27 0,0 0,-26 0,0 27,0-27,26 0,1 0,-27 0,26 0,-26 0,26 0,1 0,-1 0,1 0,25 0,-25 0,52 0,-26 0,26 0,27 0,-53 0,53 0,-1 0,27 0,1 0,-1 0,0 0,0 0,1 79,25-79,27 0,-26 0,0 0,52 0,-52 0,0 0,-1 0,-26 0,1 0,-1 0,0 0,-53 0,27 0,0-27,-53 27,0 0,-1 0,-25 0,26 0,-27 0,-26 0,0 0,-27 0,27 0,-26 0,-1 0,27 0,-27 0,1 0,-1 0,54 0,-27 0,-27 0,27 0,0 0,-53-52,26 52,1 0,26 26,0-26,-53 26</inkml:trace>
  <inkml:trace contextRef="#ctx0" brushRef="#br0" timeOffset="39760.2742">32385 3704,'26'0,"1"0,-1 0,27 0,-53 0,27 53,-27-27,0 27,0 27,-80 52,-25 27,-54 26,79-106</inkml:trace>
  <inkml:trace contextRef="#ctx0" brushRef="#br0" timeOffset="40428.3124">32411 4392,'53'0,"-26"0,-27 53,0 0,0 26,0-26,0 0,0-27,0 27,0-26,0-27,26-53,-26 26,53-26,-53-26,27 26,-27 27,53 26,-53-53,26 79,-26 1,53 26,-53-1,26-25,-26 26,0-27,0 1,0 26,0 26</inkml:trace>
  <inkml:trace contextRef="#ctx0" brushRef="#br0" timeOffset="41481.3726">26167 1402,'0'-26,"0"26,-26 26,-27 27,53-27,-53 27,53-26,-53 26,0 0,27-53</inkml:trace>
  <inkml:trace contextRef="#ctx0" brushRef="#br0" timeOffset="41691.3847">26194 1402,'106'0,"-27"-26,-26 26,-27 0,27 0,-26 0,26 0,-53 26,53 0</inkml:trace>
  <inkml:trace contextRef="#ctx0" brushRef="#br0" timeOffset="42779.4469">25612 449,'26'27,"-26"26,0 0,0 0,0 0,0 0,0-27,27-26,-27 53,26-53,27 0,0 0,-53-53,26 27,-26-27,0 0,0 0,0 26,0 1,0 26,53 26,-53 27,0-26,0-1,0 27,27-26,-27-1,53 27,-53-27,26 27</inkml:trace>
  <inkml:trace contextRef="#ctx0" brushRef="#br0" timeOffset="43449.4852">26326 344,'0'-53,"0"0,-26 53,26-80,-53 80,26-26,-26 26,27 26,26 27,-53-26,53 26,0 0,0 26,0 0,0 1,0-27,0 0,26 0,-26 26,0-53,0 1,27 26,-27-27,53-26,-53 27,53 26,0-27,26 27,-53-80</inkml:trace>
  <inkml:trace contextRef="#ctx0" brushRef="#br0" timeOffset="43867.509">26405 635,'0'26,"53"1,-53-1,0 27,27-27,-27 27,0-26,0-1,26-26,-26-26,0-1,53-52,-53 26,0 27,27 26,-27-27,53 27,-27 27,27 26,-53-1,0-25,0 26</inkml:trace>
  <inkml:trace contextRef="#ctx0" brushRef="#br0" timeOffset="44991.5732">26908 158,'0'-26,"0"0,0 26,0-53,27 26,26 27,-1 0,-52 0,53 0,-53 53,53 0,-53-27,53 27,-53-26,0-1,27 27,-27 0,0 0,0 0,53 26,-53-26,0-26,0 26,0 0,0-27,0 0,0 27,0-26,0-1,-27-26,1 0,-1 0,1 0,26 0</inkml:trace>
  <inkml:trace contextRef="#ctx0" brushRef="#br0" timeOffset="45915.6262">26723 820,'0'-27,"26"27,-26 0,0 27,0-1,53 54</inkml:trace>
  <inkml:trace contextRef="#ctx0" brushRef="#br0" timeOffset="46868.6808">26935 53,'0'-27,"0"27,0 27,-27 26,27-27</inkml:trace>
  <inkml:trace contextRef="#ctx0" brushRef="#br0" timeOffset="47827.7351">27146 926,'0'-53,"53"53,-26 0</inkml:trace>
  <inkml:trace contextRef="#ctx0" brushRef="#br0" timeOffset="49237.8163">26432 714,'-27'0,"1"0,-27 0,53 0,-26 27</inkml:trace>
  <inkml:trace contextRef="#ctx0" brushRef="#br0" timeOffset="49927.8558">26379 661,'0'-26,"-53"26,27 0,26 0,-27 53</inkml:trace>
  <inkml:trace contextRef="#ctx0" brushRef="#br0" timeOffset="50737.9021">26379 661,'-26'0,"26"0,-53 0,53 53</inkml:trace>
  <inkml:trace contextRef="#ctx0" brushRef="#br0" timeOffset="51680.956">24156 846,'-26'-26,"-27"26,53 0,27 0,25 0</inkml:trace>
  <inkml:trace contextRef="#ctx0" brushRef="#br0" timeOffset="52537.005">23627 767,'0'53,"0"-27</inkml:trace>
  <inkml:trace contextRef="#ctx0" brushRef="#br0" timeOffset="52920.0269">24104 873,'0'0,"26"0,-26 53,26-53,27 0</inkml:trace>
  <inkml:trace contextRef="#ctx0" brushRef="#br0" timeOffset="53481.059">23495 1508,'26'0,"1"0</inkml:trace>
  <inkml:trace contextRef="#ctx0" brushRef="#br0" timeOffset="54047.0912">23601 767,'0'26,"0"-26,0 53,0 0,0 0,-27-26</inkml:trace>
  <inkml:trace contextRef="#ctx0" brushRef="#br0" timeOffset="54367.1096">24104 899,'0'53</inkml:trace>
  <inkml:trace contextRef="#ctx0" brushRef="#br0" timeOffset="65635.7542">24104 899,'-27'0,"27"53,27-53</inkml:trace>
  <inkml:trace contextRef="#ctx0" brushRef="#br0" timeOffset="66363.7957">24209 873,'-53'0,"27"0,-27 0,27 0,52 53</inkml:trace>
  <inkml:trace contextRef="#ctx0" brushRef="#br0" timeOffset="66649.8121">24130 926,'-26'0,"26"26</inkml:trace>
  <inkml:trace contextRef="#ctx0" brushRef="#br0" timeOffset="67293.849">23601 767,'0'0,"0"53,0 0</inkml:trace>
  <inkml:trace contextRef="#ctx0" brushRef="#br0" timeOffset="67871.8821">24051 952,'0'27</inkml:trace>
  <inkml:trace contextRef="#ctx0" brushRef="#br0" timeOffset="68605.9241">23495 1376,'0'26,"0"-26,0 26,26-26</inkml:trace>
  <inkml:trace contextRef="#ctx0" brushRef="#br0" timeOffset="69079.9512">23627 846,'0'53,"0"-26</inkml:trace>
  <inkml:trace contextRef="#ctx0" brushRef="#br0" timeOffset="69504.9755">23654 1428,'-53'0,"53"0,-27 0,27 53</inkml:trace>
  <inkml:trace contextRef="#ctx0" brushRef="#br0" timeOffset="69889.997">23627 873,'0'26</inkml:trace>
  <inkml:trace contextRef="#ctx0" brushRef="#br0" timeOffset="70272.0194">23627 1455,'0'0,"-53"-27,53-25</inkml:trace>
  <inkml:trace contextRef="#ctx0" brushRef="#br0" timeOffset="74543.2637">14684 2407,'0'0,"0"-26,0 52,-26-26,26 53,0-26,0 26,0-27,0 1</inkml:trace>
  <inkml:trace contextRef="#ctx0" brushRef="#br0" timeOffset="75707.3303">13838 2910,'-27'0,"27"0,27-53,79-26,-80 79,27-53,0 53,-27-53,1 53,26-53,-27 53,1 0,-27-26,0 26,0 53,0-53</inkml:trace>
  <inkml:trace contextRef="#ctx0" brushRef="#br0" timeOffset="76739.3893">11880 4233,'-27'0,"27"-26,27-27,26 53,-27 0,-26 26,0 27,0-27,0 27,0-26,0 26,-53-53,53 53</inkml:trace>
  <inkml:trace contextRef="#ctx0" brushRef="#br0" timeOffset="78396.4841">10927 2725,'0'0,"-79"0,52 0,1-53,-27 27,80 26,52 0,-26 26,-27-26,-26 26,0 27,0-26,0 52,0-52,0 26,-53-1,53-25,27-27</inkml:trace>
  <inkml:trace contextRef="#ctx0" brushRef="#br0" timeOffset="78885.5119">10821 2672,'-52'0,"52"-26,0 26</inkml:trace>
  <inkml:trace contextRef="#ctx0" brushRef="#br0" timeOffset="80246.5899">15002 3836,'0'0,"0"80,0-54,0 27</inkml:trace>
  <inkml:trace contextRef="#ctx0" brushRef="#br0" timeOffset="95357.4541">10742 529,'0'-27,"0"-26,0 27,0 0,0-1,0 27,0 79,0-52,0 26,0 26,0-26,0 0,0 0,0 0,0 0,0-27,0 1,0 26</inkml:trace>
  <inkml:trace contextRef="#ctx0" brushRef="#br0" timeOffset="96451.5163">10742 979,'0'0,"0"26,0 27,0-53,0 53,27 26,-27 1,52-80,-52 26,0 1,27-27,-1 0,-26 0,53-53,-53 0,27 53,-27-80,0 54,53-27,-53 0,0 0,26 27,-26-27,0 26,0-26,0 1,0 78,0 53,0-26,0-26</inkml:trace>
  <inkml:trace contextRef="#ctx0" brushRef="#br0" timeOffset="97239.5618">11536 873,'0'-27,"0"-26,-27 53,27-26,-53-27,53 80,0 25,0 1,0-26,0 52,0-26,-26-53,26 53</inkml:trace>
  <inkml:trace contextRef="#ctx0" brushRef="#br0" timeOffset="99361.6832">12356 926,'0'-27,"0"27,27 53,-27 0,0-26,0 25,52-25,-52-1,0 27,0 0,0-26,0-1,27-26,-27 0,26-26,-26-54,80 80,-80-26,26-1,-26-26,27 53,-27-26,53 26,-27 0,0 0,27 0,-26 0,-1 0,-26 26,53 27,-53 0,0 0,0 0,0 0,0-26</inkml:trace>
  <inkml:trace contextRef="#ctx0" brushRef="#br0" timeOffset="100080.7243">12356 952,'0'-26,"0"-1,-26 27,-1 0,27 0,-26 0,26 53</inkml:trace>
  <inkml:trace contextRef="#ctx0" brushRef="#br0" timeOffset="101721.8182">8414 1137,'-27'0,"-26"0,27 0,26-26,0-27</inkml:trace>
  <inkml:trace contextRef="#ctx0" brushRef="#br0" timeOffset="101970.8324">8281 741,'-26'0,"26"26,-53-26,53 53,-53-27,53 27</inkml:trace>
  <inkml:trace contextRef="#ctx0" brushRef="#br0" timeOffset="107019.1212">26300 2222,'0'-53,"0"106,0 0,0-53,0 27,-53-27,53 26,-27-26,-26 53,-26-53,26 0</inkml:trace>
  <inkml:trace contextRef="#ctx0" brushRef="#br0" timeOffset="107245.1341">26035 2275,'26'-53,"-26"80,0-1,53 1,-53 25,53-52,0 53,-26-53,26 53,-27-53,1 0</inkml:trace>
  <inkml:trace contextRef="#ctx0" brushRef="#br0" timeOffset="107725.1616">26194 2328</inkml:trace>
  <inkml:trace contextRef="#ctx0" brushRef="#br0" timeOffset="114706.5609">26088 4180,'0'-53,"-27"53,-25 27,25-1,27 53,0-52,0-1,0 1,0 26,0-53,0 26,27-26,25 0,-25 0,-1 0,-26 0,53-53,-53 27,0-1,0-26,0 27,0 0,0-27,0 26,-26 27,-1 0,1 27</inkml:trace>
  <inkml:trace contextRef="#ctx0" brushRef="#br1" timeOffset="127029.2657">27120 3889,'0'-26,"0"-27,0 26,0 1,0 26,0-53,0 26,0 1,0-27,0 27,0-1,-53 27,53-26,0-27,0 26,0 1,0-27,0 26,0 1,-27 26,27-53,0 27,0-1,0-26,0 27,0-1,-26-26,26 27,0-1,0-25,-53 52,53-27,0 1,0-27,0 26,-26 27,26-26,0-1,0-26,-53 27,53-27,0 27,0-1,0 1,-27 26,27-53,0 26,0 1,0-27,0 0,0 27,0-1,0-26,-26 53,26 53,0 0,0 0,-27-53</inkml:trace>
  <inkml:trace contextRef="#ctx0" brushRef="#br1" timeOffset="127781.3087">26988 2196,'0'-27,"0"1,-27 26,-26 26,27 27,-27 0,26-26,-26-27,0 0,27 0,26-53,0 26,0 1,53 26,-53-53,26 53,1 0,-27 26,53-26,-53 53,26-26,-26-1,106 53,-79-26,52 27,0-80</inkml:trace>
  <inkml:trace contextRef="#ctx0" brushRef="#br1" timeOffset="130172.4454">27966 3942,'0'0,"0"-53,0 27,0-27,0 0,0-27,0 27,0 27,0-27,-26 53,26-53,0-26,0 26,0 0,0 0,-53 0,53 27,0-1,0-26,0 27,0-1,0 1,0-27,-26 0,26 0,0 0,0 0,0 27,-53-27,53 27,0-1,0-26,0-26,-27 79,27-53,0 26,-26 27,26-26,0-27,-53 53,53-26,-27 26,27-27,-26 27,26-53,-53 53,27 0,26 27,0-27,0-27,53 27,-27-26,-26-1,-26 27,-27 0,0 0,26 0,-26 0,27 0,26 0,0 27,0 26,0 0,53-1,0-52,-27 0,27 0,0 0,-27 0,1 0,52-26,-79 52</inkml:trace>
  <inkml:trace contextRef="#ctx0" brushRef="#br1" timeOffset="130886.4863">27755 2011,'0'26,"-53"-26,53 26,-53-26,53 53,-53-53,0 80,27-54,-1-26,27 53,-79-53,79-53</inkml:trace>
  <inkml:trace contextRef="#ctx0" brushRef="#br1" timeOffset="131086.4978">27411 2116,'0'-26,"26"26,54 0,-54 0,27 26,-26-26,-1 0,27 27,-27-27,1 0,26 26,0 27,-53-26,0 26</inkml:trace>
  <inkml:trace contextRef="#ctx0" brushRef="#br1" timeOffset="133547.6385">28866 4048,'0'-53,"0"26,0 1,0-53,0 26,0 26,0 1,0-27,0 26,0 1,0-53,0-1,-26 80,26-53,0 0,0 0,0 1,0-28,0 54,0-1,-53 27,53-53,0 27,0-1,0 1,-27-27,27 0,0 27,-53-27,53 26,-26-26,26 27,-27 26,27-27,0-25,-53 52,53-27,0 1,-26 26,26-53,0 26,0 1,-26 26,26-27,0-26,0 27,0-1,-53 27,53-52,0 25,0 1,0-27,-27 53,27-27,-26 27,26-26,-27 26,27 0,27 0,-1 0,1 0,52 0,-79 0,0-53,-53 26,27 27,-27 0,0 0,-27 0,28 0,-1 0,0 53,26-53,1 0,26 0,26 0,-26-79,27 79,26 26,0 27,-1 0,-25-26,26 26,26-27,-26 27,0-53,0 26</inkml:trace>
  <inkml:trace contextRef="#ctx0" brushRef="#br1" timeOffset="135711.7623">29686 3942,'0'0,"0"-79,-26 26,26-27,0 54,0-27,0 0,0 0,0 0,0 0,0 0,0 0,0 1,0 25,0-26,0 27,-27-1,27-26,0 27,0-27,0 0,0-26,0 26,-53 53,53-53,0 0,-26 53,26-53,-26-26,26 26,-53 0,53 0,0 0,-27 26,27 1,0-27,-53 53,53-26,0-1,-26 27,26-53,0 27,-27-1,27-26,-53 53,27 53,26-26,0-27,26 0,-26 0,0-53,-26 26,-1 27,-25 0,25 0,1 0,-27 0,79 0,-26 53,27-53,-1 0,27 0,-27 27,1-27,26 0,-53 53,0-53</inkml:trace>
  <inkml:trace contextRef="#ctx0" brushRef="#br1" timeOffset="136932.8322">25426 2116,'0'-53,"0"80,0 52,0-52,0 26,0 0,0 26,0-26,0 0,0-27,0 27,0-26,0-54,53-26,-53 27</inkml:trace>
  <inkml:trace contextRef="#ctx0" brushRef="#br1" timeOffset="137893.8871">29448 2011,'0'-27,"-53"27,27 0,-27 27,26-27,27 52,-53-52,53 53,-26-53,26 53,-53-53,53-26,-26 26,26-27</inkml:trace>
  <inkml:trace contextRef="#ctx0" brushRef="#br1" timeOffset="138095.8987">29078 2116,'0'-26,"0"-1,0 27,26 0,27 0,-53 0,27 0,-27 27,26-27,-26 53,53-53,-53 53,26-53,-26 26,53-26,-26 0</inkml:trace>
  <inkml:trace contextRef="#ctx0" brushRef="#br1" timeOffset="139693.9901">25400 2063,'26'-26,"-26"26,0 26,0 1,0 26,0-27,0 1,0 26,0 0,0-1,27 1,-27 0,0-26,0-1,0 54,0-54,0-26,53 0,-53-53,-27 53</inkml:trace>
  <inkml:trace contextRef="#ctx0" brushRef="#br1" timeOffset="142195.1331">1296 5318,'0'26,"0"27,0-26,0-1,27 27,-27-27,0 1,0 26,0 0,0 0</inkml:trace>
  <inkml:trace contextRef="#ctx0" brushRef="#br1" timeOffset="142609.1568">1270 5371,'0'-53,"79"53,-52 0,26 26,0-26,0 53,-27 0,-26-26,53 25,-53 28,-26-80,-1 53,-26-53,-26 53,26-53,26 0,-26 53</inkml:trace>
  <inkml:trace contextRef="#ctx0" brushRef="#br1" timeOffset="143005.1795">1588 5741,'79'0,"-53"0,1 0,26 0,0-26,-27 26,27-53,0-27,-53 27,0 27,0 0,0 26,-53-53,27 53,-1 0,27 26,-53-26,53 53,0 0,0-27,0 27,0-26,0-1,53 54,26-27,-26-1</inkml:trace>
  <inkml:trace contextRef="#ctx0" brushRef="#br1" timeOffset="143358.1997">2117 5794,'79'-26,"-52"-54,25 27,1 0,0-26,0 0,-53-1,80-26,-80 27,0 53,0-1,-27 27,-52 0,26 27,0 26,0-27,53 0,-26 27,26-26,0 26,0-27,0 27,0 0,0 26,0-26,79 27,-79-1,53 0,-53 1,53-80</inkml:trace>
  <inkml:trace contextRef="#ctx0" brushRef="#br1" timeOffset="144071.2404">2910 5556,'0'-53,"0"0,-52 27,-1-27,26 53,-52 0,52 0,1 26,-27 1,53 26,-53-27,53 0,0 54,26-54,1-26,26 0,-27 0,27 0,-26-79,-27 52,53 1,-53-27,0 27,26 26,-26 0,27 53,-27-27,79 27,-79-27,53-26,-27 53,54 0</inkml:trace>
  <inkml:trace contextRef="#ctx0" brushRef="#br1" timeOffset="144521.2662">3149 5556,'0'0,"0"0,0 53,79-53,-26 0,-53 26,53-26,-27 0,27-26,-53-27,0 0,0 0,0 27,0-27,0 106,0 0,0-1,0 1,0 27,27-1,-27 27,0-27,0-26,0 0,0-26,0-27,-53 79,26-79,-26 0,27 0,-27-26,0-1</inkml:trace>
  <inkml:trace contextRef="#ctx0" brushRef="#br1" timeOffset="144905.2881">3889 5873,'53'0,"27"0,-54 0,27 0,-53 0,0-52,0 25,0-26,-53 27,0 26,27 0,-27-53,0 53,-26 26,52 1,27-1,-53 27,53-26,27 25,-1-25,53 26,-26-53,0 53,0-53,0 26,-26-26</inkml:trace>
  <inkml:trace contextRef="#ctx0" brushRef="#br1" timeOffset="145435.3185">4524 5741,'0'-26,"-26"-27,-53 53,26 0,0 0,0 0,-27 26,28 1,25 26,27-27,0 27,0-27,0 1,53-27,0 53,0-53,0 0,26-27,-52 1,25-53,-52-1,27 1,-27-27,0 0,0-53,0 27,-27 0,27 79,0 0,-26 53,26-27,0 80,0 0,0 27,0 26,0 26,0-26,26 26,-26-53,53 27,-53-26,0-1,27 0,-27 1</inkml:trace>
  <inkml:trace contextRef="#ctx0" brushRef="#br1" timeOffset="146402.3738">3254 5318,'-53'0,"53"-27,-26 27,26 0,0 80,0-54,0 1,0 26,0-27,0 0</inkml:trace>
  <inkml:trace contextRef="#ctx0" brushRef="#br1" timeOffset="147498.4363">5106 5450,'-26'27,"26"-1,0 27,0-27,0 1,-53 26,53-27,0 1,27 79,-1-106,0 26,54-26,-54 0,1 0,26 0,-27-53,-26 27,53-54,-53 27,0 0,0 27,0-27,-26 53,26-26,0 26,0 52,0-25,0-1,0 27,53-26,-53 26,52-27,-52 1,53 26,-53-27,53-26,-53 53</inkml:trace>
  <inkml:trace contextRef="#ctx0" brushRef="#br1" timeOffset="147805.4539">5583 5794,'0'-26,"26"26,-26 26,53-26,-53 79,27-79,-27 27,26-27,-26-79,0-1,0 27,0 0,53 27,-27 26,-26 0,53 53,-53-27,80 27,-80 0,26 26,-26-52</inkml:trace>
  <inkml:trace contextRef="#ctx0" brushRef="#br1" timeOffset="148024.4663">6112 5688,'-27'0,"-25"53,52 0,0 0,26 0,0-27,1-26,26 53,-27-53,27 0,-26 0,-27 0</inkml:trace>
  <inkml:trace contextRef="#ctx0" brushRef="#br1" timeOffset="148188.4759">6112 5371,'0'-27,"53"27,-53-53,26 53,-26 0</inkml:trace>
  <inkml:trace contextRef="#ctx0" brushRef="#br1" timeOffset="148404.4883">6324 5291,'26'27,"-26"52,0 27,53 0,-53-27,53 1,-53-1,0 0,26-26,-26 0,0-26</inkml:trace>
  <inkml:trace contextRef="#ctx0" brushRef="#br1" timeOffset="148638.5017">6244 5715,'0'0,"53"0,0 0,-27 0,27 0,-26 0,-1 0,54 0,-27 0</inkml:trace>
  <inkml:trace contextRef="#ctx0" brushRef="#br1" timeOffset="148810.5115">6800 5873,'53'0,"0"0,-27-52,27 52,-53 52</inkml:trace>
  <inkml:trace contextRef="#ctx0" brushRef="#br1" timeOffset="149612.5574">7461 5371,'27'0,"-27"-80,0 80,-53 0,26 0,-26 0,27 0,-27 53,53-26,-26-1,26 27,0 0,0-27,26 27,27-26,26 26,-52-53,-1 53,27-53,-53 26,-53-26,-26 53,0-53,-1 0,27 0,27 0</inkml:trace>
  <inkml:trace contextRef="#ctx0" brushRef="#br1" timeOffset="149868.572">7594 5238,'0'-52,"0"104,26 1,-26 27,0-1,53 27,-53-27,0-26,26 0,-26 0,0 0,0-27,0 1,53 52</inkml:trace>
  <inkml:trace contextRef="#ctx0" brushRef="#br1" timeOffset="150078.5839">7541 5582,'0'-26,"0"26,26 0,53 0,-52 0,-1 0,27 0,-26 0,-1 0</inkml:trace>
  <inkml:trace contextRef="#ctx0" brushRef="#br1" timeOffset="150423.6038">7990 5741,'27'0,"26"-53,0 53,26-26,-26 26,0-53,0 53,-53-80,26 54,-26-27,0 27,0 26,-53-53,0 53,1 0,-1 0,-27 26,54 1,26 52,-53-26,53 0,0-27,53 27,-27-26,1-27,26 79,0-79,-1 0,-25 0,-1 0</inkml:trace>
  <inkml:trace contextRef="#ctx0" brushRef="#br1" timeOffset="150775.6239">8546 5000,'0'-26,"0"-27,0 79,0 1,0-1,0 54,0-1,0 0,0 1,0 26,0 79,53-26,-53-27,0 0,53-26,-53-27,0 1,53-54,-53-26</inkml:trace>
  <inkml:trace contextRef="#ctx0" brushRef="#br1" timeOffset="151069.6407">8599 5265,'0'-27,"0"27,79 0,1 0,-54 0,-26 80,53-54,-53 1,0 26,0-27,-26 1,-1 25,-52-25,26 52,0-26,0-53</inkml:trace>
  <inkml:trace contextRef="#ctx0" brushRef="#br1" timeOffset="152004.6942">9737 5106,'0'-53,"0"-26,0 52,0-26,-53 1,26 52,1 0,-27 0,26 26,-25 27,52 0,-53 0,53 26,0-26,0 0,0 26,0 1,0-27,0 26,79-26,-79 26,26-26,-26 0</inkml:trace>
  <inkml:trace contextRef="#ctx0" brushRef="#br1" timeOffset="152223.7067">9313 5503,'0'0,"0"-53,80 53,-27 0,26-26,-26 26,0 0,0 0,0 0,26 0,-26 0,0 0,0 0,0 0,0-27,-53-26</inkml:trace>
  <inkml:trace contextRef="#ctx0" brushRef="#br1" timeOffset="152425.7183">10160 4921,'0'-27,"-26"54,26-1,0 27,0 27,0-1,0 27,0 0,26 52,-26-25,0-54</inkml:trace>
  <inkml:trace contextRef="#ctx0" brushRef="#br1" timeOffset="152755.7372">10266 5821,'26'-53,"27"53,-53 26,53 27,-53-27,0 27,0-26,0-1,27-26,26 0,-53-79,26 26,-26 0,53 0,-53 27,26 26,-26-53,27 53,26 0,-53 26,26 1,-26 26,53 26,-53-53,0 1</inkml:trace>
  <inkml:trace contextRef="#ctx0" brushRef="#br1" timeOffset="153088.7562">10345 5635,'53'-53,"0"53,-26 0,25-26,1 26,-26 0,26 0,-27 0,27 53,0-53</inkml:trace>
  <inkml:trace contextRef="#ctx0" brushRef="#br1" timeOffset="153371.7724">11060 5609,'0'-53,"0"79,0 1,0 26,0 0</inkml:trace>
  <inkml:trace contextRef="#ctx0" brushRef="#br1" timeOffset="153512.7805">11139 6244</inkml:trace>
  <inkml:trace contextRef="#ctx0" brushRef="#br1" timeOffset="155293.8823">12594 5424,'0'0,"0"53,-53 52,53-25,0-1,0 1,0-1,0 0,27-52,-1 26,1-53,26 0,-27 0,0 0,27 0,-26-53,26-27,-53 1,26 0,-26-1,0 27,0 0,0 0,0 80,0 26,0 0,0 0,0 0,0 26,0-26,0 0,0-27,53 27,-26 0,26 0,-1-53</inkml:trace>
  <inkml:trace contextRef="#ctx0" brushRef="#br1" timeOffset="156029.9239">13494 5291,'0'-79,"-27"53,27-1,-26 27,26-53,-27 53,27-26,-53 26,27 0,-27 0,-26 26,79 27,-53 0,53 0,-27 26,27 1,0-1,0 0,0 1,0-1,0 1,0-28,0 1,0 0,0-26,0-1,0 27,27-53,-27 53,53-53,-53 26,53 27,0-26,-1-27,28 0,-27 0,-27 0,-26-27</inkml:trace>
  <inkml:trace contextRef="#ctx0" brushRef="#br1" timeOffset="156449.9485">13547 5609,'0'53,"0"0,0 26,0 0,0 1,0-27,0 0,0 0,0-27,26-26,-26 0,27-53,-27 27,0-27,0 0,53-27,-53 28,0 25,0-26,26 53,-26 27,26-27,-26 53,53-27,-53 27,27-27,-27 1,0 26,0-27,0 1,0 52,0-53</inkml:trace>
  <inkml:trace contextRef="#ctx0" brushRef="#br1" timeOffset="156719.9639">14049 5953,'27'0,"-1"0,27 0,0 0,0 0,-26 0,25 0,-52-27</inkml:trace>
  <inkml:trace contextRef="#ctx0" brushRef="#br1" timeOffset="157122.987">14473 5529,'53'27,"0"-27,-27 26,0-26,-26 53,80-53,-80 53,0 0,0-26,-27-1,1 27,-27-27,0 54,53-54,0 1,27-27,25 0,1 0,27 0,-27 0,0 0,-27 0,-26-80</inkml:trace>
  <inkml:trace contextRef="#ctx0" brushRef="#br1" timeOffset="157709.0203">14949 5133,'-26'-27,"26"-26,0 0,26 53,27-26,-27 26,27 0,-26 0,-1 26,27-26,-26 80,-27-27,52-27,-52 27,0 26,0-26,0 27,0-1,27 0,-27 1,0-1,0 1,53 25,-53-52,0 0,53-26,-53 26,0-1,-27-52,-26 0,0 27,-26-27,26 0</inkml:trace>
  <inkml:trace contextRef="#ctx0" brushRef="#br1" timeOffset="158787.0821">15822 5397,'0'0,"53"0,26 0,-52 0,-27 0,0 27,0-1,-27-26</inkml:trace>
  <inkml:trace contextRef="#ctx0" brushRef="#br1" timeOffset="158931.0903">15822 5741,'79'0,"-52"0,-1 0,27-26,-26 26,26 0,-53 0</inkml:trace>
  <inkml:trace contextRef="#ctx0" brushRef="#br1" timeOffset="161145.217">17039 4418,'-26'-53,"-1"53,-26 0,27 0,-27 0,27 0,-1-26,-52 26,52 0,1 0,26 26,0 27,0 0,0 0,0-26,0 25,0 1,0 0,0-26,0 26,0-27,0 1,0-1,0 27,0-27,0 1,0 26,0-27,0 1,0 52,0-52,0-1,0 0,0 27,0-26,53-27,-53 26,0 27,0-26,0-1,0 53,26-79,-26 27,0 26,0-27,0 27,0-26,0-1,0 27,0-26,0-1,0 27,0-27,0 1,0-1,0 27,0-26,0-27,-53 0,27 0,-1 0,-26 0,53 0,-26 0,26 0,-27 0,27 26,0 27,27 0,52 0,-52-53,-27 79,53-26,-53-26,0 52,53-26,-53 0,0 0,0 26,0 0,0 1,0-1,0-26,0 0,0 0,0 0,0 0,0-27,26-26,-26 27,53-27,0 0,0 0,0 0,0 0,0 0,-1-53</inkml:trace>
  <inkml:trace contextRef="#ctx0" brushRef="#br1" timeOffset="162164.2753">17542 4445,'0'26,"0"1,26 26,-26-1,27 1,-27 0,53 27,-53-27,0-1,0-25,0 26,0-27,0 1,26 52,-26-52,53-27</inkml:trace>
  <inkml:trace contextRef="#ctx0" brushRef="#br1" timeOffset="162368.287">18177 4974,'26'0,"-26"0,0 0,-53 79,-26-79,53 27</inkml:trace>
  <inkml:trace contextRef="#ctx0" brushRef="#br1" timeOffset="163418.347">18045 4921,'26'0,"27"0,-53 0,53 0,-27 0,-26 53,0-53,-53 26,1 1</inkml:trace>
  <inkml:trace contextRef="#ctx0" brushRef="#br1" timeOffset="164370.4013">19420 4392,'0'0,"0"53,0 26,80-26,-80 26,0-26,26 0,-26 0,0-26,0-1,27-26,-27-26,0-1,0-26,53-26,-53 26,0 0,26 27,-26-27,53 26,0 27,-53 27,53 26,-53-27,53 0,-53 27,0-26,0-1,0 27,0-26,0-1,-27 27</inkml:trace>
  <inkml:trace contextRef="#ctx0" brushRef="#br1" timeOffset="165095.443">20267 4392,'27'0,"25"0,1 0,0 0,27 26,-1-26,0 53,27-53,-79 53,-1-53,-26 27,0 25,0-52,-53 0,-26 27,0-27,-1 0,27 53,0-53,0 0,0 26,1-26,25 0,-26 0,27 0,26 0,-27 0,27 0,53 0,-26 0</inkml:trace>
  <inkml:trace contextRef="#ctx0" brushRef="#br1" timeOffset="165545.4687">20981 4894,'-52'0,"25"0,1 0,-27 27,-53-27,27 79,-1-79,27 27,0-27,0 0,27 0,-1 0,-25 0</inkml:trace>
  <inkml:trace contextRef="#ctx0" brushRef="#br1" timeOffset="167644.5888">21378 4392,'0'0,"0"-27,53 27,0 0,-26 0,-1 53,27-26,-53-1,26 27,-26-26,0-1,0 27,-52-27,25 27,1-26,-27-27,53 53,-27-53,27 26,27-26,26 0,0 0,52 0,-25 0,-1 0,-26 27,-26-27,-27 52,0-25</inkml:trace>
  <inkml:trace contextRef="#ctx0" brushRef="#br1" timeOffset="168718.6502">17542 6376,'-53'0,"27"27,26 26,-53 26,53-26,0 0,0-27,0 1,26-27,27 53,-27-53,27 0,-26-27,-27 1,53-27,-53 0,0-79,0 52,0 1,-53 26,53 0,-53 53,26 0,-25 0,52 79,0-52,0-1</inkml:trace>
  <inkml:trace contextRef="#ctx0" brushRef="#br1" timeOffset="168912.6613">18098 6694,'0'53,"0"-1,0-25,0-1</inkml:trace>
  <inkml:trace contextRef="#ctx0" brushRef="#br1" timeOffset="169700.7064">19659 6112,'0'-27,"0"27,0 79,0-26,26 0,-26 0,53 27,-53-54,0 1,0-54,0 1,0-27,0-53,0 53,26 26,-26-25,27 52,26 0,-27 0,-26 26,80 0,-27 54,-53-27,52 0,-52 0,0 0,0-27,0 0,0 27,0-26</inkml:trace>
  <inkml:trace contextRef="#ctx0" brushRef="#br1" timeOffset="170083.7283">20664 6006,'-79'79,"26"-52,0 25,-53 1,53 27,0-27,53-27,-79-26,79 53,0-26,26-27,1 0,26 0,26 52,-26-52,0 0,-27 27,54-27,-54 0,1 26,52 27,-79-26,26-27</inkml:trace>
  <inkml:trace contextRef="#ctx0" brushRef="#br1" timeOffset="170456.7496">21193 6138,'80'0,"-28"0,1 0,-53 0,27 0,-27 79,0-52,0-1,0 27,0-26,0-27,0 53,-53 0,79-27,54-26,-27 0,0 0,26 0,-53 0,27 0</inkml:trace>
  <inkml:trace contextRef="#ctx0" brushRef="#br1" timeOffset="172374.8589">26591 5000,'0'53,"0"0,0-26,0-1,0 27,26 0,-26 0,0 0,27 53,-27-27,0 0,0 1,0-1,0 0,0 27,0-26,0-1,0 0,0 1,0-1,0-26,0 26,0-26,0-26,52 26,-52 0,27 0,-27-1,53 28,-53-27,53-27,-53 27,53 0,-53-26,79 25,-79-25,27 26,-27-27,0 1,52 26,-52-27,0 1,0 52,27-53,-27-26,0-53</inkml:trace>
  <inkml:trace contextRef="#ctx0" brushRef="#br1" timeOffset="173754.9383">23918 6879,'27'0,"-1"0,54 0,-27 0,-27 0,27 0,26 0,-26 0,53 0,0 0,53 0,-27 0,27 0,-27 0,53 0,-26 0,26 0,-53 0,54 0,-28 0,-25 0,25 0,-25 0,25 0,-52 0,0 0,26 0,-26 0,0-27,26 27,-26 0,0 0,0 0,0 0,26 0,-26 0,26 0,27 0,-27-26,-26 26,26 0,1 0,-28 0,1 0,0 0,26 0,1 0,-27 0,26-53,27 53,-27 0,-26 0,26 0,-26 0,0 0,-1 0,1-53,-26 53,-1 0,0 0,1 0,-1 0,1 0,-1 0,0 0,1 0,-1 0,0 0,1 0,-1 0,1 0,25 0,-25 0,-1 0,27 0,0 0,-27 0,1 0,-1 0,0 0,-26 0,27 0,-27 0,-1 0,28 0,-1 0,1 0,-1 0,-26 0,26 0,-52 0,-1 0,27 0,-26 0,-27 0,-53 0</inkml:trace>
  <inkml:trace contextRef="#ctx0" brushRef="#br1" timeOffset="174019.9533">33258 6588,'0'0,"53"0,53 0,-80 0,1 53,26-27,-53 27,-27-26,-26 25,0-25,-26 26,-27-27,80-26</inkml:trace>
  <inkml:trace contextRef="#ctx0" brushRef="#br1" timeOffset="174684.9913">33073 7302,'26'0,"-26"27,0 26,0-1,0 1,0 0,0 0,0 0,0-26,0-27,53 0,-53-106,53 0,0 53,-26-26,26 52,-27-26,-26 133,0-54,0 27,0 26,0 1,0-27,0 26,0-52,0-1</inkml:trace>
  <inkml:trace contextRef="#ctx0" brushRef="#br1" timeOffset="175970.065">26564 4947,'0'-26,"-26"26,-27 0,53 26,-53 27,53-26,-27-27,27 53,-26-53,26 53,0-27</inkml:trace>
  <inkml:trace contextRef="#ctx0" brushRef="#br1" timeOffset="176203.0783">26591 4921,'26'0,"1"0,25 0,28 26,-27 1,26-27,-79 26,53-26</inkml:trace>
  <inkml:trace contextRef="#ctx0" brushRef="#br1" timeOffset="177131.1313">27067 4418,'0'-26,"0"26,0 53,0 0,0 26,0-26,0 0,0 0,0-27,0 27,0-26,26-27,27 0,-26 0,52-106,-79 79,27-26,-27-26,0 26,0 0,0 53,0 53,0-26,0-1,0 27,0-27,0 27,0 0,0-26,0-1</inkml:trace>
  <inkml:trace contextRef="#ctx0" brushRef="#br1" timeOffset="177956.1786">27728 4312,'0'-26,"0"-1,-26-25,-1 52,1-27,-27 27,27 0,-27 53,53 0,-27-27,27 27,-53 0,53-26,0-1,-26 27,26-26,0 25,0-25,0-1,0 1,0 26,0-53,0 53,0-27,53-26,-53 53,0-27,26 1,-26 26,27-53,-27 26,53-26,0 0,-27 0,27-26</inkml:trace>
  <inkml:trace contextRef="#ctx0" brushRef="#br1" timeOffset="178414.2047">27728 4471,'0'27,"0"26,0-27,0 0,0 27,0-53,0 53,0-26,53-27,-53-53,0 26,0-26,0 1,27 52,26 0,0 26,-53 0,0 27,0 27,0-1,-27-52</inkml:trace>
  <inkml:trace contextRef="#ctx0" brushRef="#br1" timeOffset="178680.22">28046 4709,'26'0,"27"0,-26 0,-1 0</inkml:trace>
  <inkml:trace contextRef="#ctx0" brushRef="#br1" timeOffset="179155.2471">28363 4418,'0'27,"0"-1,27-26,-27 53,53-53,-53 53,26-53,-26 26,0 27,0 0,-26-53,26 53,-53-53,53 27,-27-27,27 26,0-26,53 0,0 0,0 53,0-53,0 0</inkml:trace>
  <inkml:trace contextRef="#ctx0" brushRef="#br1" timeOffset="179831.2858">28707 4286,'0'0,"0"-53,0 27,27 26,52 0,-52 0,26 0,-1 0,-25 0,-27 0,26 0,-26 52,0-25,0 26,0-27,0 27,0-26,0-1,0 54,0-28,0 1,0 0,0 0,0 27,0-28,0 1,0-26,0 26,0 0,-53-53,27-27,-27 1,0 26,53-53</inkml:trace>
  <inkml:trace contextRef="#ctx0" brushRef="#br1" timeOffset="180761.3389">27331 4762,'0'-26,"-52"26,52 0,0 53,0-27,26 27,0-27</inkml:trace>
  <inkml:trace contextRef="#ctx0" brushRef="#br0" timeOffset="192775.0261">27358 6694,'0'-27,"0"27,0 27,0 52,0-26,0 0,0-27,26 27,-26-26</inkml:trace>
  <inkml:trace contextRef="#ctx0" brushRef="#br0" timeOffset="193083.0438">27464 7276,'0'53,"0"52,0-78</inkml:trace>
  <inkml:trace contextRef="#ctx0" brushRef="#br0" timeOffset="193862.0883">26564 7064,'-79'79,"52"-52,-26 26,53-27,-26 1,26 26,0-27,26-26,1 0,26 0,-27-26,27-27,-53 26,27 1,-27-27,0 26,0 1,0 26,0-53,-27 53,-26 0,53 27,-26-1</inkml:trace>
  <inkml:trace contextRef="#ctx0" brushRef="#br0" timeOffset="194974.1519">27596 7223,'0'-27,"-26"27,-54 0,27 80,53-54,-26-26,26 27,0 26,26-53,-26 26,27-26,-27 26,0 54,0-54</inkml:trace>
  <inkml:trace contextRef="#ctx0" brushRef="#br0" timeOffset="196113.2171">27411 7249,'0'-26,"0"-1,0 54,0 26,0-27,0 27,0-26,0-1,0 27,0-27,0 1,0 52,0-52,0-27</inkml:trace>
  <inkml:trace contextRef="#ctx0" brushRef="#br0" timeOffset="198732.3669">28125 6852,'0'-26,"0"-1,0-25,0-1,0 0,0 0,0 26,-53-52,53 53,0-1,0-26,0 27,0-27,0 0,0 26,-26 27,26-26,0-1,0-25,0 25,0 1,-53 26,53-53,0 26,0 1,0-27,0 26,0 1,0-27,-27 53,27-26,0-1,-26-26,26 27,0-1,0-26,0 27,-53 26,53-27,0 27,27 0,-1 0,0 0,-26-52,53 52,-79 26,-1 27,-52 0,26 0,27-53,26 0,0-53,-53 53,79 0,54 0,-54 0,27 0,-27 0,1 26,26-26,-27 53,-26-26,53 26</inkml:trace>
  <inkml:trace contextRef="#ctx0" brushRef="#br0" timeOffset="200768.4833">29025 6799,'0'0,"0"0,0-52,0 25,-27 27,27-26,0-27,-26 53,26-27,0 1,-27-27,27 26,0 1,0-27,0 27,0-27,0 0,-52 0,52 26,0 1,-27-27,27 27,-53-27,53 26,0 1,0-1,0-26,-26 27,26-27,0 27,-53-1,53-26,0 27,0-27,0 0,0 0,-27 53,27-27,0 1,0-27,0 27,-26 52,26 27,0-27,0 1</inkml:trace>
  <inkml:trace contextRef="#ctx0" brushRef="#br0" timeOffset="201076.501">28707 5556,'0'-27,"0"-25,0 52,-26 0,-54 0,54 0,-27 0,27 0,26 0,53 52,26 1,-53 0,1-53,-27 27,53-27,-53 26,53-26</inkml:trace>
  <inkml:trace contextRef="#ctx0" brushRef="#br0" timeOffset="203254.6255">29845 6799,'-26'0,"26"-26,-53 26,53-53,0 27,0-1,0-26,-27 53,27-26,0-1,0-26,0 27,0 0,-26 26,26-53,0 0,-53 0,53 26,0-26,-27 27,27-27,0 0,0 27,-53 26,53-53,0 26,0-26,-26 27,26-27,0 27,0-1,-26 27,26-26,0-27,0 26,-53 27,53-26,0-27,0 0,0 26,-27 27,27-52,0 25,-26 1,26-27,0 53,53 0,0 0,-53-27,0 27,-53 0,26 0,-26 27,27-27,-27 0,0 0,53 26,26-26,-26 53,80-53,-54 27,1-27,26 79,-27-53,-26 27,53-53</inkml:trace>
  <inkml:trace contextRef="#ctx0" brushRef="#br0" timeOffset="204669.7065">28046 7091,'0'-27,"0"27,26 0,27 0,27 0,-27 0,-27 0,-26 0,0 79,0-26,-26-53,26 53,0-26,0-27,26 0,27 0,-27 0,1 0,26 53,-27-53</inkml:trace>
  <inkml:trace contextRef="#ctx0" brushRef="#br0" timeOffset="205531.7558">29051 6985,'0'0,"80"-27,-27 27,-1 0,-25 0,-27 27,0 26,0-27,-53 27,53-27,-53-26,53 53,0 0,0-53,53 0,-27 27,27-27,-26 0,-27 26,0 27,-53 0,-26-53,26 106,0-106,0 26</inkml:trace>
  <inkml:trace contextRef="#ctx0" brushRef="#br0" timeOffset="206525.8126">29845 6958,'0'-53,"-26"53,26-26,0 52,0-26,0 80,0-27,0-27,0 1,0-1,0 27,52-53,1 0,-26 0,-1 0,27 0,-26 0,-1 0,27 0</inkml:trace>
  <inkml:trace contextRef="#ctx0" brushRef="#br0" timeOffset="206796.8279">30189 7064,'0'-26,"0"26,-26 0,26 53,-27-1,27 1,0-26,0-1,0 27,0-26,0-1,0 27,0-27,0 1</inkml:trace>
  <inkml:trace contextRef="#ctx0" brushRef="#br0" timeOffset="208085.9019">28125 7091,'0'-27,"0"27,53 0,0 0,0 0,0 0,-27 0,27 0,-53 27,0 25,0-25,0 26,-53 0,0 0,27 0,26-27,-53-26,53 53,0-27,27-26,-1 0,0 0,27 0,-26 0,-1 0,1 0,26 0,0 0,-53 53</inkml:trace>
  <inkml:trace contextRef="#ctx0" brushRef="#br0" timeOffset="209453.9799">27437 7223,'0'-27,"53"1,-53-27,0 106,0-27,0 27,0 0,0 0,0 26,0-26,0 0,0-26,0 26,0-27,-26-26</inkml:trace>
  <inkml:trace contextRef="#ctx0" brushRef="#br0" timeOffset="212532.1562">1296 7223,'0'-53,"0"-26,106 52,-53 27,27 0,-27 0,-1 0,1 27,-26 25,-27 1,0 27,0-1,0 0,-27 1,-26-1,1 1,52-54,0 1,0 52,105-26,-25-53,-1 0,0 53,1-53,-27 0,-53 26,0 1</inkml:trace>
  <inkml:trace contextRef="#ctx0" brushRef="#br0" timeOffset="212833.1734">1349 7540,'0'-26,"27"26,-1 0,54 0,-1 0,27 0,0 0,0 0,-27 0,-26 0,0 0</inkml:trace>
  <inkml:trace contextRef="#ctx0" brushRef="#br0" timeOffset="213061.1863">2381 7567,'0'-53,"53"53,27 0,-1 0,0 0,-26 0</inkml:trace>
  <inkml:trace contextRef="#ctx0" brushRef="#br0" timeOffset="213343.2026">3069 6958,'-53'-26,"27"26,26 0,0 26,0 54,0-27,0 26,26 0,-26 1,53 52,0-26,-53-27,79 27,-52-80</inkml:trace>
  <inkml:trace contextRef="#ctx0" brushRef="#br0" timeOffset="213651.2202">3413 7673,'53'0,"-26"0,25 53,-52-27,0 0,27 27,-27-26,0-1,0-52,0-1,0-26,0 1,0 25,0 1,0 26,26-53,27 53,27 0,-54 0,1 0,25 26,1 1</inkml:trace>
  <inkml:trace contextRef="#ctx0" brushRef="#br0" timeOffset="213965.2382">2752 7223,'26'0,"27"0,26 0,-26 0,0 0,27 26,52-26,-26 0,0 0</inkml:trace>
  <inkml:trace contextRef="#ctx0" brushRef="#br0" timeOffset="214962.2952">4551 7487,'0'-53,"-53"27,26-27,-25 53,-1-26,26 26,1 0,-54 0,54 0,-1 0,-25 0,25 53,-26-27,53 27,-26-27,26 1,0 52,26-79,27 27,-26-27,25 0,-25 0,26 0,-27 0,27-80,0 27,-53 0,27 53,-27 0,79 53,-53-26,27 26,-26-27,-1 1,27 26,-26-27,-27 27,53-27</inkml:trace>
  <inkml:trace contextRef="#ctx0" brushRef="#br0" timeOffset="215284.3136">4789 7752,'53'0,"0"0,-53 0,26 0,-26 79,0-52,27 26,-27-27,53-26,-27 0,-26-79,53-1,-53 1,26 26,-26 0,53 53,-53-26,27 26,-1 0,-26 0,53 53,-53-27,27 27,-27-26,53-1,-53 27,0-27</inkml:trace>
  <inkml:trace contextRef="#ctx0" brushRef="#br0" timeOffset="215639.3339">5794 7276,'-26'0,"-27"0,-26 26,26-26,26 27,-26 26,53-27,27-26,26 53,0-53,52 79,-25-79,-27 53,-27-53,-26 53,0 0,0-53,-53 53,0-53,0 53,1-53,-1 0</inkml:trace>
  <inkml:trace contextRef="#ctx0" brushRef="#br0" timeOffset="216418.3785">6509 7091,'0'-106,"0"79,-27 1,-26-54,27 80,-27-26,27 26,-27 0,26 0,27 0,-53 53,53-27,0 54,0 26,0-1,0 28,0-28,0 1,0 0,0 0,53 0,-26-27,-27 1,79 25,-79-52</inkml:trace>
  <inkml:trace contextRef="#ctx0" brushRef="#br0" timeOffset="216651.3918">6191 7593,'27'0,"26"0,-27-26,27 26,26 0,1 0</inkml:trace>
  <inkml:trace contextRef="#ctx0" brushRef="#br0" timeOffset="217132.4193">6800 7382,'-27'0,"-52"0,26 26,27 27,-27-27,53 27,0 0,79 0,-26-53,0-26,0 26,0-53,-27 53,-26-53,53 53,-53 26,0 1,0-1,0 27,0-26,0 26,0-80,0-26,0-26,79-27,-79 53,53 0,-53 0,53 53,0 0,-26 0,-1 0</inkml:trace>
  <inkml:trace contextRef="#ctx0" brushRef="#br0" timeOffset="217580.4449">7355 7699,'27'0,"-27"27,26-1,27 27,-26-27,26-26,-27-26,-26-1,53-25,-53 78,26 27,-26 0,27-53,26 0,-27 0,-26-53,53 0,-53 0,53-26,-53 52,27 27,26 0,-53 27,52 26,-52 26,0-26,27 0,-27 0</inkml:trace>
  <inkml:trace contextRef="#ctx0" brushRef="#br0" timeOffset="218502.4977">6720 7434,'0'27,"0"-1,53 1,-53 26,0 26</inkml:trace>
  <inkml:trace contextRef="#ctx0" brushRef="#br0" timeOffset="219029.5278">6112 7567,'-27'26,"27"-26,53 0,0 0</inkml:trace>
  <inkml:trace contextRef="#ctx0" brushRef="#br0" timeOffset="220400.6062">8811 7434,'-27'0,"27"0,-79 53,52-26,27-1,-53 27,53-26,0 26,53-53,0 0,0 0,0 0,0-27,-53-52,0 52,0 1,-26 26,-27-53,26 53,1 0,-54 0,80 0,0 53,53-53,27 0,-27 0,-1 0,1 0,0 0,27-27,-54 27,1-26,26 26,-27 0,0 0,54 0,-1 0,-26 0,26 0,1 0,-27-53,0 27,-27-27,-26 26,53-26,-53 27,0-1,0 1,-53-27,27 53,-1 0,-26 0,27 0,-1 0,-26 26,27 54,-27-1,53 27,-79 53,79 0,0 26,-53-53,53 106,0-26,0-80,0 27,0-53,0-27,0-26,0 0</inkml:trace>
  <inkml:trace contextRef="#ctx0" brushRef="#br0" timeOffset="220602.6178">9208 8255,'52'-53,"-25"53,26 0,26 0,1 0,-1 0,0 0,27 0,26 0,-52 0</inkml:trace>
  <inkml:trace contextRef="#ctx0" brushRef="#br0" timeOffset="222075.702">10425 7540,'26'0,"-26"-26,0 26,0 53,0 26,0 1,0 25,0-25,0-1,0-26,0-27,0 1,53-27,-27 53,27-53,0 0,-26-27,26 27,-27-79,27 26,-53 0,26-26,-26 26,0 26,0 54,0 26,0 0,0-27,0 1,27 26,-27-27,53 27,-53-27,79 27,-52-26</inkml:trace>
  <inkml:trace contextRef="#ctx0" brushRef="#br0" timeOffset="222425.7221">11086 8069,'27'0,"52"0,-53 53,1-53,26-53,-53 27,0-27,0 27,26-27,-26 0,53 53,-53-27,27 27,25 0,-52 0,53 0,-53 80,53-54,-53 27,0-26,0-1,0 27</inkml:trace>
  <inkml:trace contextRef="#ctx0" brushRef="#br0" timeOffset="222660.7355">11827 7673,'0'26,"-53"27,53-27,0 27,0 0,0 0,26-26,54 52,-54-79,27 0,-26 0,-1 0</inkml:trace>
  <inkml:trace contextRef="#ctx0" brushRef="#br0" timeOffset="222847.7462">11986 7514,'0'-27,"0"1,0-1,0 27,-27 0</inkml:trace>
  <inkml:trace contextRef="#ctx0" brushRef="#br0" timeOffset="223085.7598">12171 7302,'0'27,"0"52,0 27,0 0,0 52,-27 1,27-53,0-27,0 1,0-27,0-27,0-26,0 80,27-80</inkml:trace>
  <inkml:trace contextRef="#ctx0" brushRef="#br0" timeOffset="223290.7715">11986 7937,'26'-79,"1"79,52 0,-53 0,1 0,26 0,-27 26,1-26,-27 27</inkml:trace>
  <inkml:trace contextRef="#ctx0" brushRef="#br0" timeOffset="223514.7843">12753 7911,'53'0,"-27"0,27 0,0 0,-26 0,26 0</inkml:trace>
  <inkml:trace contextRef="#ctx0" brushRef="#br0" timeOffset="224263.8272">13679 7382,'0'0,"-53"0,0 0,-26 0,52 0,-26 52,53 1,0 0,27 0,26-53,53 80,-27-80,0 53,-26-53,0 52,-53-25,-26-1,-27-26,0 53,-26-53,52 0,1 0</inkml:trace>
  <inkml:trace contextRef="#ctx0" brushRef="#br0" timeOffset="224525.8422">14076 7408,'0'-26,"0"-27,0 79,0 27,0 26,0 1,0 26,0-53,0-1,26 1,-26 0,0 27,0-54,53 1</inkml:trace>
  <inkml:trace contextRef="#ctx0" brushRef="#br0" timeOffset="224736.8543">14023 7699,'0'-26,"26"26,1 0,26 0,-27 0,27 0,0 0,26 0</inkml:trace>
  <inkml:trace contextRef="#ctx0" brushRef="#br0" timeOffset="225081.874">14420 7884,'26'-26,"1"26,26 0,0-27,-1 27,1-26,-26 26,-27-53,26 53,-26-53,0 27,-53 26,27 0,-1 0,-25 0,-1 0,26 0,27 26,-53 27,53-27,0 1,0 26,53-27,0 27,0-53,0 53,26-53,-52 0,-1 0</inkml:trace>
  <inkml:trace contextRef="#ctx0" brushRef="#br0" timeOffset="225450.8951">14923 7329,'0'-27,"0"1,0-27,0 26,0 1,0 52,0 27,0 27,0 25,26 54,-26 26,0 1,0-54,0 53,53 0,-53-26,0-80,53 1,-53-1,26-52,-26-27,0-80,0 1</inkml:trace>
  <inkml:trace contextRef="#ctx0" brushRef="#br0" timeOffset="225841.9175">15002 7487,'0'-26,"0"-1,26 54,1-27,26 53,0 26,-53-26,0-26,-27 26,-52-1,-1 28,-25-27</inkml:trace>
  <inkml:trace contextRef="#ctx0" brushRef="#br0" timeOffset="226761.9701">15505 7699,'26'0,"27"0,26 0,1-53,-1 53,27-79,-53 26,-27 26,-26-26,0 53,-26 0,-27 0,26 0,27 0,-26 0,26 53,0-26,0 26,26-27,27 27,-26-26,-1 26,-26-27,80 0,-80 27,0-26,-27-27,1 53,-1-53,-26 0</inkml:trace>
  <inkml:trace contextRef="#ctx0" brushRef="#br0" timeOffset="226996.9833">16431 7620,'0'-53,"0"0,-27 53,1 26,26 1,-53 26,53 26,0-26,0 0,0 26,0-26,0-26,0 26,0-27,26-26,-26 26,27-26</inkml:trace>
  <inkml:trace contextRef="#ctx0" brushRef="#br0" timeOffset="227191.9947">16378 7302,'0'0,"0"-26,53 26,-53 53,0 0,-27-27</inkml:trace>
  <inkml:trace contextRef="#ctx0" brushRef="#br0" timeOffset="228090.046">17013 7593,'0'-53,"-27"53,-26 0,27 0,-27 0,-26 0,26 0,26 27,-26-1,53 1,27-27,26 53,-27-53,27 0,26-27,-52 27,26-79,-27 52,-26 27,53 53,-53 0,53 27,0 52,-53-53,53 27,-53-27,0 27,0-26,0-1,-27-26,1-27,-27-26,27 0,-27 0,53-26,0-27,0-26,0-27,79-27,0 1,-26 53,27-1,-27 80,0 0,0 0,-1 0,-25 53,-27 27,53-27,-53 26,0-26,0 0,0 0,0-27,26-79,27-26,0 0,0-1,0-26,-27 80,-26-27,53 53,-53 53,27 26,-27-26,0 0,53 0,-53 0,0 0,0-27,26 27,-26-26</inkml:trace>
  <inkml:trace contextRef="#ctx0" brushRef="#br0" timeOffset="228697.0808">18521 8017,'53'-53,"-53"26,0-26,-27 27,-26 26,0 0,53 26,-26 27,26-26,0 26,0-27,0-26,26 0,54 53,-27-53,-27 0,1 0,26 0,-27 0,27 0,0 0,-27 0,27 0,-26 0,26-53,-53 0,53-26,-53-27,0 0,52 27,-52 26,0 26,0-26,-79 53,26 0,53 53,-53 27,53 26,0-27,0 0,0-26,0 0,0 0,0 0,0 0,53-27,-53 27,80-53,-54 0</inkml:trace>
  <inkml:trace contextRef="#ctx0" brushRef="#br0" timeOffset="228877.0911">19579 7143,'0'0,"0"53,-53 0,53 27,-53 25,0 28</inkml:trace>
  <inkml:trace contextRef="#ctx0" brushRef="#br0" timeOffset="229034.1">19447 8175,'53'0,"-27"0,1 0</inkml:trace>
  <inkml:trace contextRef="#ctx0" brushRef="#br0" timeOffset="229193.1091">19976 7567,'27'0,"25"0,-78 79,-27-52</inkml:trace>
  <inkml:trace contextRef="#ctx0" brushRef="#br0" timeOffset="230355.1756">2223 9181,'79'0,"27"0,79-80,0 80,0 0,53-53,-26 53,0 0,79-79,0 79,-27 0,28-53,-54 53,-27 0,27 0,-52 0,-54 0,-26 0,26 0</inkml:trace>
  <inkml:trace contextRef="#ctx0" brushRef="#br0" timeOffset="230534.1858">7382 8810,'159'0,"26"-53,-26 53,-27 0,27 0,-27 0,27 0,-27 0,27 0</inkml:trace>
  <inkml:trace contextRef="#ctx0" brushRef="#br0" timeOffset="230669.1936">9631 8784,'185'0,"-26"0,26 0,0 0,-52 0,25 0,-25 0,-1 0,-26 0,0 0,-1 0,54 0</inkml:trace>
  <inkml:trace contextRef="#ctx0" brushRef="#br0" timeOffset="230776.1997">12938 8757,'185'0,"27"0,26-53</inkml:trace>
  <inkml:trace contextRef="#ctx0" brushRef="#br0" timeOffset="230924.2082">15266 8678,'80'0,"26"0,0 0,26-26,-26 26,-1 0,1 0,-26 0,-27 0</inkml:trace>
  <inkml:trace contextRef="#ctx0" brushRef="#br0" timeOffset="231271.228">16933 8731,'106'0,"26"0,-26 0,0 0,0 0,0 0,26 0,-26 0,0 0,53 0,-1 53,-25-53,-28 0,54 0,-27 0,27 0,0 0,-53 0,-27 26,1-26,-1 0,0 0,-26 0,0 0,0 53,0-53,26 0,-52 0,-27 27,26-27,-52 0,-1 0</inkml:trace>
  <inkml:trace contextRef="#ctx0" brushRef="#br1" timeOffset="240334.7464">3254 10054,'0'-53,"0"26,-26 27,26 53,-79-26,52 52,-26-26,27 0,-54 26,27-26,1 0,25 0,-26-26,27 26,-27-27</inkml:trace>
  <inkml:trace contextRef="#ctx0" brushRef="#br1" timeOffset="240620.7628">2725 10001,'27'0,"-27"-53,53 53,-27 26,-26 27,0 0,53 0,-53 27,26-27,-26-1,80 1,-27-26,-27 26,27-27,-26 1,-27 26,52-27,-52 27</inkml:trace>
  <inkml:trace contextRef="#ctx0" brushRef="#br1" timeOffset="241040.7868">3466 10160,'0'0,"0"0,-53 53,53 26,-79 27,79-27,0 1,-27-1,27 0,0-26,27 27,-1-54,54 27,-1-53,27 53,-27-53</inkml:trace>
  <inkml:trace contextRef="#ctx0" brushRef="#br1" timeOffset="242021.8429">3863 10133,'0'-53,"0"27,53 26,0 0,26 0,-26 0,0 0,0 79,-27-52,-26 52,0-26,-53 0,1 0,-1 26,26-26,-26 0,53 0,0-27,0 1,53 26,27-53,-1 0,0 0,1 0,-1 0,-53 0</inkml:trace>
  <inkml:trace contextRef="#ctx0" brushRef="#br1" timeOffset="242321.8601">3757 10477,'0'-26,"0"26,27 0,52 0,0 0,1-53,-1 53,0 0,-26 0,0 0,-26 0,-1 0,1 0</inkml:trace>
  <inkml:trace contextRef="#ctx0" brushRef="#br1" timeOffset="242592.8756">4524 10027,'0'-26,"0"26,53 0,-26 53,26 26,-27-26,27 0,-53 26,0 1,0 26,0 26,-79 0,-1-52,27-27,0-1,27-25,79-27</inkml:trace>
  <inkml:trace contextRef="#ctx0" brushRef="#br1" timeOffset="243025.9003">5503 10292,'53'0,"-26"0,26 0,-27 0,1 0,-1 0,27 26</inkml:trace>
  <inkml:trace contextRef="#ctx0" brushRef="#br1" timeOffset="243183.9093">5477 10742,'79'-27,"1"27,-27 0,-1 0,-25 0</inkml:trace>
  <inkml:trace contextRef="#ctx0" brushRef="#br1" timeOffset="244609.9909">7858 9974,'27'0,"-27"-26,0 26,-53 0,26 0,-52 0,-27 53,-26 26,-1 1,54-27,-27-27,53 27,27-53,26 53,0 0,0-53,53 0,26 26,1-26,-1 0,0 0,-26 0,-26 0,26 53,-53 53,0-80,-80 27,27 27,-53-27,54 26,-1-52,0 25,26-52,27 27,0 26,133-53,25 0,107 0,26-53,0 53,26 0,27-53,-105 53,-28 0,-52 0,-53 0,-53 0,0 0,-80 0</inkml:trace>
  <inkml:trace contextRef="#ctx0" brushRef="#br1" timeOffset="245232.0265">6244 11668,'53'53,"0"-53,-27 53,27 0,-26-27,26 0,-27-26,-26 80,0-54,0-52,0-27,27-26,-27 26,79 0,-52 0,25 26,-25 27,-1 0,54 0,-54 0,-26 53,27-26,-27 26,0 0,53-1,-53-25,0 26,0-27,26-26</inkml:trace>
  <inkml:trace contextRef="#ctx0" brushRef="#br1" timeOffset="245495.0416">7488 11615,'53'-53,"-27"53,1 0,25 0,-25 0,-1 0,-26 53,-26 26</inkml:trace>
  <inkml:trace contextRef="#ctx0" brushRef="#br1" timeOffset="245666.0513">7355 12091,'53'-53,"27"53,-27-26,-27 26,-26 26</inkml:trace>
  <inkml:trace contextRef="#ctx0" brushRef="#br1" timeOffset="245953.0678">8202 11800,'53'0,"-27"0,1 0,26 0,0 0,0 0,-27 0,27 0,-26 0,-1 0,0 0</inkml:trace>
  <inkml:trace contextRef="#ctx0" brushRef="#br1" timeOffset="246507.0994">9260 11536,'0'-27,"0"27,-52 53,25-27,-52 27,26 27,-27-27,54 0,-1-53,-25 26,25-26,27 0,0-53,0 0,27-26,-27 26,52 0,1 27,-26 26,26 0,-27 0,27 26,0 27,0 0,0-27,-27-26,-26 53,53-53,0 0,-53-53,0-26,0 26,-53 0,27 0,-27 0,26 53,-25-26,25 26,1 0,26 26,-53-26</inkml:trace>
  <inkml:trace contextRef="#ctx0" brushRef="#br1" timeOffset="247445.1531">7276 9472,'27'0,"25"0,54 0,53 0,-53 0,-27 0,-26 0,-106 0</inkml:trace>
  <inkml:trace contextRef="#ctx0" brushRef="#br1" timeOffset="247671.166">7514 9287,'27'0,"-27"-27,0 54,0 25,0-25,0 26,26 0,-26 26,0-26,53 0,-53 0,0 0,26 26,-26-52</inkml:trace>
  <inkml:trace contextRef="#ctx0" brushRef="#br1" timeOffset="248210.1969">8546 9181,'0'-27,"0"27,0 27,-53 26,-26 0,26 26,0-26,-26 0,52-53,1 53,-27-53,26 0,27 0,0-53,0 0,0-27,0 28,0-1,0 0,80 53,-1 0,-53 0,27 53,27-27,-27 27,-27-27,27 27,-26-53,25 0,1 0,-53-53,0 27,-26-27,-27 0,27 53,-27 0,26 0,27 53,0-26,0-27</inkml:trace>
  <inkml:trace contextRef="#ctx0" brushRef="#br1" timeOffset="249351.2621">9684 9842,'0'0,"53"53,0 0,-27 26,-26-26,53 0,-53 0,0 0,0-26,-26-1,26 27,-53-53,53 26,0-52,0-27,0-26,53-27,-27 0,53 0,-26 27,-53-1,27 54,-27-1,0 27,0 53,0 0,0 27,0-54,0 1,0 25,0-25,0-1,53 27,-27-26,1 26,52-53,-26 0</inkml:trace>
  <inkml:trace contextRef="#ctx0" brushRef="#br1" timeOffset="249896.2933">10689 9525,'0'-27,"0"-26,0 0,0 53,-79 27,-1 26,28-27,-1 27,26 27,27-28,-79 1,79 0,0 53,0-27,0-26,0 27,0-1,26 1,-26-1,53 0,-53-26,27-26,-27-1,0 53,53-52,-53-1,26-26,-26 53,53-53,26 27</inkml:trace>
  <inkml:trace contextRef="#ctx0" brushRef="#br1" timeOffset="250286.3156">10821 10266,'0'0,"0"26,0 27,53-27,-53 27,0-26,0 26,27-53,-27-53,53 0,-53-27,26-25,-26 52,53 26,-53-26,53 53,0 53,-53-26,53 26,-53 0,0-27,0 27,0 0,0 26,0-52,26-27</inkml:trace>
  <inkml:trace contextRef="#ctx0" brushRef="#br1" timeOffset="250815.3459">11298 9498,'0'-26,"0"-1,0-26,53 53,-53-26,26 26,27 0,26 26,-79 27,27-26,-27 26,0 26,0-26,0 0,0 0,0 0,0 26,0 0,0-26,0 0,0 0,0 27,53-27,-53-1,53 1,-53 27,0-54,0 1,0 26,-80-53,1 52,-27-52,-26 106,52-106</inkml:trace>
  <inkml:trace contextRef="#ctx0" brushRef="#br1" timeOffset="251593.3903">12356 9895,'0'-26,"27"26,52 0,-26 0,0 0,26 26,-52 27,-27 0,52 0,-52 0,0 0,0 0,0 0,0 26,-79-26,79-27,-26 27,26-26,0-1,0 53,79-79,-26 27,26-27,1 0,-27 0,0 0,-53 53</inkml:trace>
  <inkml:trace contextRef="#ctx0" brushRef="#br1" timeOffset="251832.404">12330 10398,'26'0,"-26"-27,53 27,26 0,-52 0,26 0,26 0,0 0,1 0,-1 0,1 0,-27 0,-1 0</inkml:trace>
  <inkml:trace contextRef="#ctx0" brushRef="#br1" timeOffset="252326.4323">12224 9366,'26'0,"1"0,-1 0,54 0,-1 0,-26 0,0 0,0 0,0 0,-1 0,-25 0</inkml:trace>
  <inkml:trace contextRef="#ctx0" brushRef="#br1" timeOffset="252712.4543">12912 9313,'53'0,"-53"53,79 0,-79 0,26 0,-26 26,0-26,0-27,0 1,0 26,0-80,53 1,-53-1,53-25,-53-1,53 0,-53 0,53 53,-53-27,27 27,-1 0,-26 53,53-26,-53 26,0 0,26-1,-26 1,0 27,0-1,0-52</inkml:trace>
  <inkml:trace contextRef="#ctx0" brushRef="#br1" timeOffset="255061.5887">14367 10318,'26'-52,"54"25,-27 27,-27 0,27 0,-53 27</inkml:trace>
  <inkml:trace contextRef="#ctx0" brushRef="#br1" timeOffset="255217.5977">14552 10583,'27'0,"25"0,1 0,0 0,0 0,-26 0,26 0,-27 0</inkml:trace>
  <inkml:trace contextRef="#ctx0" brushRef="#br1" timeOffset="257415.7234">16960 9736,'0'-26,"0"26,-80 0,28 0,-1 0,-53 0,26 0,1 79,-27-26,53-26,27 26,-27-27,53 0,26-26,1 0,26 0,26 53,0-53,1 0,26 53,-53-53,-27 53,-26-26,79 52,-79 0,-26 1,-53-1,-1 27,-26-27,27-26,26-26,0-27,53 26,-26-26,52 53,27-53,0 0,26 0,54 0,52 0,27 0,-27 0,0 0,0 0,-53 0,-52 0,-1 0,-52 0,-27 27,-27 26</inkml:trace>
  <inkml:trace contextRef="#ctx0" brushRef="#br1" timeOffset="258329.7757">15822 11456,'0'27,"0"52,0 0,0 1,0-1,0 0,0-26,0-26,0 26,0-106,0 0,53 0,-53-26,53-27,-27 0,27 53,-53 27,27 26,-1 0,-26 0,80 26,-80 53,53-26,-53 0,52 0,-52 27,27-54,-27 0,0 27</inkml:trace>
  <inkml:trace contextRef="#ctx0" brushRef="#br1" timeOffset="258646.7938">16484 11641,'26'0,"-26"-26,26 26,27-27,-26 27,26 0,0 0,0 0,-53 27,0 26,-27 0</inkml:trace>
  <inkml:trace contextRef="#ctx0" brushRef="#br1" timeOffset="258803.8028">16563 12065,'79'0,"-52"0,-1-53,27 53,0 0,-26 0</inkml:trace>
  <inkml:trace contextRef="#ctx0" brushRef="#br1" timeOffset="259086.819">17171 11721,'0'-27,"27"-26,26 53,0 0,-27 0,1 0,26 0</inkml:trace>
  <inkml:trace contextRef="#ctx0" brushRef="#br1" timeOffset="259559.846">17859 11509,'0'27,"-26"-1,26 27,-53-27,27 27,-27-26,0-27,53 53,-27-53,27-27,-53 27,53-53,0 0,53 53,-26 0,26 0,0 0,26 80,-26-80,-27 0,27 0,-26 0,-27-27,-27-52,1 52,-54-25,27 52,1-53,25 53,-26 0</inkml:trace>
  <inkml:trace contextRef="#ctx0" brushRef="#br1" timeOffset="260587.9048">17039 9048,'0'27,"-26"26,-1 0,-26 0,-26 0,26-1,-26-25,-1 26,54-53,-1 0,-26 0,53-27,0 1,0-27,0 0,0 0,27 27,-1 26,27-53,-26 53,26 0,26 53,0 0,-26-27,0-26,27 53,-27-53,-1 0,-25 0,-27 0,79-26,-79-27,0 0,0 0,0 0,-53-26,53 52,-53 27,53-26,-52 26,25 0,27 26,-53 53,53-26,0-26</inkml:trace>
  <inkml:trace contextRef="#ctx0" brushRef="#br1" timeOffset="263649.0799">18574 9816,'0'26,"0"54,0-28,0 1,0 0,0 0,0 27,0-54,0 1,0 25,53-52,-27 0,54-52,-80 25,52-26,-52-26,53-1,-53 27,0 27,0-27,0 106,0-27,0 1,0-1,0 27,0-26,0-1,0 27,27-26,-27 26,53-53,0 79,-27-79,27 0</inkml:trace>
  <inkml:trace contextRef="#ctx0" brushRef="#br1" timeOffset="264204.1116">19473 9366,'0'-53,"0"53,0-53,-26 53,-27 0,0 0,27 53,-27 26,53-26,-53 0,53 27,0-1,0 0,0 1,0 26,0-27,0-26,0 0,0 0,0 0,0 0,53-27,-53 27,26-53,-26 53,27-53,-27 26,53-26,26 53,-53-53</inkml:trace>
  <inkml:trace contextRef="#ctx0" brushRef="#br1" timeOffset="264578.133">19632 10133,'27'27,"25"-1,-52 27,27-26,-27 25,0-25,53-1,-53 27,0-79,0-27,26 0,-26-26,0 26,53 0,-53 26,53 27,-53 27,53 26,-53-27,53 27,-53 0,0-27,0 1,53 26,-53-27</inkml:trace>
  <inkml:trace contextRef="#ctx0" brushRef="#br1" timeOffset="265044.1596">20108 9419,'0'-53,"0"26,27 27,26 0,-27 53,27-26,-26 26,-27 0,79 26,-79 0,0 1,0-27,0 26,-27-26,27 0,-52 26,52-26,-27 0,27 0,0 0,0 26,0-52,0-1,0 27,0-26,-53-27</inkml:trace>
  <inkml:trace contextRef="#ctx0" brushRef="#br1" timeOffset="265584.1906">20849 9604,'0'-53,"53"53,-26-26,25 26,1 0,0 0,0 0,0 0,0 0,-53 26,53 27,-53 0,0 0,-26 26,-27-26,26 0,-26 0,53-27,-26 1,26 52,0-79,53 27,26-27,0 0,27 0,-53 0,-26 0</inkml:trace>
  <inkml:trace contextRef="#ctx0" brushRef="#br1" timeOffset="265795.2026">20955 9974,'0'-26,"53"26,-27 0,27 0,0 0,27 0,-1 0,0 0,1 0,-27 0,-27 0</inkml:trace>
  <inkml:trace contextRef="#ctx0" brushRef="#br1" timeOffset="266199.2258">20823 8943,'0'0,"53"0,0 0,26 0,-53 26</inkml:trace>
  <inkml:trace contextRef="#ctx0" brushRef="#br1" timeOffset="266566.2466">21246 8943,'53'0,"0"26,-53 1,53 25,-53-25,0-1,0 27,0 0,26-53,27-26,-53-1,27-26,-27-26,53 26,-53 0,26 53,-26-26,26 26,-26 26,53 27,-53 26,0 1,27-27,-27 0,0 26,0 0,0-26</inkml:trace>
  <inkml:trace contextRef="#ctx0" brushRef="#br1" timeOffset="267556.3034">22119 9948,'27'-53,"-1"53,-26-26,53 26,0 0,-27 0,1 0,-27 0,53 0,-53 79</inkml:trace>
  <inkml:trace contextRef="#ctx0" brushRef="#br1" timeOffset="267706.312">22146 10345,'53'0,"-1"0,-25 0,26 0,26 0,-52 0</inkml:trace>
  <inkml:trace contextRef="#ctx0" brushRef="#br1" timeOffset="269829.4334">24315 9313,'-26'0,"-1"0,-26 0,27 0,-27 0,-26 0,-27 53,26 0,1-53,26 53,-26-53,52 53,27-27,27-26,52 53,80-53,0 0,-27 0,0 79,-26-79,0 53,-80 0,-26-26,0 26,-26 26,-80-26,-26 26,26 1,-26-27,-1 0,28-1,25-52,27 27,106-27,27 0,25 0,54 0,26 0,53 0,27 0,0 53,-54-53,-52 0,-53 0,-27 53,-52-53,-27 26,-53-26,0 0</inkml:trace>
  <inkml:trace contextRef="#ctx0" brushRef="#br1" timeOffset="270893.4943">23045 10953,'0'0,"0"27,0 52,0-26,0-26,0-1,0 27,0-27,0 1,27-27,-27-27,0-25,26 25,-26-26,53 53,-53-53,79 53,-52 0,-1 0,27 53,-53-26,0-1,27 27,-27-27,0 1,0 26,0 0,0-27</inkml:trace>
  <inkml:trace contextRef="#ctx0" brushRef="#br1" timeOffset="271193.5114">23627 11165,'27'0,"-1"0,27 0,0 0,-26 27</inkml:trace>
  <inkml:trace contextRef="#ctx0" brushRef="#br1" timeOffset="271366.5213">23601 11456,'26'0,"27"0,-26-26,26 26,0 0,-27 0,27 0,-27 0</inkml:trace>
  <inkml:trace contextRef="#ctx0" brushRef="#br1" timeOffset="271632.5365">24130 11297,'53'0,"0"0,0 0,0 0,-27 0,27 0</inkml:trace>
  <inkml:trace contextRef="#ctx0" brushRef="#br1" timeOffset="272192.5686">24924 11059,'0'0,"0"53,0-53,-53 53,26-53,-26 53,27-53,0 53,-27-53,53-27,0-52,0 53,26-1,1 27,-1 0,27 0,-27 27,27-1,-26 27,26-27,-27 27,1-53,-27 27,53-27,-53-53,0 0,0 0,-53-26,26 26,-52 0,52 53,1-27,-27 27,26 0,27 27,0 26</inkml:trace>
  <inkml:trace contextRef="#ctx0" brushRef="#br1" timeOffset="273525.6446">23627 8757,'53'0,"-26"0,26 0,0 0,26 0,-26 0,0 0,0 0</inkml:trace>
  <inkml:trace contextRef="#ctx0" brushRef="#br1" timeOffset="273797.6604">24368 8255,'53'26,"-53"27,0 0,0 0,0 0,0 26,0-26,0 26,0 1,0-1,0-26</inkml:trace>
  <inkml:trace contextRef="#ctx0" brushRef="#br1" timeOffset="275138.7371">25109 9339,'0'27,"0"52,0 1,-53 52,53-53,-26 1,26-27,0-27,0 27,0-53,26 26,53-26,-26 0,-26 0,26-26,-27-27,-26 0,53 0,-53-26,0 0,0 26,0-27,0 107,0-1,0 1,0 26,0-27,0 0,0 27,0-26,0-1,0 27,27-26,-27-1,79 27,-53-27,1-26,26 0</inkml:trace>
  <inkml:trace contextRef="#ctx0" brushRef="#br1" timeOffset="275647.7662">25797 9313,'0'-53,"0"0,0 27,-53 26,27 0,-1 0,-26 0,27 0,-27 53,0-27,26 27,27-27,-53 27,53 0,0 0,0 0,0 0,0 26,27-26,-27 0,26 0,-26 27,53-54,-53 0,0 27,27-53,-27 53,53 0,-27 0,1-53</inkml:trace>
  <inkml:trace contextRef="#ctx0" brushRef="#br1" timeOffset="276023.7877">25718 9869,'26'53,"27"-1,-27 28,-26-27,53-53,-26-80,-27 54,0-1,26 27,-26-52,0-1,53 53,-26 0,-27 53,52-27,-52 0,0 27,27-26,-27-1,0 27</inkml:trace>
  <inkml:trace contextRef="#ctx0" brushRef="#br1" timeOffset="276406.8096">26141 9419,'0'-53,"26"26,-26-25,27 52,-27-27,53 27,0 0,-27 27,27 52,-53-53,0 1,0 26,0-27,0 1,0 26,0 0,0-1,0 1,0 0,0 27,0-27,26-1,-26 1,0 0,0 0,0-26,0-1,-52 27,-54 0,26-53,27 0</inkml:trace>
  <inkml:trace contextRef="#ctx0" brushRef="#br1" timeOffset="277171.8534">26908 9525,'0'-27,"27"27,26 0,-1 0,28 0,-54 0,1 27,-27 26,53-27,-53 1,0 25,0 1,-27 0,27 0,-53 0,53-26,-26 25,26-25,0-1,0 27,26-53,54 53,-1-53,0 0,-52 0</inkml:trace>
  <inkml:trace contextRef="#ctx0" brushRef="#br1" timeOffset="277365.8645">26961 9869,'27'0,"-1"-53,53 53,-26 0,27 0,25 0,1 0,-26 0,-27 0</inkml:trace>
  <inkml:trace contextRef="#ctx0" brushRef="#br1" timeOffset="278216.9131">26829 9048,'26'0,"1"0,26 0,0 27,-1-27,1 26,-26-26</inkml:trace>
  <inkml:trace contextRef="#ctx0" brushRef="#br1" timeOffset="278576.9337">27252 8943,'53'0,"0"26,-27-26,-26 79,80-26,-80-26,0-1,0 27,0-26,26-54,-26 1,27-1,-27-26,79 27,-79-27,27 53,-27-26,26 26,27 0,-53 26,0 53,0-26,0 27,0-1,0-26,0-27</inkml:trace>
  <inkml:trace contextRef="#ctx0" brushRef="#br1" timeOffset="279280.974">28125 9974,'0'0,"0"0,80 0,-27 0,-1 0,28 0,-27 0,0 0,0 27,-27-27</inkml:trace>
  <inkml:trace contextRef="#ctx0" brushRef="#br1" timeOffset="279498.9865">28363 9736,'0'-79,"27"158,-27-26,0-26,0 26,-27 26,27 0,-26 1,26-1,0-52</inkml:trace>
  <inkml:trace contextRef="#ctx0" brushRef="#br1" timeOffset="282086.1344">29713 9234,'-27'0,"-52"0,0 26,-80 27,0 0,27 0,-1 0,54-27,0 27,79 0,0-26,106-27,26 0,-26 52,-1-52,28 0,-27 53,-53-53,-53 27,-27 79,-79-53,0 26,-26 0,0 1,79-27,0 0,53-27,0 0,26-26,54 0,26 0,79 53,0-53,-53 0,1 0,-28 0,-52 0,-26 0,-27 53,53-53,-53 27,53-27,-27 0</inkml:trace>
  <inkml:trace contextRef="#ctx0" brushRef="#br1" timeOffset="282956.1842">28443 10874,'0'0,"0"0,0 53,26 26,-26-26,53 0,-53 0,0 0,27-27,-27-26,0-26,0-53,52 26,-52 0,27 0,52 0,-52 53,-1 0,-26 0,53 0,-53 79,0-26,27 0,-27-26,0 26,0-27,0 0,53 27</inkml:trace>
  <inkml:trace contextRef="#ctx0" brushRef="#br1" timeOffset="283231.1999">29210 11006,'53'0,"0"0,-27 0,27 0,-53 27,0-1</inkml:trace>
  <inkml:trace contextRef="#ctx0" brushRef="#br1" timeOffset="283387.2086">29210 11324,'26'0,"27"0,0-27,0 27,0 0,27 0,-28 0,1-26</inkml:trace>
  <inkml:trace contextRef="#ctx0" brushRef="#br1" timeOffset="283615.2219">29871 11192,'0'0,"0"52,27-52,-27 53,26-53,-26 53,27-53,-27-26,0-54,-27 54,27-27,-53 27,1-27</inkml:trace>
  <inkml:trace contextRef="#ctx0" brushRef="#br1" timeOffset="284560.276">29660 8546,'0'26,"-53"-26,53 53,-79-53,52 53,1-53,-27 79,26-79,-26 27,53-27,0-80,0 28,0 25,27 27,-27-26,26 26,1 0,26 26,0 27,-27-27,80 27,-53-26,0-27,0 53,-27-53,0-27,-26 1,0-27,0 0,0-26,0-27,0 79,-26 27,26-26,-53 26,27 0,-27 53,0 53,53-27,0-26</inkml:trace>
  <inkml:trace contextRef="#ctx0" brushRef="#br1" timeOffset="285593.335">30030 11244,'-26'0,"-1"0,-26 0,0 53,1-26,25 26,27-27,0 1,0 26,53-27,0-26,0 0,26 0,-26-53,0 0,-26 0,-27 0,0-26,0 53,0-1,-27-26,-52 53,26 0,26 27,-26-1,53 1,-26 25</inkml:trace>
  <inkml:trace contextRef="#ctx0" brushRef="#br1" timeOffset="286815.4049">30057 9578,'-27'53,"27"-1,0 28,0-27,0 0,0 0,0-1,0-25,0-1,27-26,-27 53,79-53,-52 0,78-26,-78-27,26 0,-53 0,26-26,-26-1,0 1,0 53,0-1,0 54,0-1,0 53,0-26,0 0,0-26,0 52,0-53,0 1,53 52,-53-26,27-26</inkml:trace>
  <inkml:trace contextRef="#ctx0" brushRef="#br1" timeOffset="287423.4397">30824 9392,'0'-26,"0"-1,0-25,0-1,-53 26,27 27,-27 0,0 27,53-1,-53 53,53-26,0 0,-27 0,27 0,0 27,0 25,0-25,0-1,27-26,-27 0,53 0,0-27,-27 27,27 0,-53-26,27-27,-1 53,27-27,-27-26</inkml:trace>
  <inkml:trace contextRef="#ctx0" brushRef="#br1" timeOffset="287819.4624">30903 9974,'0'53,"27"0,-27 0,26-53,-26 27,27-27,26-27,-53-26,26 0,-26 0,0 27,53 26,-53-26,26 26,1 0,-27 0,53 0,-53 52,0-25,26 26,-26-27,0 27,0-26,0-1</inkml:trace>
  <inkml:trace contextRef="#ctx0" brushRef="#br1" timeOffset="288308.4903">31327 9313,'0'-53,"0"0,53 53,-27 27,27-1,-53 53,26-26,-26 27,0-27,0 0,0 0,0 26,0-26,0 26,0 1,0-28,0 1,53 27,-53-27,0 0,0-27,0 27,0 0,0-27,-53-26,1 0,-1 53,0-53</inkml:trace>
  <inkml:trace contextRef="#ctx0" brushRef="#br1" timeOffset="289043.5324">31962 9551,'0'-53,"0"27,26 26,1 0,-1 0,27 26,-27 1,27 26,-53-27,27 1,-27 25,0-25,0-1,0 27,0 27,-80-27,80-27,-26 27,26-27,0 54,26-80,27 53,27-53,-1 0,0 0,1 0</inkml:trace>
  <inkml:trace contextRef="#ctx0" brushRef="#br1" timeOffset="289269.5453">31935 9895,'53'0,"-26"0,-1 0,53 0,-52 27,26-27,0 0,26 26,-52-26</inkml:trace>
  <inkml:trace contextRef="#ctx0" brushRef="#br1" timeOffset="289703.5701">31618 9101,'0'-26,"26"26,27 0,0 0,0 0,0 0,0 0,26 0,-52 0,-1 0</inkml:trace>
  <inkml:trace contextRef="#ctx0" brushRef="#br1" timeOffset="290109.5934">32200 8916,'26'27,"-26"26,0 26,0-26,0 26,0-26,0-26,0 25,27-52,26-26,-53 0,26-27,-26 0,53 0,-53 0,0 0,26 53,27 0,-53 53,27 26,-27-26,0 0,53 0,-53 26,0 27,-53-26</inkml:trace>
  <inkml:trace contextRef="#ctx0" brushRef="#br2" timeOffset="301076.2206">24527 10742,'0'0,"-27"0,27 0,0-27,0-26,0 0,0 27,0-27,53-26,-53 26,80-27,-54-25,27 52,-26 0,-27 0,79-27,-79 28,53-28,-53 27,79-26,-79 26,53 0,-26-26,26 26,-27 0,27-27,0 28,-27-1,-26 0,53-27,-53 27,53 1,-53 25,27-26,-27 27,52-27,-25 0,52 0,-52 53,-27-79,53 79,-53-27,53 27,-53-26,26-27,-26 26,0 1,27-27,-27 26,79-25,-53-1,27 26,-26 27,-27-53,26 53,-26-53,80 53,-80-26,52 26,-52-27,0 27,0 53,0 0,-26-53</inkml:trace>
  <inkml:trace contextRef="#ctx0" brushRef="#br2" timeOffset="301450.2416">25876 8069,'0'-26,"27"26,26 0,0 0,26 0,0 0,1 0,-1 0,0 0,-52 0,-1 0,-26 26,0 27,-53-26,1 52,-28-26,54 0,26 26,-53-26,53 0,0-53</inkml:trace>
  <inkml:trace contextRef="#ctx0" brushRef="#br2" timeOffset="301754.2594">26908 8017,'-26'0,"-1"26,-26 0,0 27,53 27,0-27,0-27,0 1,53 26,-26-53,26 0,0 0,0-27,26 1,-53-27,-26-27,0-26,0 27,0 26,-53 53,27-26,0 26,-27 0,26 53,-26 26,27 0</inkml:trace>
  <inkml:trace contextRef="#ctx0" brushRef="#br2" timeOffset="305520.4748">1746 13520,'-26'0,"26"0,53 0,-27 0,27 0,0 0,-27 0,1 0,-27 26,-27-26</inkml:trace>
  <inkml:trace contextRef="#ctx0" brushRef="#br2" timeOffset="305683.4841">1773 13917,'79'-53,"-26"53,0-53,-27 53,27 0,-53 26</inkml:trace>
  <inkml:trace contextRef="#ctx0" brushRef="#br2" timeOffset="306982.5584">3731 13017,'-27'0,"-26"0,-26 0,-53 27,26-27,0 105,53-52,27-53,26 53,-53-53,53 27,26-27,53 53,1-53,-1 0,27 0,0 0,0 0,-27 0,-52 53,-27 26,0-26,0 0,0 53,-53-53,0-1,26 1,27-26,-53-27,53 53,53-53,0 0,27 0,78-27,1 27,26 0,-26-53,-53 53,53 0,-80 0,-26 0,0 27,-27-1,-26 27,0 0,-26-53</inkml:trace>
  <inkml:trace contextRef="#ctx0" brushRef="#br2" timeOffset="307762.6031">3043 14367,'0'26,"0"0,0 27,0 0,26 27,-26-27,0 0,0-27,0 27,0-27,0-26,0-53,0 1,0-1,27 0,-27 0,53 0,-27 53,-26-27,53 27,0 27,-27 26,27-27,-26 27,-27-26,79-1,-79 27,27-27,-27 1,52 26</inkml:trace>
  <inkml:trace contextRef="#ctx0" brushRef="#br2" timeOffset="308046.6193">3704 14605,'0'-27,"53"27,-26-26,-1 26,27 0,0 0,-27 0,27 0,-53 0,0 26,0 27</inkml:trace>
  <inkml:trace contextRef="#ctx0" brushRef="#br2" timeOffset="308189.6275">3731 14949,'53'-27,"-27"-26,0 27,54-27,-54 26,1 27,52-52,-52 52,-1 0</inkml:trace>
  <inkml:trace contextRef="#ctx0" brushRef="#br2" timeOffset="308451.642">4498 14631,'0'0,"0"80,53-28,-27-52,1 27,26-27,0 0,-53 0,0-27,0-25,-27-1,-26 26,27-26,-27 53,26 0,1-26</inkml:trace>
  <inkml:trace contextRef="#ctx0" brushRef="#br2" timeOffset="309653.7112">3942 12223,'0'0,"-53"80,53-54,-53 1,53 52,-52-52,-1 25,53-25,-53-27,53 26,-27-26,1 0,26-26,0-1,0-25,-53-1,53-27,0 27,0 0,0 53,0-52,79 52,-52 0,26 79,-27-26,27 0,0 0,-27-27,27 27,0-53,0 26,0-26,-26 0,-27 0,0-26,0-27,-27 27,1-27,-27-27,26 54,27-27,-53 53,53-26,-53 26,53 0,-26 0,26 79</inkml:trace>
  <inkml:trace contextRef="#ctx0" brushRef="#br2" timeOffset="311829.8357">5398 13123,'0'-26,"0"-1,26 27,27 0,-27 0,1 0,26 0,-27 53,-26-27,53 27,-53 0,0 27,0-27,0 0,0-1,-26 1,26-26,0 26,0-27,53-26,-1 0,54 0,-26 0,-1 0,-52 0</inkml:trace>
  <inkml:trace contextRef="#ctx0" brushRef="#br2" timeOffset="312069.8494">5503 13546,'80'0,"-54"0,54 0,-1 0,0 0,1 0,-27 0,-27 0,-26-53</inkml:trace>
  <inkml:trace contextRef="#ctx0" brushRef="#br2" timeOffset="312550.8766">5027 12806,'27'0,"-27"-53,52 53,28 0,-54 0,27 0,27 0,-27 0,-1 0,1 0,-26 0</inkml:trace>
  <inkml:trace contextRef="#ctx0" brushRef="#br2" timeOffset="312902.8971">5741 12620,'27'27,"26"-27,-27 53,1 0,26 0,-53-1,0 1,26-79,-26-1,0 1,53-27,-53 27,27-27,25 53,-25 53,-27-27,0 27,0 0,0 26,0 54,0-81</inkml:trace>
  <inkml:trace contextRef="#ctx0" brushRef="#br2" timeOffset="314305.9773">6959 13308,'0'-26,"26"26,27 0,0-27,0 27,0 0,-27 0,27 27</inkml:trace>
  <inkml:trace contextRef="#ctx0" brushRef="#br2" timeOffset="314477.9872">7091 13784,'26'0,"27"0,0 0,0-79,26 79,-52 0,-1 0,-26 27</inkml:trace>
  <inkml:trace contextRef="#ctx0" brushRef="#br2" timeOffset="315820.0639">10134 12938,'0'-53,"-80"53,54 0,-27 0,0 53,-26-53,-1 53,27 0,0-27,0 27,27-27,-53 27,79-26,0-1,52-26,-25 0,26 0,0 0,26 0,1 0,-1 0,0 0,-52 53,-27 27,0-27,-27 26,-26 0,-26-26,-53 27,26-1,-26 0,52-52,27 26,0-53,53 26,27-26,79 0,52-26,28 26,25-53,1 53,-27 0,0-53,1 53,-1 0,-79 0,-1 26,-25-26,-27 27,-27-27,27 0,-53 53,-26-53</inkml:trace>
  <inkml:trace contextRef="#ctx0" brushRef="#br2" timeOffset="316599.108">8599 14658,'0'53,"0"-27,0 27,53 0,-53 26,0-26,0 0,0 0,0 0,0-27,26-79,-26-26,53 0,-53-27,80 0,-54 53,27 27,0-27,-27 53,-26 0,53 53,-53 0,27-1,-27 28,0-1,0 1,0-28,0-25,0-1</inkml:trace>
  <inkml:trace contextRef="#ctx0" brushRef="#br2" timeOffset="316845.1225">9287 14790,'26'0,"54"-53,-54 53,1 0,26 0,-53 53</inkml:trace>
  <inkml:trace contextRef="#ctx0" brushRef="#br2" timeOffset="316992.131">9287 15107,'0'0,"79"-26,-26 26,-53-27,27 27,-1 0</inkml:trace>
  <inkml:trace contextRef="#ctx0" brushRef="#br2" timeOffset="317291.1476">10054 14975,'0'0,"0"27,0 25,0-25,0-1,0 1,53 52,-26-79,25 0,1-26,-26-1,-27-26,0-26,0 0,0-1,0 27,-53 27,26 26,1 0,-27 0,27 0,-27 0,26 53</inkml:trace>
  <inkml:trace contextRef="#ctx0" brushRef="#br2" timeOffset="318266.2038">10530 12012,'-26'0,"0"79,-27-26,26 0,-52 26,26-26,-27 0,28 0,25-53,27 27,-53-27,53 0,0-27,0-52,0 26,0-27,27 1,-27 26,53 0,-1 53,1 0,-26 27,52 26,-52 0,26 26,-27-26,27-27,-53 27,53-53,-53 27,26-27,-26-27,0-26,0 0,0 0,0 1,-26-28,-1 54,-25-1,-1-52,0 79,53 26</inkml:trace>
  <inkml:trace contextRef="#ctx0" brushRef="#br2" timeOffset="319494.2741">12383 12964,'0'-26,"0"-1,0 27,52 0,1 0,27 0,-54 0,1 53,-27 0,53 0,-53 0,0 0,-27 53,1-53,26 0,-80 26,80-53,0 1,0-1,27 27,-1-53,54 53,25-53,1 0,-26 0,-27 0</inkml:trace>
  <inkml:trace contextRef="#ctx0" brushRef="#br2" timeOffset="319716.2868">12383 13414,'52'-53,"-25"53,52 0,1 0,25 0,28 0,26 0,-54 0</inkml:trace>
  <inkml:trace contextRef="#ctx0" brushRef="#br2" timeOffset="320349.323">12224 12567,'0'0,"53"0,0 0,-27 0,1 0,25 0,-25 0</inkml:trace>
  <inkml:trace contextRef="#ctx0" brushRef="#br2" timeOffset="320568.3355">12859 12329,'0'27,"0"52,0 0,0 1,0 26,0 0,0-27</inkml:trace>
  <inkml:trace contextRef="#ctx0" brushRef="#br2" timeOffset="321122.3672">11800 12832,'0'0,"0"53,0 26,-26 1,26 52,-53-26,53 26,0 0,0 27,53-53,26-53,80-53</inkml:trace>
  <inkml:trace contextRef="#ctx0" brushRef="#br2" timeOffset="321594.3942">13467 13123,'0'0,"27"26,-27 54,79-27,-26 0,0 26,0-26,-53 0,0 26,0 1,-27 52,-52-53,0 1,-27-27,26-53</inkml:trace>
  <inkml:trace contextRef="#ctx0" brushRef="#br2" timeOffset="322435.4423">13573 12276,'0'53,"27"0,-27 27,26-54,-26 0,0 27,53-26,-53-1,0 27,0-79,0-27,26 0,-26-26,80-27,-54 53,27 26,-26 27,-1 0,27 0,-53 53,53 0,-53 27,0-1,0 27,0 26,0-53</inkml:trace>
  <inkml:trace contextRef="#ctx0" brushRef="#br2" timeOffset="326198.657">27040 12065,'0'26,"0"27,0 0,0-27,0 1,0 26,0-27</inkml:trace>
  <inkml:trace contextRef="#ctx0" brushRef="#br2" timeOffset="326479.6736">27067 12726,'0'27,"0"26,0-1,0 28,0-54,0 1,0 26,0-27,0 1,0 25,0-25,0-1</inkml:trace>
  <inkml:trace contextRef="#ctx0" brushRef="#br2" timeOffset="326643.683">27146 13626,'0'53,"80"0,-80-27,26 0,-26 27,0-26,0-1,0 27,0-26,0-1,0 27</inkml:trace>
  <inkml:trace contextRef="#ctx0" brushRef="#br2" timeOffset="326828.6936">27173 14578,'0'53,"0"-26,0 26,0-1,0-25,0-1,26 27,-26-26,0-1,0 27,53-26,-53 25,0-25,0 26,0 0,0 0</inkml:trace>
  <inkml:trace contextRef="#ctx0" brushRef="#br2" timeOffset="327330.7223">27226 15637,'0'26,"0"0,0 1,0 26,0-27,0 1,0 26,0 0,0 0,0-1,-27 28,27-27,0 0,-53 0,53-1,0 28,0-1,0-26,0 0,0-26,0 25,27-25,-27 26,26-53,-26 53,53 26,-53 0,0-52,0 26,0 26,0-26,0 0,0 26,0 1,0-1,0 1,0-1,0 0,0 1,0-1,0 0,0-52,0-1,0-79</inkml:trace>
  <inkml:trace contextRef="#ctx0" brushRef="#br2" timeOffset="328410.7841">27067 12118,'53'0,"-27"0,54 0,-54 0,53 0</inkml:trace>
  <inkml:trace contextRef="#ctx0" brushRef="#br2" timeOffset="328830.8076">27940 12118,'53'0,"-27"0,54 0,-27 0,0 0,0 0,-1 0,1 0,27 0,26 0,-27 0,0 0,-26 0,27 0,-27 0,-1 0,28 0,-54 0,1 0,-1 0,27 0,-26 26,25-26,28 0,-54 0,27 0,0 0,0 0,0 0</inkml:trace>
  <inkml:trace contextRef="#ctx0" brushRef="#br2" timeOffset="329175.8276">30427 12038,'106'-26,"-80"26,1 0,26 0,-27 0,1 0,52 0,-26 0,-27 0,1 0,26 0,-27 0,1 0,26 0,-27 0,1 0,25 0,-25 0,-1 0</inkml:trace>
  <inkml:trace contextRef="#ctx0" brushRef="#br2" timeOffset="329481.8453">31671 12012,'26'0,"53"0,-26 0,-26 0,-1 0,27 0,0 0,0 0,0 0,26 0,-26 0,-26 0,26 0,0 0,26 0,-26 0,-27 0,1 0,26 0,-27 0,1 0</inkml:trace>
  <inkml:trace contextRef="#ctx0" brushRef="#br2" timeOffset="330045.8776">32914 12012,'27'0,"-1"0,27 0,0 0,-27 0,1 0,26 0,-27 0,-26 0,27 0,-27 0,-27 0</inkml:trace>
  <inkml:trace contextRef="#ctx0" brushRef="#br2" timeOffset="333617.0818">28231 12991,'0'-27,"-26"27,-54 0,27 53,0-26,0 26,27-1,26-25,-53 26,53-27,53-26,-27 0,27 0,27 0,-27 0,0 0,-27 0,1 0,-27 53,0 0,-27-26,1 26,-27-1,0 1,0 0,26-26,27 26,0-27,53-26,0 0,0 0,27 0,-1 0,0 0,1 0,25-26,-52 26,-26 0,-27 26,0 27</inkml:trace>
  <inkml:trace contextRef="#ctx0" brushRef="#br2" timeOffset="334435.1286">27517 14128,'0'-26,"26"26,-26 26,53 27,-53 27,0-1,0 0,-26 27,26-53,-27-26,27-1,0-52,0-27,0-27,53 27,-26-26,-27 26,79 27,-53 26,1 26,-27 27,0 0,0 0,0 26,53-26,-53 0,0-26,0 26,0-27</inkml:trace>
  <inkml:trace contextRef="#ctx0" brushRef="#br2" timeOffset="334690.1432">28099 14261,'53'0,"-27"-27,27 27,-26 0,-1 0,-26 27,0-1</inkml:trace>
  <inkml:trace contextRef="#ctx0" brushRef="#br2" timeOffset="334869.1535">28046 14578,'79'0,"-52"0,-1 0,27 0,-26 0,-1 0,53-79</inkml:trace>
  <inkml:trace contextRef="#ctx0" brushRef="#br2" timeOffset="335103.1666">28549 14472,'0'27,"-27"26,27-27,-26 27,26-26,0 26,26-53,1 52,25-52,-25 0,26-26,-53 0,26-27,-26 26,0-26,0 0,-26-26,-27 52,26 27,-25-52,25 52,1 0,-27 26</inkml:trace>
  <inkml:trace contextRef="#ctx0" brushRef="#br2" timeOffset="336051.2211">28522 12409,'-26'0,"-54"53,54-53,26 52,-53-52,53 53,-53-53,0 0,27 0,26-53,0 27,0 0,0-27,0 26,53 27,-53 0,52 80,-25-28,26 1,-27 0,27-26,-26-27,-1 0,53 0,-52-80,-27 27,0-26,0 26,0 27,0-27,-27 53,27-27,-52 27,52 0,-27 53,27 0,0 0</inkml:trace>
  <inkml:trace contextRef="#ctx0" brushRef="#br2" timeOffset="337076.2797">29369 13255,'0'0,"0"-53,0 27,-53-27,0 53,26 0,-25 79,-1-26,26 0,-26 27,53-27,-26-1,26-25,0 26,26-27,1-26,26 0,-27 0,53-53,-26 27,-26-27,26 0,-53 0,26-26,-26 26,0 26,0 27,0 53,0 53,0-26,0-28,0 1,0 0,0 0,0 0,53-26</inkml:trace>
  <inkml:trace contextRef="#ctx0" brushRef="#br2" timeOffset="337623.311">29184 12541,'0'26,"0"27,0-26,0-1,0 27,0-26,0 26,0-53,0-53,0 26,0-26,52-26,-52 52,53 1,-26 26,26 0,-53 26,53 27,-53 0,0 0,0 27,0-1,53-26</inkml:trace>
  <inkml:trace contextRef="#ctx0" brushRef="#br2" timeOffset="338545.3637">30004 13229,'53'-53,"0"53,-27 0,27 0,-27 0,-26 26</inkml:trace>
  <inkml:trace contextRef="#ctx0" brushRef="#br2" timeOffset="338704.3726">30030 13599,'27'0,"26"-26,-27 26,1-27,25 27,-25 0</inkml:trace>
  <inkml:trace contextRef="#ctx0" brushRef="#br2" timeOffset="339648.4268">31618 12223,'0'-26,"26"-53,-26 52,0 107,0-28,0 28,0-1,0 1,-26 52,26-53</inkml:trace>
  <inkml:trace contextRef="#ctx0" brushRef="#br2" timeOffset="339993.4466">30824 13070,'79'0,"-26"-53,27 53,52-26,27 26,52 0,54 0,0-80,-27 80,-27 0,-25 0,-28 0,1 27,-80-27,-52 53</inkml:trace>
  <inkml:trace contextRef="#ctx0" brushRef="#br2" timeOffset="340509.4761">31221 13546,'53'-26,"-53"-27,0 132,0-26,-27 27,27-1,0 0,0 1,0-1,0 1,0-28</inkml:trace>
  <inkml:trace contextRef="#ctx0" brushRef="#br2" timeOffset="340719.4881">31644 13890,'80'0,"-54"-53,0 53,54 0,-27 0,-27 0,1 0</inkml:trace>
  <inkml:trace contextRef="#ctx0" brushRef="#br2" timeOffset="341268.5195">32464 13626,'0'-53,"0"26,-79 27,26 0,-53 27,27 26,26 0,0 0,53 26,0-53,27 27,25-53,1 0,0 0,0 0,0 0,-26 0,-27-53,26 0,-26 27,0 0,0 52,0 27,0-27,0 27,0-26,0-1,53 27,26-26</inkml:trace>
  <inkml:trace contextRef="#ctx0" brushRef="#br2" timeOffset="342437.5864">28099 15928,'-27'0,"27"53,-26-27,26 0,0 27,0-26,0-1,53 27,-27-53,27 53,27-53,-54 0</inkml:trace>
  <inkml:trace contextRef="#ctx0" brushRef="#br2" timeOffset="342617.5966">28337 15689,'53'-52,"-53"78,0 27</inkml:trace>
  <inkml:trace contextRef="#ctx0" brushRef="#br2" timeOffset="342955.616">29078 15689,'0'-26,"0"-27,-27 0,-26 0,27 53,-27 0,0 0,27 0,-1 0,-26 80,53-27,-53-1,53 28,0-1,0 1,0 25,0-25,0-1,0 1,0-1,0-26,0 0,0-27,0 27</inkml:trace>
  <inkml:trace contextRef="#ctx0" brushRef="#br2" timeOffset="343143.6266">28575 16272,'0'-53,"0"53,53-53,0 53,26 0,27 0,0 0,26 0,-52 0</inkml:trace>
  <inkml:trace contextRef="#ctx0" brushRef="#br2" timeOffset="343809.6646">30798 15531,'-53'-27,"-27"1,27 26,27 0,-1 0,-26 0,27 0,26 0,-53 53,53-27,0 1,0 26,0-27,0-26,27 53,52-53,-26 0,-27 0,27 0,-26-53,-27 27,53-27,-53 0,0 0,0 26,0-26,0 106,0 0,0 0,0 0,53 0,-53 53,0-27,26-26,-26 0</inkml:trace>
  <inkml:trace contextRef="#ctx0" brushRef="#br2" timeOffset="344217.6877">30004 15240,'0'-53,"0"106,0 53,0 79,0-53,0 0,0 1,53-1,0-26,0 0,-27-54,0-52</inkml:trace>
  <inkml:trace contextRef="#ctx0" brushRef="#br2" timeOffset="344545.7069">31353 15425,'0'-27,"0"27,-26 53,26 53,0 26,0-26,0 0,0-26,0-1,0 0,0 1,26-1,-26-53,53-26</inkml:trace>
  <inkml:trace contextRef="#ctx0" brushRef="#br2" timeOffset="344995.7327">32464 15319,'-26'0,"-27"0,27 53,-27-53,-27 26,27-26,0 80,27-80,26 53,-53-53,53 26,0 27,0 0,27-53,-27 53,0-27,26-26,-26 53,26-53,27 0,0 27,-26-27,26 0,26 0,-26 0,0 53,0-53,0 0,0 0</inkml:trace>
  <inkml:trace contextRef="#ctx0" brushRef="#br2" timeOffset="345317.7511">33126 15346,'0'-53,"0"0,0 26,0 27,0 53,0 0,0 26,0 27,0 53,0-53,0 0,-27 26,27 27,-53-53,1-54</inkml:trace>
  <inkml:trace contextRef="#ctx0" brushRef="#br2" timeOffset="346740.8325">29289 17171,'0'-26,"0"-1,27-26,52 0,-52 53,79-79,-1 26,28 27,-1-54,27 1,-1 26,-52 0,0 0,-53 27,-27 26,-26-53,0 26,0 1,0-27,0-26,0 52,0 27,-26 0,-27 27,53-27,53 0,-27 0,1 0,26 0,-27 0,1 26,-27 0,53 27,-53 0,0 0,0 27,-27-1,27 27,-53-106</inkml:trace>
  <inkml:trace contextRef="#ctx0" brushRef="#br2" timeOffset="347643.8841">30215 17065,'0'-26,"0"79,0 26,-52 27,52 0,-80 26,80-53,-26 1,26-27,0-27,0 27,0-79,0-1,0-26,0-26,0-53,0 26,53 0,-53-53,79 27,-26 26,-27 27,27 52,27-26,-54 53,27 0,0 27,-53-1,53 27,-53 53,0-27,-27 27,-26-53,1 0,-1 26,0-52,26 26,-26-53,106 0,0 0,27 0,-1 0,53 0,27 0,-27 0,-26 0,0 0,-27 26,1-26,-54 80,27-80,-53 26</inkml:trace>
  <inkml:trace contextRef="#ctx0" brushRef="#br2" timeOffset="348086.9095">31591 17171,'0'0,"0"0,-79 0,52 53,-25 0,52-27,-27 1,27 26,0-27,27 27,-1-53,27 53,0-53,0 0,-27 0,27-26,-53-1,27 1,-27-27,0-27,0 28,0 25,-53 27,53-53,-80 53,54 0,26 27,0-1</inkml:trace>
  <inkml:trace contextRef="#ctx0" brushRef="#br2" timeOffset="348466.9312">32703 17012,'0'-26,"-80"26,1 0,-1 0,1 0,-27 0,53 26,27 27,-27 0,53 0,-27 0,27 26,0 1,53-1,27-26,52-53,0 53,27-53,-53 0,-27 0,-26 0,0 0</inkml:trace>
  <inkml:trace contextRef="#ctx0" brushRef="#br2" timeOffset="352415.1566">14843 13599,'27'0,"-1"0,-26-26,53 26,0 0,0-27,-27 27,-26 0</inkml:trace>
  <inkml:trace contextRef="#ctx0" brushRef="#br2" timeOffset="352680.1717">14923 13890,'52'0,"-25"0,-1 0,27 0,0 0,0 0,-26 0</inkml:trace>
  <inkml:trace contextRef="#ctx0" brushRef="#br2" timeOffset="354314.2657">17992 12276,'0'-26,"0"-27,0 79,0 27,-27 27,27-1,0 0,0 1,0 26,0 26,0-53</inkml:trace>
  <inkml:trace contextRef="#ctx0" brushRef="#br2" timeOffset="354820.2946">16722 13335,'53'0,"-27"0,27 0,26 0,1 0,26 0,79 0,0 0,27 0,-1-53,54 53,-53 0,52-53,-52 53,-53 0,-54-53,-25 53,-27 0,-53 0,-80 53,27-53</inkml:trace>
  <inkml:trace contextRef="#ctx0" brushRef="#br2" timeOffset="355574.3376">16960 13890,'0'-26,"0"26,0-27,0 80,0 27,0-1,0 0,0 27,0 0,0 0,0 0,0-80</inkml:trace>
  <inkml:trace contextRef="#ctx0" brushRef="#br2" timeOffset="355792.3502">17357 14446,'53'0,"0"-53,26 53,-26-26,0 26,0 0,0-80</inkml:trace>
  <inkml:trace contextRef="#ctx0" brushRef="#br2" timeOffset="356310.3798">18177 13996,'53'-53,"-27"53,1 0,26 0,0 0,-27 27,-26 26,53 0,-53-27,0 27,0 26,-53-26,53 0,-53 26,53-52,-26-1,26 54,26-54,1-26,25 0,54 0,-26 0,-27 0,-27 0,-26 27</inkml:trace>
  <inkml:trace contextRef="#ctx0" brushRef="#br2" timeOffset="356526.3922">18203 14499,'0'-27,"0"27,80 0,-1 0,0 0,1 0,-1 0,1 0,-27 0</inkml:trace>
  <inkml:trace contextRef="#ctx0" brushRef="#br2" timeOffset="357120.4262">17965 13679,'27'0,"-1"0,1 0,52 0,0 0,1 0,-1 0,0 0,1-53,-1 53,-26-27</inkml:trace>
  <inkml:trace contextRef="#ctx0" brushRef="#br2" timeOffset="357321.4377">18706 13414,'53'-53,"-27"53,-26 53,0 26,0 1,0-1,0 1,0-1</inkml:trace>
  <inkml:trace contextRef="#ctx0" brushRef="#br2" timeOffset="357992.476">19711 13149,'0'0,"0"-26,53 26,0-53,0 53,0 0,0 0,0 0,0 27,-53-1</inkml:trace>
  <inkml:trace contextRef="#ctx0" brushRef="#br2" timeOffset="358154.4853">19950 13626,'53'0,"26"0,0-27,1 27,-1 0,-26 0</inkml:trace>
  <inkml:trace contextRef="#ctx0" brushRef="#br2" timeOffset="374542.4226">21828 11827,'0'-53,"53"53,-53-27,53 27,-53-26,26 26,1 0,-27 0,53 0,-53 53,26 0,-26-1,0 1,0 0,0 0,0 0,0 27,0-28,0-25,0 26,0 0,0-27,27-26,52 0,-26 0,0 0,0 0,-27 0,-26 0,53 0</inkml:trace>
  <inkml:trace contextRef="#ctx0" brushRef="#br2" timeOffset="374841.4397">21802 12091,'53'0,"26"0,0 0,54 0,-1 0,0 0,-26 0,-53 0</inkml:trace>
  <inkml:trace contextRef="#ctx0" brushRef="#br2" timeOffset="375465.4754">21325 12700,'53'0,"0"0,27 0,52 0,53 0,27 0,-1 0,1 0,26 0,0 0,27 0,-53 0,-27 0,-53 0,0 0,-79 0,-26 0,26 0</inkml:trace>
  <inkml:trace contextRef="#ctx0" brushRef="#br2" timeOffset="376281.5221">21855 13044,'0'-27,"26"1,27 26,-27 0,1 0,26 0,-27 26,-26 1,53 26,-53 26,0 0,-26-26,-1 27,-26-1,27-26,26-27,-53 27,53-26,0-1,0-26,79 0,1 0,26 0,-27 0,-26 0,0 0</inkml:trace>
  <inkml:trace contextRef="#ctx0" brushRef="#br2" timeOffset="376568.5385">21802 13414,'0'-26,"26"26,27 0,26 0,-26 0,27 0,26 0,-27 0,0 0,1 0,-27 0</inkml:trace>
  <inkml:trace contextRef="#ctx0" brushRef="#br2" timeOffset="376821.553">22675 13441,'0'-27,"26"27,27 0,-26 0,-1 0,27-26,53 26,-27 0,-26 0</inkml:trace>
  <inkml:trace contextRef="#ctx0" brushRef="#br2" timeOffset="377062.5666">23521 13017,'0'-53,"0"27,53 26,-53 53,0 26,0 27,0 53,0-27,0 0,0 1,-26 25,26-52,-79-26</inkml:trace>
  <inkml:trace contextRef="#ctx0" brushRef="#br2" timeOffset="380151.7435">767 15584,'0'0,"0"26,0 27,-53 0,53 0,0 0,-26 0,26 0,0-27,0 1,-53 25,53 1,0-26,0-27,0-80,0 28,0-28,0-26,0-26,0 26,26 27,-26 26,53-26,0 26,-26 0,-27 26,79 27,-79-26,27 26,-1 26,-26 27,0 27,0-1,0 27,0-27,-53 27,53 0,-53 0,53-53,0-27,0 27,80-27,-27-26,26 0,0 0,1 0,-1 0,-26-53,0 27,-53-27,26 27,-26-27,0 26,0 1,-53-27,0 53,27 0,26 0,-53 0,53 79,0-52,0 26,0-27,0 27,0 0,0-53,0 26,53-26,0 0,0 0,0 0,-27 0,54 0,-54 0</inkml:trace>
  <inkml:trace contextRef="#ctx0" brushRef="#br2" timeOffset="380729.7765">1720 15531,'0'-80,"-27"80,27-53,-53 53,1 0,-1 0,26 53,-26 0,53 0,-53 0,53-26,0 25,0-52,53 0,-26 0,-1-26,27 26,0-26,-27 26,27 0,-26 0,-27 26,26 0,-26 54,0-1,0 1,53 25,-53-25,0-27,0 0,0 0,0-1,0-52,0 27,-79-27,26 0,0-27,53 1,0-27,0 0,0-26</inkml:trace>
  <inkml:trace contextRef="#ctx0" brushRef="#br2" timeOffset="380952.7893">2011 15663,'0'0,"-53"53,53-27,0 54,0-27,0-27,0 27,0-26,0-1,53-26,-53 53,0 0</inkml:trace>
  <inkml:trace contextRef="#ctx0" brushRef="#br2" timeOffset="381126.7992">2011 15398,'0'-26,"0"0,26 26</inkml:trace>
  <inkml:trace contextRef="#ctx0" brushRef="#br2" timeOffset="382469.8761">2355 15795,'0'-26,"-27"26,-26 0,27 79,26-26,0-53,26 0,27 0,0-53,0 0,0 80,-53 26,0 26,0-26,0 0,0-27,0 54,27-80,25 0,-52-53,27 26,26-26,-27 1,27 52,0 0,-26 0,-1 0,1 0,-27 26,52-26</inkml:trace>
  <inkml:trace contextRef="#ctx0" brushRef="#br2" timeOffset="383308.9241">3175 15742,'0'0,"0"53,0 0,79-53,-52 0,-1 0,27-53,-53 0,0 27,-26-1,-1 27,1 0,26 0,0 0,26 0,27 0,27 0,25-26,-25 0,-27-27,26 0,-26 0,0-27,-53 1,26 0,-26 52,-26 27,-1 0,-25 0,-1 27,53-1,0 27,0 26,0 1,0-1,0 27,0 53,26 0,-26-54,0 54,0-27,0-26,0 27,0-54,0-26</inkml:trace>
  <inkml:trace contextRef="#ctx0" brushRef="#br2" timeOffset="383511.9357">3519 16298,'53'0,"-27"0,27 0,0-26,27 26,25 0,-25 0,-27-53</inkml:trace>
  <inkml:trace contextRef="#ctx0" brushRef="#br2" timeOffset="384067.9675">5001 15557,'-27'-106,"27"80,-53 26,0-53,27 53,-1 0,-25 0,25 0,1 0,26 0,-53 53,53-27,-27 27,27 0,0-26,0-1,53 27,0-27,0 27,26-26,-26-27,0 53,0-53,0 0</inkml:trace>
  <inkml:trace contextRef="#ctx0" brushRef="#br2" timeOffset="384698.0035">5345 15610,'-27'-53,"-26"53,27 27,-27 26,26-27,27 27,0-27,0 1,0-27,27 0,26 0,-27 0,1 0,-27-53,79 53,-79 0,27 26,-27 54,0-54,26-26,53-53,-79 27,53-1,-26-26,26 27,0 26,-27 0,-26 0,0 26,53 27,-53 0,0 0</inkml:trace>
  <inkml:trace contextRef="#ctx0" brushRef="#br2" timeOffset="385363.0415">5741 15478,'27'0,"-1"-53,27 53,-26 26,26 1,-27 52,27-26,-26 0,-27 0,52 26,-52-52,0-1,27 27,-27-79,79-27,-79 0,27-27,-27-52,0 53,53-1,-53 28,0-1,0 0,0 79,0 27,26 26</inkml:trace>
  <inkml:trace contextRef="#ctx0" brushRef="#br2" timeOffset="387727.1766">6376 15689,'27'0,"26"0,-27 0,1 0,26 0,-27 0,1 0,-27-52,0 25,0 1,0 26,-27 0,-26 0,27 0,26 0,-27 0,27 26,-53-26,53 53,-26-53,26 26,0 1,0-1,0 27,26-53,27 0,0 0,0 0,0 0,-26 0,25-26,-25 26,26 0,-27 0,-26 26,0 27,0-26,0-1,-26 54,26-54,-27 27,27-80,0 1,0-27,0-26,0 52,0 1,53-27,-53 0,27 53,-27-27,79 27,-26 0,26 0,-26 0,27 0,-1-52,0 52,27-53,-53 0,0 0,-53 0,53 26,-53 1,-53 26,-26 0,26-53,26 53,-26 0,53 27,-26 25,26 1,0 0,0 27,26 25,1-25,-27-1,106 1,-53 25,-53-25,26-1,-26-26,0 26,-53-52,0 26,-26-53,26 0,27 0,-1 0,27-27,-53-26,53 1,0-1,27-27,52 54,27-54,53 28,26-28,26 1,-52 26,-53 0,-27 26,-52 27,-27-52,0 25,-27 27,-52 0,0 0,-1 27,27 25,0 1,27 27,26-27,0 0,0-27,26 27,1-27,52-26,-26 0,27 0,-28 0,1 0,0 0,-53 53,0-26,0-1,27-26,26-26,0-27,-27 26,27-25,-27 25,27 1,-26 26,-1 0,-26 26,0 27,53-27,-53 1,0 26</inkml:trace>
  <inkml:trace contextRef="#ctx0" brushRef="#br2" timeOffset="388492.2205">9234 15742,'0'-26,"26"26,-26-53,-26 79,-53 27,26 53,0-26,-27 52,27-53,53 1,0-1,0 0,27-52,26-27,26 0,27-53,26-53,1 27,-28-27,-25 0,-54 27,-26-1,0 27,0 0,-26 53,-1 0,-26 0,1 80,25-54,27 27,-53 27,53-27,0-1,0-25,53 26,-26-27,25-26,1 53,0-53,27 0,26-26,-27-1,-26-26,26 0</inkml:trace>
  <inkml:trace contextRef="#ctx0" brushRef="#br2" timeOffset="388672.2308">10107 15637,'0'-27,"0"1,0 26,0 0,0 53</inkml:trace>
  <inkml:trace contextRef="#ctx0" brushRef="#br2" timeOffset="388840.2404">9948 16192,'53'-26,"-53"26</inkml:trace>
  <inkml:trace contextRef="#ctx0" brushRef="#br2" timeOffset="390487.3346">10769 15372,'0'-26,"0"26,0 52,-80 28,80-27,-26 26,26 0,0 1,0-1,0 1,53-27,0-27,-27 27,27-53,-27 53,27-53,-26 53</inkml:trace>
  <inkml:trace contextRef="#ctx0" brushRef="#br2" timeOffset="391132.3715">11139 15610,'0'0,"0"79,-26-26,26 0,0 0,0 0,0 27,0-54,0 0,0 27,0-79,0-1,0-25,0-28,0-26,0-52,0 25,0-25,26 25,-26 27,79 27,-52 0,26 26,-27 0,54 26,-54 27,-26 80,53-1,-53 27,0 53,-53-1,0-52,0 27,0-54,27 0,26-52,-80-1,160-26,-54 0,1 0,26 0,0 0,-1 27,-52-1,53 27,0-26,-26-27,52 52</inkml:trace>
  <inkml:trace contextRef="#ctx0" brushRef="#br2" timeOffset="391419.3876">12091 15769,'-26'0,"0"26,26 1,0-1,0 27,0-53,52 53,-25-53,-1 0,27 0,-26 0,-27-26,53-27,-53 26,-27 1,1-54,-54 54,27 26,1-53,-1 53,-27 0,54 0,-1 0</inkml:trace>
  <inkml:trace contextRef="#ctx0" brushRef="#br2" timeOffset="391820.4109">12859 15504,'-27'0,"1"0,-54 0,1 0,0 27,52 26,-26 26,53-26,-26 0,26 0,0 0,26 0,27-53,80 53,-1-53,27 0,-27 0,27 0,-80-27,-26 27</inkml:trace>
  <inkml:trace contextRef="#ctx0" brushRef="#br2" timeOffset="392227.4342">14949 15081,'79'0,"-52"0,26 26,0 54,0 26,-1 26,-52-26,0 0,0 26,-52-26,-28 0,27-54,-26 1,26-53,27 27</inkml:trace>
  <inkml:trace contextRef="#ctx0" brushRef="#br2" timeOffset="393578.5114">15716 15134,'0'106,"-26"-27,26 0,-53-26</inkml:trace>
  <inkml:trace contextRef="#ctx0" brushRef="#br2" timeOffset="393767.5223">15663 15981,'27'0,"-1"0</inkml:trace>
  <inkml:trace contextRef="#ctx0" brushRef="#br2" timeOffset="393937.532">15981 15584,'0'-27,"26"27,-26-79,0 105,-26-26</inkml:trace>
  <inkml:trace contextRef="#ctx0" brushRef="#br2" timeOffset="395039.595">1720 16774,'53'0,"0"0,26 0,-26 0,0 0,0-26,0 26,26 0,-26 0,26 0,1-53,-1 53</inkml:trace>
  <inkml:trace contextRef="#ctx0" brushRef="#br2" timeOffset="395421.6166">3625 16616,'79'0,"-26"0,26-27,1 27,-1 0,1 0,-1-53,0 53,27 0,-53 0,0 0,0 0,0 0,26 0,1 0,-1 0,27 0,-27 27,1-27,-1 0,0 0,1 0,-27 0,0 0,26 26,0-26,1 0,-1 0,0 0</inkml:trace>
  <inkml:trace contextRef="#ctx0" brushRef="#br2" timeOffset="395730.6345">7117 16536,'106'0,"26"-53,-26 53,0 0,26-53,-26 53,0 0,0 0,26 0,-26 0,0 0,0 0,0 0,26 0,-26 0,-1 0,1 0,-26 0,26 0,26 0,-26 0,-1 0,1 0,-26 0,-1 0</inkml:trace>
  <inkml:trace contextRef="#ctx0" brushRef="#br2" timeOffset="395932.6456">10001 16430,'53'0,"0"0,0 0,0 0,26 0</inkml:trace>
  <inkml:trace contextRef="#ctx0" brushRef="#br2" timeOffset="396137.6576">11086 16404,'79'0,"1"0,-1-53,1 53,-1 0,27-53,-27 53,1 0,25 0,1-53,0 53,0 0,0 0,0 0,-1 0,-25 0,-1 0,0 0,27 0,-26 0,-1 0,-26 0,0 0,0 0,0 0,26 0,-52 0,25 0,1 27,-26-27,-1 0,27 26</inkml:trace>
  <inkml:trace contextRef="#ctx0" brushRef="#br2" timeOffset="396315.6676">13785 16298,'79'0,"-26"0,26 0,1 0,-27 0,-27 0,1 0,26 0,-27 0,1 0</inkml:trace>
  <inkml:trace contextRef="#ctx0" brushRef="#br2" timeOffset="396485.6776">14526 16351,'26'0,"1"0,52 0,0 0,-52 0,-1 0,27 0,-26 0,-1 0</inkml:trace>
  <inkml:trace contextRef="#ctx0" brushRef="#br2" timeOffset="403983.1066">17436 15610,'53'-53,"-27"53,27 0,-26 0,-1 0,1 0,-27 27,0 26,0-27,-27 27,27 26,-26-52,26-1,0 54,26-54,1-26,26 0,52 0,-25 0,-1 0,-26 0</inkml:trace>
  <inkml:trace contextRef="#ctx0" brushRef="#br2" timeOffset="404187.1177">17410 15848,'26'0,"27"0,-27 0,27 0,0 0,0 0</inkml:trace>
  <inkml:trace contextRef="#ctx0" brushRef="#br2" timeOffset="404599.1413">17357 15425,'0'0,"53"0,0 0,-1 0,1 0,0 0,0-27,0 27</inkml:trace>
  <inkml:trace contextRef="#ctx0" brushRef="#br2" timeOffset="405110.1706">17965 15187,'53'0,"-53"-27,27 27,-27 0,0 53,0-26,0 26,0 26,-53 0,53-26,-27-26</inkml:trace>
  <inkml:trace contextRef="#ctx0" brushRef="#br2" timeOffset="405589.1984">17224 15319,'0'-53,"0"80,0 26,0 26,0 27,0 26,0-26,0 0,80 26,-80-26,79 0,-52-80</inkml:trace>
  <inkml:trace contextRef="#ctx0" brushRef="#br2" timeOffset="406009.2224">18415 15451,'0'-26,"0"79,0 0,0 0,0 26,53-26,-53 0,0 0,26 0,-26 26,0-26,53 0</inkml:trace>
  <inkml:trace contextRef="#ctx0" brushRef="#br2" timeOffset="406354.2422">18785 15584,'-26'53,"26"-27,-26 0,26 27,-53-53,53 53,-27-53,27 27,0-27,80 53,-1-27,-53-26,27 53,-26-53,26 27,26-27</inkml:trace>
  <inkml:trace contextRef="#ctx0" brushRef="#br2" timeOffset="406753.265">19394 15346,'0'-53,"0"0,0 79,0 27,53 0,-53 0,0 26,26 27,-26-27,0 1,0-1,0 1,0-27</inkml:trace>
  <inkml:trace contextRef="#ctx0" brushRef="#br2" timeOffset="407726.3207">19897 15504,'0'0,"79"0,-26-26,-27 26,1 0,26 0,-27 0,1 0</inkml:trace>
  <inkml:trace contextRef="#ctx0" brushRef="#br2" timeOffset="407944.3331">19923 15769,'53'0,"-26"0,-1 0,27 0,0 0,-27-27</inkml:trace>
  <inkml:trace contextRef="#ctx0" brushRef="#br2" timeOffset="408169.3456">20373 15451,'53'0,"-53"0,26 0,-26 27,53-27,-53 53,27-27,-27 27,-27 26,-26-52</inkml:trace>
  <inkml:trace contextRef="#ctx0" brushRef="#br2" timeOffset="409107.3996">21669 14684,'80'-53,"-80"106,0 26,0 27,0 0,-53-27,53 1,-80-1,80-26</inkml:trace>
  <inkml:trace contextRef="#ctx0" brushRef="#br2" timeOffset="409339.4129">21458 15451,'53'0,"52"0,28 0,-1-53,0 53,-52 0,-1 0,-26 0,-27 0</inkml:trace>
  <inkml:trace contextRef="#ctx0" brushRef="#br2" timeOffset="409923.4463">21802 15557,'0'-26,"26"26,27 0,-26 0,25 0,-25 0,-1 53,27 0,-53 26,0-53,-26 27,-1-26,1 26,26-27,-53-26,53 53,0 0,26-53,54 0,-27 0,0 0,-27 0,27 0</inkml:trace>
  <inkml:trace contextRef="#ctx0" brushRef="#br2" timeOffset="410132.4583">21749 15795,'53'-79,"-27"79,27 0,26 0,-26 0,0 0,0 26,0-26,-26 0</inkml:trace>
  <inkml:trace contextRef="#ctx0" brushRef="#br2" timeOffset="410673.4892">21220 15107,'0'-53,"-27"53,1-26,26 79,0 0,0 26,0 1,53 25,0-25,-53-1,0 1,0-1,0 0,0 1</inkml:trace>
  <inkml:trace contextRef="#ctx0" brushRef="#br2" timeOffset="411213.5201">22675 15107,'0'0,"0"27,0 52,0-26,0 27,0-1,26-26,-26 0,53 26,-53-26,27 0,-27-27,53-26</inkml:trace>
  <inkml:trace contextRef="#ctx0" brushRef="#br2" timeOffset="411617.5432">23469 15240,'0'0,"-53"26,0 27,0-26,0 25,0-25,27 26,-54 0,80-27,0 27,27-53,52 27,0-27,27 0,26 0,27 0,-53 0,-27 0,-26 0,0 0,-26 0</inkml:trace>
  <inkml:trace contextRef="#ctx0" brushRef="#br2" timeOffset="411957.5626">24342 15028,'0'-26,"0"52,0 27,26 0,-26 0,0 53,0-1,0 1,0-26,0 25,0-25,0-1,0-26</inkml:trace>
  <inkml:trace contextRef="#ctx0" brushRef="#br2" timeOffset="414277.6954">6535 17251,'0'0,"0"-53,53 26,-26 27,52 0,-53 0,27 0,-26 27,-27 26,53-27,-53 0,0 54,0-27,-27 0,27 0,-53 26,53-53,0 1,0-1,0 27,53-53,0 0,0 0,0 0,0 0,26-26</inkml:trace>
  <inkml:trace contextRef="#ctx0" brushRef="#br2" timeOffset="414490.7076">6588 17542,'53'0,"26"0,-26 0,0 0,-26 0,26 0</inkml:trace>
  <inkml:trace contextRef="#ctx0" brushRef="#br2" timeOffset="414881.7299">6059 17145,'0'-27,"0"-52,0 52,0 27,0 80,53-1,-53 27,79 26,-52-26,26 26,0-52,-1 26,1-80</inkml:trace>
  <inkml:trace contextRef="#ctx0" brushRef="#br2" timeOffset="415210.7486">7276 17198,'53'-80,"-53"107,0 52,0 0,0 1,0-1,0 1,0-1,0 0,0 1,0-27,26 26</inkml:trace>
  <inkml:trace contextRef="#ctx0" brushRef="#br2" timeOffset="415751.7797">7832 17409,'0'0,"53"0,0 0,52 0,1 0,26 53,-26-53,-26 0,-1 27,0-27,-26 53,-53-1,0-25,-53 52,-52 27,-28-26,1-1,0 27,-1-27,54-26,26-27,0-26,80-26,26 0,0 26,-27-53</inkml:trace>
  <inkml:trace contextRef="#ctx0" brushRef="#br2" timeOffset="416118.8006">8943 17224,'0'-26,"26"52,-26 27,0 0,53 0,-53 0,0 26,0 0,0 27,0-26,0-1,0-26</inkml:trace>
  <inkml:trace contextRef="#ctx0" brushRef="#br2" timeOffset="418669.9466">20902 15954,'0'53,"0"0,0-27,0 1,0 26,0-27,0 27,0 0,27 26,-27-26,0 0,0 0,52 27,-52-28,0 28,0-1,0 1,0-1,0 0,-26 1,26-1,0 0,0 1,0 26,0-27,-26-26,26 26,0-26,0 0,0 27,0-54,0 0,52 27,-52-26,0 26,0 0,0 0,0-27,0 0,0 27,0-26,0 26,0-27,0 27,0-26,27 26,-27-1,0 1,53-26,-53 26,0-27,0-26,0-53</inkml:trace>
  <inkml:trace contextRef="#ctx0" brushRef="#br2" timeOffset="420131.0302">17198 17621,'26'0,"27"0,0 0,-26 0,26 0,26 0,0 0,1 0,26 0,26 0,-26 0,26 0,27 0,26 0,-53 0,27 0,26 0,0 0,1 0,-1 0,-26 0,26 0,0 0,0 0,53 79,-105-79,52 0,0 0,0 0,-52 0,52 0,-27 53,1-53,-26 0,25 0,27 0,1 53,-54-53,53 0,0 0,1 0,-1 0,-26 0,26 53,-53-53,27 0,-27 0,27 0,-53 0,0 0,26 0,-26 0,-27 0,0 0,1 27,-1-27,1 0,-1 0,27 0,-27 0,0 0,27 0,27 0,25 0,-52 0,0 0,0 0,0 0,-53 0,-27 0,1 0,52 0,-53 52,1-52,26 0,-27 0,1 0,-27 0,-27 0</inkml:trace>
  <inkml:trace contextRef="#ctx0" brushRef="#br2" timeOffset="420431.0473">26405 17753,'0'-53,"27"53,-27 27,26-27,-26 53,53 0,-26 0,-27 26,0-53,0 54,0-54,-27 54,-52-28,26-25</inkml:trace>
  <inkml:trace contextRef="#ctx0" brushRef="#br2" timeOffset="422922.1898">26829 18071,'0'0,"0"53,0 0,-27-27,27 27,0-27,-26 27,26-26,-53 52,53-52,0-54,0-26,0 0,0-26,0-27,0 27,0-1,53 27,-53-26,53 26,-53 27,53-27,26 0,-52 53,-1 0,-26 0,0 26,0 54,-26-27,-1 0,-26 26,0-26,27-27,26 27,-27-26,27 26,0-1,0-52,27 27,52-27,1 0,52 0,-53 0,-26 0,-26 0,-1 0,-26-27,0 1,0 26,0-79,-26 79,26-53,0 26,-53 27,53 0,-53 0,53 53,-53 0,0 0,53 0,0 26,26-26,27-26,27 26,-54-53,1 26,52 27,-26-53</inkml:trace>
  <inkml:trace contextRef="#ctx0" brushRef="#br2" timeOffset="423349.2142">27675 17886,'0'26,"0"53,-26 1,26 26,-79 26,79-26,-53 26,53-53,0 27,0-26,0-28,26 1,27-53,0 27,0-27,26 0</inkml:trace>
  <inkml:trace contextRef="#ctx0" brushRef="#br2" timeOffset="423843.2425">27861 18150,'79'0,"-53"0,1 0,-1 0,27 27,0-1,27 27,-54 0,-26 0,0 0,0 26,0-26,-53 0,0 0,27-27,26 1,-53-27,53 79,26-79,27 0,0 0,27 0,-28 0,28 0,-54 0,-26-26</inkml:trace>
  <inkml:trace contextRef="#ctx0" brushRef="#br2" timeOffset="424106.2575">27887 18441,'0'0,"53"53,-27-53,27 0,53 0,53 0,-53 0,0 0,-27 0,-53 0,-26-26</inkml:trace>
  <inkml:trace contextRef="#ctx0" brushRef="#br2" timeOffset="424315.2695">28760 18309,'0'53,"0"26,0-26,0 0,-53 26,0 27,-26-26,0 25,-1 1,-26-79</inkml:trace>
  <inkml:trace contextRef="#ctx0" brushRef="#br2" timeOffset="425629.3446">20823 15981,'-53'79,"0"-53,26 27,-25-26,52-1,-53-26,53 53,-53-53,26 0</inkml:trace>
  <inkml:trace contextRef="#ctx0" brushRef="#br2" timeOffset="425852.3574">20796 16113,'53'-53,"-26"53,26 0,-53 26,52-26,1 0,0 0,-26 27,-1-27</inkml:trace>
  <inkml:trace contextRef="#ctx0" brushRef="#br0" timeOffset="436812.9843">21855 17674,'0'-27,"0"1,0-1,0-25,0 52</inkml:trace>
  <inkml:trace contextRef="#ctx0" brushRef="#br0" timeOffset="437046.9977">21775 17409,'0'-26,"-26"26,-27 0</inkml:trace>
  <inkml:trace contextRef="#ctx0" brushRef="#br0" timeOffset="437258.0098">21643 17330,'-53'-27,"53"-25,-26 52,-1 0</inkml:trace>
  <inkml:trace contextRef="#ctx0" brushRef="#br0" timeOffset="437563.0272">21378 17198,'-26'-53,"26"26,0 1,0-27,-27 53,-25 0,52-27,0 1,-27 26,1 0</inkml:trace>
  <inkml:trace contextRef="#ctx0" brushRef="#br0" timeOffset="437760.0385">21140 16907,'-53'0,"53"-27,-26 27,-1-53,-26 53,27 0</inkml:trace>
  <inkml:trace contextRef="#ctx0" brushRef="#br0" timeOffset="438021.0534">20743 16827,'-53'0,"27"-26,0 26,26-53,-53 53,26 0,27 26,-26-26,26 27,-53-27</inkml:trace>
  <inkml:trace contextRef="#ctx0" brushRef="#br0" timeOffset="438261.0671">20426 16827,'-27'0,"-26"0,53 53,-26-53,26 27,0-1,-53 27</inkml:trace>
  <inkml:trace contextRef="#ctx0" brushRef="#br0" timeOffset="438523.0821">20029 17198,'-26'0,"26"53,0-27,-27 27,27-27,0 1</inkml:trace>
  <inkml:trace contextRef="#ctx0" brushRef="#br0" timeOffset="438899.1036">19897 17727,'0'26,"0"-26,0 53,0-26,26-27,-26 26,0 27,0 26,0-26,0-26,0-1,0 27,0-26,0-1,53 27</inkml:trace>
  <inkml:trace contextRef="#ctx0" brushRef="#br0" timeOffset="439158.1184">20003 18388,'52'0,"-25"0,-1 53,27-53,-53 27,27-27,-1 0,27 26,-53 27,27-53,-27 53,26-53,-26 53,53-53</inkml:trace>
  <inkml:trace contextRef="#ctx0" brushRef="#br0" timeOffset="439422.1335">20532 18759,'53'0,"-27"0,1 0,25 0,-25 0,-1 0,27 0</inkml:trace>
  <inkml:trace contextRef="#ctx0" brushRef="#br0" timeOffset="439701.1495">21034 18706,'27'0,"-27"-27,26 27,27 0,-26 0</inkml:trace>
  <inkml:trace contextRef="#ctx0" brushRef="#br0" timeOffset="439979.1654">21405 18521,'0'-27,"26"27,1 0,-27-26,26 26,-26-53,80 53,-80-27,26 27,0-26</inkml:trace>
  <inkml:trace contextRef="#ctx0" brushRef="#br0" timeOffset="440219.1791">21696 18282,'0'-26,"26"26,-26-53,53 53,-53-26,0-1,27 27</inkml:trace>
  <inkml:trace contextRef="#ctx0" brushRef="#br0" timeOffset="440459.1929">21828 17991,'0'-26,"0"-1</inkml:trace>
  <inkml:trace contextRef="#ctx0" brushRef="#br0" timeOffset="440683.2057">21881 17833,'0'-27,"0"-26</inkml:trace>
  <inkml:trace contextRef="#ctx0" brushRef="#br0" timeOffset="440891.2176">21908 17647,'0'-26,"0"-1,0 27</inkml:trace>
  <inkml:trace contextRef="#ctx0" brushRef="#br0" timeOffset="441554.2555">22093 17938,'26'-52,"-26"25,0 54,0-1,0 27,-26-27,26 1,0 26,0-27,0 1,0 26,0-27,0 0</inkml:trace>
  <inkml:trace contextRef="#ctx0" brushRef="#br0" timeOffset="442423.3052">20611 17991,'0'0,"-79"0,52 53,27 0,-53 0,53 0,0 26,0-52,27-27,-1 26,27-26,-26 0,-1-26,-26-1,53-52,-53 26,0 0,0 0,-26 0,26 0,-27 53,-26 0,27 0,-27 53,0 0,53 0,-27-53</inkml:trace>
  <inkml:trace contextRef="#ctx0" brushRef="#br1" timeOffset="450282.7547">21722 16324,'0'-52,"27"-28,-27 80,-53 53,-53 26,53-26,0 0,-26 27,52-54,-26 27,27 0,-27 0,27 0,26 0</inkml:trace>
  <inkml:trace contextRef="#ctx0" brushRef="#br1" timeOffset="450658.7762">22595 16430,'-26'0,"-53"27,52-27,-26 26,0-26,0 80,-26-80,26 53,0-53,0 52,27 1,26-26,-53-27,53 53,-53 0,53 26</inkml:trace>
  <inkml:trace contextRef="#ctx0" brushRef="#br1" timeOffset="451064.7995">23786 16616,'-26'0,"-27"0,0 0,0 0,-27 52,1-52,-53 80,52-27,1 0,0-27,-1 27,27-27,-26-26,53 80,26-54,0-26,26 0,53 0,-26 0</inkml:trace>
  <inkml:trace contextRef="#ctx0" brushRef="#br1" timeOffset="451362.8165">24368 16959,'-26'0,"-1"0,-52 0,-1 0,-25 27,-1-27,-53 53,53-53,-53 53,54-53,-1 53,53-53,-26 53,26-53,26 26,27 27,0 0,0-27</inkml:trace>
  <inkml:trace contextRef="#ctx0" brushRef="#br1" timeOffset="451680.8347">24606 17356,'0'0,"-26"0,-80 27,27-27,-27 53,0-53,-53 79,0-79,1 79,25-79,-52 80,106-80,26 53,0-53,0 26,132-26</inkml:trace>
  <inkml:trace contextRef="#ctx0" brushRef="#br1" timeOffset="451971.8514">24183 17965,'-53'0,"0"53,-26-53,-1 0,1 26,0-26,-1 0,27 53,0-53,0 0,27 27,-53 26,79-27,-27-26</inkml:trace>
  <inkml:trace contextRef="#ctx0" brushRef="#br1" timeOffset="452284.8693">24156 18468,'-52'53,"-28"-53,27 26,-26-26,-53 79,-1-26,-25 0,-1 0,27 0,-1 0,1-27,-27 27,27-53,53 80,26-80,0 53,53-27</inkml:trace>
  <inkml:trace contextRef="#ctx0" brushRef="#br1" timeOffset="452750.8959">22913 18415,'0'-27,"0"-26,-27 53,-25 0,25 0,-26 53,27-26,-27 26,26-27,1 1,-53 25</inkml:trace>
  <inkml:trace contextRef="#ctx0" brushRef="#br1" timeOffset="452974.9087">23469 17965,'0'-53,"0"0,-27 53,-26 0,-26 0,-53 27,-27 52,0 0,0 1,1-1,25 0,27-26</inkml:trace>
  <inkml:trace contextRef="#ctx0" brushRef="#br1" timeOffset="453538.941">22675 16695,'0'-27,"0"54,0 26,-80 26,-25 27,25-27,-26 27,1 0,52-53</inkml:trace>
  <inkml:trace contextRef="#ctx0" brushRef="#br1" timeOffset="453792.9555">22781 17700,'0'0,"-80"0,54 0,-1 0,-26 0,1 27,-1-27,0 53,-27-53,27 79,0-79</inkml:trace>
  <inkml:trace contextRef="#ctx0" brushRef="#br1" timeOffset="454874.0173">19950 16272,'0'-27,"0"27,53 0,-1 0,1 0,0 0,27 0,-27 0,26 0,-26 53,-27-53,-26 79,53-79,-53 27</inkml:trace>
  <inkml:trace contextRef="#ctx0" brushRef="#br1" timeOffset="455225.0374">19103 16536,'53'0,"0"0,-27 0,27 53,0-53,26 27,1-27,-1 52,1-52,-1 0,-26 0,0 53,-27-53,27 0</inkml:trace>
  <inkml:trace contextRef="#ctx0" brushRef="#br1" timeOffset="455585.058">18415 16748,'0'0,"79"0,-26 0,-26 0,26 0,26 53,0-53,27 53,-26-53,25 79,28-79,26 79,-54-79,-25 0,-1 27,-26-27,0 0,-27 0,-26 53,-79-53,0 0</inkml:trace>
  <inkml:trace contextRef="#ctx0" brushRef="#br1" timeOffset="455901.0761">17674 17251,'27'0,"-1"0,27 0,0 0,0 0,26 0,1 0,-1 0,27 0,26 26,-26-26,26 53,-26-53,26 79,27-79,-53 53,-27-53,1 0,-54 0,-26 27,0-27,-79 53,-1-53</inkml:trace>
  <inkml:trace contextRef="#ctx0" brushRef="#br1" timeOffset="456215.0941">17568 17489,'0'0,"27"0,52 0,-26 0,26 0,27 0,0 26,53-26,0 53,-1-53,-25 53,-1-53,-26 0,0 0,26 53,-79-53,-27 0,-26 26,-53 27,0-53,-26 0</inkml:trace>
  <inkml:trace contextRef="#ctx0" brushRef="#br1" timeOffset="456532.1122">17648 17991,'26'0,"54"0,-28-26,28 26,-1 0,1 0,-1 0,0 0,27 0,-26 0,-1 0,27 0,-27 26,1-26,-28 0,1 27,27-27,-54 0,-26 53,27-53,-27 26,0-26</inkml:trace>
  <inkml:trace contextRef="#ctx0" brushRef="#br1" timeOffset="456839.1297">18150 18309,'53'0,"-26"-27,26 27,26 0,-26 0,26 0,1 27,-1-27,27 53,53-53,-1 53,-25-53,-1 0,-26 0,-27 0,-26 0,-26 0,-27 26,0 1,-80-27,-26 53</inkml:trace>
  <inkml:trace contextRef="#ctx0" brushRef="#br1" timeOffset="457145.1467">18045 18864,'26'0,"1"0,25-26,-25 26,26 0,0-26,26 26,-26 0,0 0,0 0,26 0,1 0,52-53,-26 53,-27 0,0 0,-26 0,-26 0,26 0,-53 0,-53 0</inkml:trace>
  <inkml:trace contextRef="#ctx0" brushRef="#br1" timeOffset="457386.161">18098 18891,'52'0,"28"-53,26 53,-1 0,54 0,26-53,1 53,-1 0,0 0,27 0,-27 0,0 0,0 0,1 0,-54 0,27 0</inkml:trace>
  <inkml:trace contextRef="#ctx0" brushRef="#br1" timeOffset="458069.2001">22886 18626,'0'-53,"-26"53,26 0,53 0,0 0,53 0,52 0,1 0,0-79,0 79,52-79,-78 79,-28-53,-52 53,-26 0,-27-53,-27 53,-26 0</inkml:trace>
  <inkml:trace contextRef="#ctx0" brushRef="#br1" timeOffset="458331.2151">23760 18547,'26'-53,"27"27,0-27,26 53,27-53,-27 53,1-53,-1 53,1-27,-1 27,0 0,-26-53,-26 53,-1 0,-26-26</inkml:trace>
  <inkml:trace contextRef="#ctx0" brushRef="#br1" timeOffset="458608.2309">24765 17356,'0'-26,"26"26,-26-79,0 79,-26 0,-53 0,-80 0,-26 52,-1-52,1 80,53-80,-53 79,79-79,53 27,27-27</inkml:trace>
  <inkml:trace contextRef="#ctx0" brushRef="#br1" timeOffset="458857.2452">24077 16986,'-26'0,"26"-27,-53 27,-27 0,1 0,-27 53,-53-53,27 80,53-80,-1 53,27-53,1 53,25-53</inkml:trace>
  <inkml:trace contextRef="#ctx0" brushRef="#br1" timeOffset="459075.2576">23230 16986,'-26'0,"0"0,-27 0,0 0,26 26,-26 27,0-26,0-1,53 27,-52-53</inkml:trace>
  <inkml:trace contextRef="#ctx0" brushRef="#br1" timeOffset="459296.2703">22860 17092,'0'-53,"-26"53,-54 0,54 26,-27 1,26 26,27 26,-79-52,79-1,0 53</inkml:trace>
  <inkml:trace contextRef="#ctx0" brushRef="#br1" timeOffset="459499.2819">22569 17303,'-26'0,"-1"27,-26-1,0 54,0-54</inkml:trace>
  <inkml:trace contextRef="#ctx0" brushRef="#br1" timeOffset="459776.2977">23283 16351,'0'0,"-53"-53,1 53,-1 26,0 54,0-27,-27 26,27-26,1 0,25 0,1-53,-27 53,0-53</inkml:trace>
  <inkml:trace contextRef="#ctx0" brushRef="#br1" timeOffset="459976.3092">22781 16563,'0'0,"-80"0,27 0,0 0,-26 53,-27-27,0 27,-26 26,53-79</inkml:trace>
  <inkml:trace contextRef="#ctx0" brushRef="#br1" timeOffset="460226.3235">22066 16748,'-26'-53,"-27"53,26 0,-25 0,52 0,-53 0,53 53,-53-53,53 26,-27-26,27 27,-53-27,53 53,-26-53,26 26,-27-26</inkml:trace>
  <inkml:trace contextRef="#ctx0" brushRef="#br1" timeOffset="460429.3351">21669 16721,'0'-26,"0"-1,-26 54,-27-27,53 53,-26-53</inkml:trace>
  <inkml:trace contextRef="#ctx0" brushRef="#br1" timeOffset="460640.3472">21881 16377,'-26'0,"-1"0,-26 0,27 0,-27 53,26 0,-26 0,1 0,52 26,-53-26,53-26</inkml:trace>
  <inkml:trace contextRef="#ctx0" brushRef="#br1" timeOffset="460846.3586">21881 16748,'27'0,"-27"53,52-27,-52 27,0 0,0 26,0 1,0-27,0 0</inkml:trace>
  <inkml:trace contextRef="#ctx0" brushRef="#br1" timeOffset="461060.3712">22913 18150,'26'0,"27"27,-26-27</inkml:trace>
  <inkml:trace contextRef="#ctx0" brushRef="#br1" timeOffset="461495.3961">22754 18785,'0'-53,"27"27,-27-27,0 26,0 27,-106 0,79 0,-26 53,1-53,-54 80,26-27,-26-53,-26 79,53-79,-1 26,54-26,26 27,-53-27,27 0</inkml:trace>
  <inkml:trace contextRef="#ctx0" brushRef="#br1" timeOffset="461716.4087">21987 18732,'0'0,"-53"0,0 27,27 26,-1-27,-26 27,27-27,-27-26,53 27</inkml:trace>
  <inkml:trace contextRef="#ctx0" brushRef="#br1" timeOffset="461952.4222">22040 18547,'-27'0,"-26"26,1-26,-28 80,-26-80,27 53,26-53,0 79</inkml:trace>
  <inkml:trace contextRef="#ctx0" brushRef="#br1" timeOffset="462203.4366">21881 18706,'0'-80,"-53"54,27 26,-27 0,26 0,1 26,-27 27,26-26,-25 26,25 0,-26-27,53 27,-26-53</inkml:trace>
  <inkml:trace contextRef="#ctx0" brushRef="#br1" timeOffset="463221.4948">19632 16324,'0'0,"53"27,0-27,26 26,54-26,-28 53,-25-53,-1 53,-26-53,-26 53,25 0,-52-26,27-1,-27 27</inkml:trace>
  <inkml:trace contextRef="#ctx0" brushRef="#br1" timeOffset="463602.5166">19447 16695,'-79'0,"79"0,-27 0,27 0,79 26,1 27,52 0,-26 0,26 0,-26-53,0 53,-53-53,-53 79,0-26,-27-53,-78 27</inkml:trace>
  <inkml:trace contextRef="#ctx0" brushRef="#br1" timeOffset="463811.5285">19156 17118,'26'0,"1"0,26-53,-27 53,1 0,26 0,-27 27,27-1,-27 1,1 26,26-27,-27 53,27-79</inkml:trace>
  <inkml:trace contextRef="#ctx0" brushRef="#br1" timeOffset="464101.5451">18574 17277,'26'0,"1"0,26 0,26 0,53 26,-26-26,26 106,1-106,-1 53,-79-53,-53 53,-27-53,-25 0</inkml:trace>
  <inkml:trace contextRef="#ctx0" brushRef="#br1" timeOffset="464345.5591">18309 17251,'0'-53,"-53"53,133 53,-27-1,-1 1,54 0,80 27,-81-27,28-1,-1-52,-26 53,-53-53,-53 27</inkml:trace>
  <inkml:trace contextRef="#ctx0" brushRef="#br1" timeOffset="464780.584">19050 17886,'79'0,"1"0,52-53,-26 53,0 0,0 53,-1-1,1 1,-26 0,-27 0,-53-26,52-1,-52 53,-26-79,-27 0,0 0,-26 0,-1 0,27-26,1 26,-1-26,26 26,27-53,0 79,0 1,-26-27,26 26,-80-26,27 79,-26-79,0 27,-54-27</inkml:trace>
  <inkml:trace contextRef="#ctx0" brushRef="#br1" timeOffset="465034.5985">17277 18097,'80'53,"-1"-53,27 53,-27-53,1 79,-1-79,27 53,-27-53,-26 0,-26 27,-27-1</inkml:trace>
  <inkml:trace contextRef="#ctx0" brushRef="#br1" timeOffset="465249.6108">17463 18547,'79'0,"0"0,54 0,-1 0,27-53</inkml:trace>
  <inkml:trace contextRef="#ctx0" brushRef="#br1" timeOffset="465453.6225">17595 18864,'26'0,"1"0,26 0,26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1024" units="cm"/>
        </inkml:traceFormat>
        <inkml:channelProperties>
          <inkml:channelProperty channel="X" name="resolution" value="28.31858" units="1/cm"/>
          <inkml:channelProperty channel="Y" name="resolution" value="28.36565" units="1/cm"/>
        </inkml:channelProperties>
      </inkml:inkSource>
      <inkml:timestamp xml:id="ts0" timeString="2021-05-31T05:34:35.547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50"/>
    </inkml:brush>
    <inkml:brush xml:id="br2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30083 820,'0'-27,"27"27,26 0,52 0,-52 0,-26 53,-27-26,0-1,0 27,-27-26,-26 26,27-1,-1-25,27 26,-79-27,79 27,0 0,53-53,26 0,1 0,26 0,-27 0,0 0,-26 0,-26 0</inkml:trace>
  <inkml:trace contextRef="#ctx0" brushRef="#br0" timeOffset="1222.0699">30348 952,'-27'0,"-26"0,0 0,1 0,-1 0,26 0,27-26,0-54,0 54,27-27,26 27,-1-27,1 26,27 27,-27-53,0 53,-1 0,1 27,-26 26,-27 0,53 52,-53-25,-27 26,-26 26,-26-26,26 0,-26-54,26 1,26-53,-26 53,27-53,26-26,0-1,0-26,0-26,0 53,26-1,27 27,-26 0,-1 0,27 0,-26 0,-1 53,-26-26,79 25,-79-25,27-1,26 54,-27-80</inkml:trace>
  <inkml:trace contextRef="#ctx0" brushRef="#br0" timeOffset="1808.103">30189 423,'26'0,"-26"-53,53 53,-26 0,26 0,-27-26,1 26,26 0,-27 0</inkml:trace>
  <inkml:trace contextRef="#ctx0" brushRef="#br0" timeOffset="2146.1227">30665 264,'53'27,"0"52,-53-26,0 0,-26-53,26 26,26-26,27 0,26 0,-52 0,26 0,-53-26,53 26,-27 0,-26 0,53 26,-53 27,0 0,-53 0</inkml:trace>
  <inkml:trace contextRef="#ctx0" brushRef="#br0" timeOffset="3330.1904">31406 793,'0'-26,"27"26,52 0,-26 0,-27 0,-26 79,0 1,0-27,0 0,0-1,-53 28,53-54,0 1,0 26,0-27,0 1,53-27,27 53,-27-53,-1 0,-25 0</inkml:trace>
  <inkml:trace contextRef="#ctx0" brushRef="#br0" timeOffset="3586.2051">31353 1005,'53'0,"0"0,-27 0,27 0,0 0,27 0,-1 0,0 0,1 0</inkml:trace>
  <inkml:trace contextRef="#ctx0" brushRef="#br0" timeOffset="3968.2269">31803 344,'0'53,"-79"26,79-26,-27-27,27 27,0-26,0 26,0-27,27-26,-1 0,27-53,-27 27,27-1,-53-26,27 53,-27-26,26 26,-26 26,0 1,53 26,-53-27,0 27,0 26,0-52</inkml:trace>
  <inkml:trace contextRef="#ctx0" brushRef="#br0" timeOffset="5077.2904">29051 635,'53'0,"0"-53,-26 53,-27-27,0 54,-106 26,0 26,-53 0,0 1,27-1,26-26,80-26,26 52,26-53,54-26,25 0,28 53,-27-53,-1 0,-25 27,-80 52,0-52,-53 26,-26 26,-27 0,26-26,-26 0,54 0,25-53,27 26,53 1,53-27,0 0,52 0,1-27,-53 27,-27 0,-26 0,-53 27,0-1</inkml:trace>
  <inkml:trace contextRef="#ctx0" brushRef="#br0" timeOffset="8651.4948">29369 2513,'53'-26,"-80"26,1 0,-1 0,-26 0,27 53,-1-53,-25 79,25-79,27 27,-53-27,53 26,0 27,27-53,-1 0,1 0,25 0,-25 26,26-26,-53 53,0 0,0-26,0 26,-80 52,-25-25,52-1,-27-26,54 0,26 0,-53-27,53 27,26-53,1 0,-1 0,27 0,27 0,-1 0,0 53,-26-53,0 53</inkml:trace>
  <inkml:trace contextRef="#ctx0" brushRef="#br0" timeOffset="9476.542">30268 2354,'0'-52,"0"25,0 80,0 0,0 0,0 26,0 1,0-1,0-26</inkml:trace>
  <inkml:trace contextRef="#ctx0" brushRef="#br0" timeOffset="9738.5565">29977 2884,'27'0,"79"0,-80 0,1 0,25 0,28-53,-27 53,0 0,-27 0,27 26,-53 1</inkml:trace>
  <inkml:trace contextRef="#ctx0" brushRef="#br0" timeOffset="10195.5831">30189 3016,'26'0,"27"0,-26 0,-27 26,0 54,0-54,0 54,0-54,-53 27,0 0,79-53,54 0,-27 0,26 0,0 0,-26-27</inkml:trace>
  <inkml:trace contextRef="#ctx0" brushRef="#br0" timeOffset="10632.6081">30824 2593,'53'0,"0"-27,0 27,0 0,-27 0,1 0,25 0,-52 27,0-1,-26 27,0-27,-27 27,26-26,-26 26,53 0,53 0,0-53,0 0,26 52,1-52,-54 0</inkml:trace>
  <inkml:trace contextRef="#ctx0" brushRef="#br0" timeOffset="10872.6219">30903 2725,'-26'0,"26"0,79 0,1 0,-1 0,27 0,-27 0</inkml:trace>
  <inkml:trace contextRef="#ctx0" brushRef="#br0" timeOffset="11096.6347">31459 2619,'0'-26,"26"26,1 0,26 0,0 105,-53-78,0 26,0 26,0 27,-106 0,-26 79,-1-79,27-27,27-26,0-53</inkml:trace>
  <inkml:trace contextRef="#ctx0" brushRef="#br0" timeOffset="11598.6634">29898 2646,'-27'0,"-25"52,25 1,27 0,-53 27,53-1,0 0,27 1,52-27,0 26,27-26,0-27,0-26,-27 0</inkml:trace>
  <inkml:trace contextRef="#ctx0" brushRef="#br0" timeOffset="12325.705">31538 1905,'0'26,"0"27,0 26,0-26,0-26,0-1,0 27,27-53,26-26,-27-27,-26 26,0-26,53 1,-53 25,27 27,-27 0,26 53,-26-27,0 27,0 0,0 0,0 27</inkml:trace>
  <inkml:trace contextRef="#ctx0" brushRef="#br0" timeOffset="13212.7557">28813 4445,'0'-53,"27"53,52-27,-53 27,1 0,-1 0,27 0,-53 53</inkml:trace>
  <inkml:trace contextRef="#ctx0" brushRef="#br0" timeOffset="13353.7638">28919 4762,'79'-26,"27"26,-26 0,-54 0,0 0</inkml:trace>
  <inkml:trace contextRef="#ctx0" brushRef="#br0" timeOffset="13864.793">30665 3545,'0'-26,"27"26,-27-53,53 53,-53 132,0 0,0 27,-53 0,0 26,-27-26,27-80</inkml:trace>
  <inkml:trace contextRef="#ctx0" brushRef="#br0" timeOffset="14172.8106">29792 4762,'106'-26,"26"26,106-80,0 80,80-53,-53 53,26-52,-27 52,-79 0,-52 0,52 0,-26 0,-80 0,-53 0,-26 52</inkml:trace>
  <inkml:trace contextRef="#ctx0" brushRef="#br0" timeOffset="14665.8388">29792 5265,'0'79,"0"54,-53 78,53-78,-79-1,79-26,-53 26,53-106</inkml:trace>
  <inkml:trace contextRef="#ctx0" brushRef="#br0" timeOffset="14854.8496">30268 5953,'80'-53,"-27"53,26 0,-26 0,0-53</inkml:trace>
  <inkml:trace contextRef="#ctx0" brushRef="#br0" timeOffset="15168.8674">31009 5027,'0'-27,"0"1,0-27,0 26,0 80,0 27,0 52,-79-26,79 53,-53-1,53-52,0-53</inkml:trace>
  <inkml:trace contextRef="#ctx0" brushRef="#br0" timeOffset="15373.8793">30745 5953,'53'0,"-1"-53,28 53,-1-27,27 27,26 0,-79 0,-26-52</inkml:trace>
  <inkml:trace contextRef="#ctx0" brushRef="#br0" timeOffset="15686.8972">30850 6217,'27'0,"26"0,-27 0,1 0,-27 53,0-26,0 52,-27-26,-26 0,0 0,27-27,26 1,79-27,54-53,-1 0,0 0,-26 0,-53 27</inkml:trace>
  <inkml:trace contextRef="#ctx0" brushRef="#br0" timeOffset="16281.9312">31803 5159,'26'0,"27"0,0 0,0 0,0 0,26 27,-52-27,-27 79,26-26,-26-27,0 27,-26 0,-1 26,-25-26,52 0,-53 27,53-54,0 27,0-26,53-27,26 52,27-52,-27 0,0 0,-26-26</inkml:trace>
  <inkml:trace contextRef="#ctx0" brushRef="#br0" timeOffset="16457.9413">31750 5450,'159'0,"26"-53,80 53,-54 0,1 0,-27-53</inkml:trace>
  <inkml:trace contextRef="#ctx0" brushRef="#br0" timeOffset="18190.0404">27146 370,'0'-26,"27"26,-1 0,-26 26,53 53,-53 54,0-1,-26 27,26 26,-53 80,53-54,0 1,-53 53,53-27,0 0,0 0,0-26,0 26,0 53,0-53,0-26,0 52,0-52,0-1,26 28,-26-28,0 1,0 52,0-25,0-54,53 53,-53-26,0-27,53 0,-53 0,0 0,53-26,-53-27,53 27,-53 0,53-53,-53-27,0 1,26 25,-26-52,0 0,0 0,0 0,53-26,-26-27,-27 0,0-53,26 53,27-27,0 27,0-53,0 53,0 0,26 0,-26 0,26-26,1 26,52 0,-26-53,0 53,26-53,-26 53,53-53,-1 53,28-53,-54 53,80-79,-27 79,0-80,0 80,0-53,1 53,-28-52,28 52,-1-53,0 53,0-53,0 53,1-53,-1 53,-26-53,26 53,0-53,-53 53,80-53,0 53,-27-79,0 79,-53 0,27-27,-27 27,-52 0,-54 0,-52-53,52 53,-79 0,0 0</inkml:trace>
  <inkml:trace contextRef="#ctx0" brushRef="#br1" timeOffset="57817.3069">31459 2831,'0'-27,"-26"27,26-26,0-1,-27 27,27-53,0 27,-26 26,26-26,-53-27,53 26,-27 27,27-26,-26 26,26-53,-53 53,53-27,-27 27,27-26,-26 26,26-53,-53 53,53-27,-26 27,26-26,-27 26,-26 0,53-26,-53 26,27 0,26-53,-27 53,-26 0,27-27,-27 27,27 0,26-53,-27 53,1 0,-27 0,26 0,1 0,-27 0,26 0,1 0,-27 0,0 0,27 27,-27-27,53 26,-80-26,54 53,0-53,26 27,-53-27,53 26,-27-26,1 53,-27-27,26 54,27-54,0 1,0 26,0 0,0 26,0-53,0 1,0 26,0-27,0 1,0 26,0-27,0 0,0 27,27 27,-1-54,54 27,-27-26,-27-27,27 53,0-53,-53 26,53-26,0 26,0-26,-1 0,28 0,-54 0,27 0,-26 0,-1 0,27 0,-26 0,25 0,-25 0,-27 0,53 0,0 0,0-26,-27 26,27-53,-53 27,26 26,-26-27,53-26,-53 0,27 53,-27-26,0-27,0 26</inkml:trace>
  <inkml:trace contextRef="#ctx0" brushRef="#br1" timeOffset="58845.3657">31036 1825,'0'-53,"0"27,0-1,0 27,-27-52,-26 52,0 52,-26 1,79-26,0 26,26-53,1 26,26-26,-27 0,1 0,26 0,-53 0,53 0,-27 0,0 0,-26 0,0 80,0-54,0 53</inkml:trace>
  <inkml:trace contextRef="#ctx0" brushRef="#br1" timeOffset="60338.4511">28787 3598,'-53'0,"0"0,53 26,-53 1,53 52,-106 1,53 52,0 27,53-27,-79 27,79 0,-53-1,53-25,0 25,0-25,-53 52,53 0,0-26,0 26,27 0,-27-26,52-27,-52 1,80-28,-80 28,79-28,-26 1,-26-53,25 0,-25 0,-1-53,27 27,-26-27,26 0,-27 0,1 0,52-80,-53 80,27-79,-26 52,-1 27,-26-53,53 53,0 0,26 0,-52 27,26-27,-27 26,-26 54,0-27,0-27,0 1,-26 25,26-25,-27-27</inkml:trace>
  <inkml:trace contextRef="#ctx0" brushRef="#br1" timeOffset="60869.4815">30454 6376,'0'-26,"0"26,0 79,0 27,0 53,0-54,0 1,0 0,0 0,0-27</inkml:trace>
  <inkml:trace contextRef="#ctx0" brushRef="#br1" timeOffset="61215.5013">29871 7408,'80'-53,"-1"0,27 27,79 26,27-53,26 53,0 0,27 0,-54 0,-78 0,-27 0,-54 0,1 0,0 0,0 53</inkml:trace>
  <inkml:trace contextRef="#ctx0" brushRef="#br1" timeOffset="61683.5281">30215 7620,'0'-27,"0"54,0 26,0 26,53 27,-53-27,0 1,0-1,27-26,52-53</inkml:trace>
  <inkml:trace contextRef="#ctx0" brushRef="#br1" timeOffset="61884.5396">30745 7911,'53'0,"-1"0,1 0,-26 0,-1 0,27 0,-26 0,-1 0</inkml:trace>
  <inkml:trace contextRef="#ctx0" brushRef="#br1" timeOffset="62484.5739">31591 7726,'0'-53,"0"0,0 53,0-27,-53 27,27 0,-53 0,26 27,0-1,-27 54,54-28,26 1,-53 27,53-54,26-26,1 27,26-27,26 0,-26 0,0-53,0 26,-27-26,27 0,-53 53,0 53,53 53,-53-53,0 0,27-53</inkml:trace>
  <inkml:trace contextRef="#ctx0" brushRef="#br1" timeOffset="65498.7463">32782 5741,'26'-26,"-26"-27,0 0,0 26,0-26,-26 1,26-1,0 0,-27 53,27-53,-52 0,-1-26,26 79,-26-53,27 26,-1-26,-26 27,27-27,-27 26,27-26,-27 27,26-27,-52 27,26-27,0 26,0-26,-26 53,26-53,0 53,-27-52,1 52,0 0,26 0,0 0,0 0,0 0,-26 0,26 0,0 26,26-26,-26 0,27 26,0-26,-27 53,26-53,-26 53,0 0,0 53,53-80,0 1,-26 26,26 0,0-27,-53 54,53-54,-26 1,26 25,-53-25,53-1,0 27,-27-26,27-1,0 54,-53-28,53 1,0 0,0 27,-26-27,26 0,0 26,0 0,0 1,0-27,0 52,0-52,0 27,53-27,-53 0,26 26,-26-26,53 0,-53 0,80 26,-28-53,-25 27,26-26,-27 26,27-27,-26 27,-1-53,27 53,-27-53,27 27,-26-27,-1 0,27 0,-26 0,-1 0,27 0,-26 0,-1 0,27 0,-27 0,1 0,26 0,26-53,-52 53,25-27,1 27,0-53,-26 53,52-53,-26 53,0-53,0 0,26 53,-52-52,26 52,-27-80,1 80,25-106,-52 80,53-27,0 27,-53-27,53 0,-53 26,53-26,-53 27,53-1,-53-26,27 53,-27-79,0 53,52-27,-52 26,0 1,0-27,0 0,27 27,-27-1,0-26,0 27,0-1,0-26,0 27,0-1,0-26,-53 27,53 0,-53-27,53 26,-53-26,53 27,-79-27,52 26,1 27,-27-79,26 79,-25-79,25 79,-26 0,-26-27,26 27,-26 0,-1 0,1 0,-54 53</inkml:trace>
  <inkml:trace contextRef="#ctx0" brushRef="#br0" timeOffset="77839.4521">1164 449,'0'-26,"0"26,0 53,0-27,-53 27,53 0,0 27,-26 25,26-25,-53-1,53-26,0 0,0 0,0-27,26 1,1-27,-1 0,27 0,53 0,-27 0,1-80,-27 80,0 0,-27-26</inkml:trace>
  <inkml:trace contextRef="#ctx0" brushRef="#br0" timeOffset="78147.4697">1085 767,'53'-53,"0"53,-27 0,27 0,-27 0,27 0,0 0,27 0,-27 0,-27 0,1 0</inkml:trace>
  <inkml:trace contextRef="#ctx0" brushRef="#br0" timeOffset="78461.4877">1244 317,'26'0,"0"0,1-26,26 26,0 0,0 0,0 0,26 0,-53 0,1 0</inkml:trace>
  <inkml:trace contextRef="#ctx0" brushRef="#br0" timeOffset="78993.5181">2434 529,'0'-27,"0"27,-53 0,0 27,0 26,-52 53,-1-1,0-25,53-1,27-26,-27 0,26 26,27-26,-79-53</inkml:trace>
  <inkml:trace contextRef="#ctx0" brushRef="#br0" timeOffset="79257.5331">1826 820,'0'-27,"0"-25,53-1,-27 53,27 26,-53 1,53 25,0 1,-27-26,1 26,26-27,-27-26,27 53,-27-53,1 0</inkml:trace>
  <inkml:trace contextRef="#ctx0" brushRef="#br0" timeOffset="79500.5471">2540 502,'53'0,"-80"27,27 26,0 0,0 26,0-52</inkml:trace>
  <inkml:trace contextRef="#ctx0" brushRef="#br0" timeOffset="79683.5576">2672 1164</inkml:trace>
  <inkml:trace contextRef="#ctx0" brushRef="#br0" timeOffset="79863.5679">2963 555,'0'-53,"0"106,0 27,0-1,-79-26</inkml:trace>
  <inkml:trace contextRef="#ctx0" brushRef="#br0" timeOffset="80291.5924">1614 1693,'26'0,"27"0,27 0,26-26,-1 26,1 0,27 0,-28 0,-25 0,-27 0,-27 0,27 0,-27 26</inkml:trace>
  <inkml:trace contextRef="#ctx0" brushRef="#br0" timeOffset="91409.2283">4207 397,'-27'0,"-25"0,25 0,1 0,26-27,-53 27,26 0,-26 0,27 0,-27 0,26 0,1 0,-53 0,52 0,27 27,0-1,0 0,0 54,0-27,0 0,27 26,-27 0,26 27,-26-53,0-26,53 26,-53-27,0 0</inkml:trace>
  <inkml:trace contextRef="#ctx0" brushRef="#br0" timeOffset="91660.2421">3651 899,'27'0,"26"0,26 0,-26 0,0 0,0 0,26 0,-26 0,-26-53</inkml:trace>
  <inkml:trace contextRef="#ctx0" brushRef="#br0" timeOffset="91889.2557">4339 793,'0'27,"0"-1,0 1,27 26,-27 0,26-53</inkml:trace>
  <inkml:trace contextRef="#ctx0" brushRef="#br0" timeOffset="92093.2674">4419 661,'0'-26,"26"26,-26 0,26 53,-26 26,0 27,80-53</inkml:trace>
  <inkml:trace contextRef="#ctx0" brushRef="#br0" timeOffset="92309.2798">4630 1058,'0'-26,"0"-27,53 53,-26 0,-1 0,80 26,-80-26,27 27,-26-27</inkml:trace>
  <inkml:trace contextRef="#ctx0" brushRef="#br0" timeOffset="92858.3112">5450 899,'-52'0,"-28"0,27 0,0 0,0 27,0-27,27 106,26-54,26-25,54-27,-1 0,1 0,-1-27,-26 1,-27-27,-26 27,53-54,-53 27,0-26,-53 0,53-1,-79-26,79 53,-53 27,53 79,0 0,0 0,79 0,-79 26,53-26,-53 0,27 26,-27-26,53 0,-53 0,0 0,26-53</inkml:trace>
  <inkml:trace contextRef="#ctx0" brushRef="#br0" timeOffset="93593.3532">6456 264,'0'-53,"0"0,-27 53,27-26,0 79,-53 26,53 27,0 26,0-26,0 0,0-27,0-26,0 0,0 0,0-26,27 26,-1-53</inkml:trace>
  <inkml:trace contextRef="#ctx0" brushRef="#br0" timeOffset="94103.3824">6720 317,'0'-53,"80"53,-80-26,53 26,-53 53,26 26,-26 0,0 27,0 27,0-28,0-25,0-27,0 0,0-27,53-26,-53 53,27-27,25 54,-25-80,26 26,0-26,53 0,-27 0,0-26,-26 26,0-80,-53 28,0-1,0 26,-26 27,-27-53,0 53,0 0,0 0,27 0,26 0,0 53,79-53,27 53,0-53,26 53,-26-53,-27 0,-26 0</inkml:trace>
  <inkml:trace contextRef="#ctx0" brushRef="#br0" timeOffset="94439.4016">6906 767,'0'0,"26"0,27 0,-27 0,54 0,-1 0,27 0,53 26,-27-26,53 80,-26-80,-27 53</inkml:trace>
  <inkml:trace contextRef="#ctx0" brushRef="#br0" timeOffset="95325.4521">6297 582,'106'0,"-27"0,1 0,-1 0,-26 0,0 0,0 0,0 26,-27-26,1 0</inkml:trace>
  <inkml:trace contextRef="#ctx0" brushRef="#br0" timeOffset="98296.6222">8678 370,'0'-53,"27"53,79-26,-80 26,27 0,0 0,26 0,-52 0,-1 0,54 53,-80 0,0-27,0 27,-27 53,-26-27,27 1,-27-1,26-26,27-27,0 1,0 52,27-79,26 0,26 0,27 0,-27 0,1 0,-27 0</inkml:trace>
  <inkml:trace contextRef="#ctx0" brushRef="#br0" timeOffset="98586.6388">8731 741,'0'0,"27"0,52 0,-26 0,26 0,1-27,-1 27,1 0,-28 0,28 0</inkml:trace>
  <inkml:trace contextRef="#ctx0" brushRef="#br0" timeOffset="98789.6504">9551 714,'27'0,"26"0,0 27,-27-27,27 0,27 0,-54 0</inkml:trace>
  <inkml:trace contextRef="#ctx0" brushRef="#br0" timeOffset="99337.6818">10398 106,'0'-27,"0"27,53 79,0 80,-53-27,79 27,-79-53,53 0,-53 26,27-52,-27-28,53 1,26-53</inkml:trace>
  <inkml:trace contextRef="#ctx0" brushRef="#br0" timeOffset="99614.6976">11113 793,'52'0,"-52"53,27-26,-27-1,0 54,0-27,0-27,0 0,0-26,0-26,0-27,0-26,0 52,0 1,79-27,-52 53,-1-27,27 27,0 0,0 0,0 0,0 0,-27 53</inkml:trace>
  <inkml:trace contextRef="#ctx0" brushRef="#br0" timeOffset="99907.7144">10028 397,'0'0,"53"-53,-27 53,27 0,0 0,53-27,0 27,-1 0,54 0,-53 0,0 0</inkml:trace>
  <inkml:trace contextRef="#ctx0" brushRef="#br0" timeOffset="100786.7646">12039 582,'0'-53,"0"26,-27 27,-26 0,27 0,-27 27,26 26,-26 26,53-26,-52 0,52 0,0 0,0 0,26-53,0 0,54 0,-54-27,1 27,-27-53,79 53,-79-53,0 27,27 26,-27 26,52 1,-52 26,80-27,-1 27,-26-53</inkml:trace>
  <inkml:trace contextRef="#ctx0" brushRef="#br0" timeOffset="101098.7824">12435 952,'53'0,"-26"0,-1 0,-26 27,53-27,-53 53,53-53,-53 26,27-26,-27-26,52-27,-52 0,27 0,-27 0,53 26,-53-25,26 52,1 0,-27 52,53-25,-53-1,53 27,-53-26,26 26</inkml:trace>
  <inkml:trace contextRef="#ctx0" brushRef="#br0" timeOffset="101459.8031">13335 582,'-26'0,"-1"0,-26 0,-26 53,26 0,26-27,-25 27,52-27,0 27,0-53,79 80,27-80,26 53,-53-53,-26 26,-26-26,-27 27,-53 25,0-52,0 53,-26-53,52 0</inkml:trace>
  <inkml:trace contextRef="#ctx0" brushRef="#br0" timeOffset="102118.8407">13891 423,'0'-79,"0"26,0 26,0 1,-27 26,27-27,-53 27,27 0,-27 53,53 0,0 27,0 25,0 1,0 53,0 0,0-53,53 26,-53-53,53-26,-53 0,0-26,26 25</inkml:trace>
  <inkml:trace contextRef="#ctx0" brushRef="#br0" timeOffset="102337.8534">13653 899,'0'-26,"0"-27,26 53,0 0,1 0,26 0,26 0,-26 26,0-26,0 0</inkml:trace>
  <inkml:trace contextRef="#ctx0" brushRef="#br0" timeOffset="102756.8773">14288 767,'-27'0,"1"0,-80 26,79 1,27-1,-53 27,53 0,53-53,0 0,0 0,-26-26,26 26,-27 0,-26-27,53 27,0 27,-53 26,0-27,0 27,26-53,54-53,-80 0,53-26,-53 52,26 1</inkml:trace>
  <inkml:trace contextRef="#ctx0" brushRef="#br0" timeOffset="103199.9022">14975 979,'27'0,"-27"53,0-27,0 53,0-52,26-27,-26 53,53-53,0 0,0 0,-53-80,79 27,-79-26,80 53,-80-1,26 27,-26 0,53 27,-53 52,27-79,-1 0,1 0,-27 0,79 0,-79-53,26 53,-26-26,27 26,26 0,-53 0,26 26,-26 27,0-27,27-26</inkml:trace>
  <inkml:trace contextRef="#ctx0" brushRef="#br0" timeOffset="106229.0759">16748 635,'-53'0,"27"0,-27 53,53-27,-27 27,27-27,0 1,0-27,53 53,-26-53,-1 0,27-53,-26 26,-27-25,0-1,0-27,0 27,0 27,0 26,0-27,-53 27,-27 27,80-1,0 27,27-26,26 26,26-53,0 26,27-26,-26 0,-1 0,-26-53,0 27,-53-27,0 26,0-26,0 0,-53 27,26 26,1 0,-27 0,53 0,-26 53,26 53,0-27,0 27,53 0,-1 53,-52-1,80 1,-80-53,0 0,0-27,0 0,0-26,-27-26,1-27</inkml:trace>
  <inkml:trace contextRef="#ctx0" brushRef="#br0" timeOffset="106409.0861">17092 1455,'0'0,"27"-53,52 53,0-26,1 26,-1 0,0 0,27 0,0 0</inkml:trace>
  <inkml:trace contextRef="#ctx0" brushRef="#br0" timeOffset="108884.2278">18944 317,'0'-53,"0"0,-53 53,53-26,-26 52,26 54,-53 26,53-27,-27 27,27 0,0-1,-52 1,52-26,0-1,0 0,0-52,0 26,0-53,52 0</inkml:trace>
  <inkml:trace contextRef="#ctx0" brushRef="#br0" timeOffset="109387.2566">19394 423,'0'79,"0"54,0-27,0-1,-53 28,53-28,0-25,0-27,0 0,27-53,-27-27,0 54,52 26,-25-53,26 53,53-53,-27 0,0 0,-26 0,0-27,0 1,-26-54,-27 27,0 27,0-27,-27 53,-26-53,-26 53,26 0,26 0,27 26,-52 27,52-26,0 26,0 0,26 0,0-27,54 27,-27-27,26-26,1 53,-28-53,1 0</inkml:trace>
  <inkml:trace contextRef="#ctx0" brushRef="#br0" timeOffset="109667.2726">18494 502,'0'0,"53"0,27 0,26 0,79 0,26 0,28 0,-54 27,26-27,-25 53</inkml:trace>
  <inkml:trace contextRef="#ctx0" brushRef="#br0" timeOffset="110609.3265">20638 767,'79'0,"-26"0,0 79,0 1,-53-1,53-26,-53 26,0-52,0-1,0-26,0-26,0-1,0-26,0 27,26 0,-26-27,79 53,-79-53,53 53,-26-27,26 27,0 0,26 0</inkml:trace>
  <inkml:trace contextRef="#ctx0" brushRef="#br0" timeOffset="110811.338">21537 820,'0'53,"0"0,0 26,0-26,0 0,0 0,0 0,0 0,0-53,0 26</inkml:trace>
  <inkml:trace contextRef="#ctx0" brushRef="#br0" timeOffset="110983.3479">21616 449,'27'0,"-27"27,0-1</inkml:trace>
  <inkml:trace contextRef="#ctx0" brushRef="#br0" timeOffset="111659.3865">22251 767,'0'-26,"-52"26,-1-53,0 53,0 0,-27 0,1 0,0 0,-1 0,54 0,26 53,0-1,0-52,79 0,1 53,25-53,-25 0,-1 0,-26 0,0 0,-53 27,0 26,0 0,0 26,-79 0,52 1,-26-27,53-27,-53 27,0-26,1-27,52-53,0 0,0-27,0-26,52-52</inkml:trace>
  <inkml:trace contextRef="#ctx0" brushRef="#br0" timeOffset="112003.4061">22437 397,'53'0,"-27"0,-26 79,0 0,0 1,0 26,0-27,-26 0,26-26,0 0,0 0,53-27,-27-26,0 0,27 0,-26-52,26-28,0 1,-27-1,-26 28,53 52,-53-80,0 133,0 0,0 0,0 0,53 26,-53-52,26-1,-26 27,80-53</inkml:trace>
  <inkml:trace contextRef="#ctx0" brushRef="#br0" timeOffset="112251.4204">23469 264,'0'27,"0"26,0 0,0 26,0 27,0 0,0 26,0-53,0 1,0-27,26-27</inkml:trace>
  <inkml:trace contextRef="#ctx0" brushRef="#br0" timeOffset="112469.4327">23204 741,'53'0,"-27"0,1 0,26 0,0 0,52 0,-25 0,-1 0,1 0,-1 0,0 52,-26-52</inkml:trace>
  <inkml:trace contextRef="#ctx0" brushRef="#br0" timeOffset="113824.5104">2434 2063,'-53'0,"-26"0,52 0,-25 0,25 27,-26-1,53 1,80 26,-28-53,1 53,27 0,-1-1,-26-25,0 26,0-53,-53 53,0 0,-80 26,28-79,-1 0,26 0</inkml:trace>
  <inkml:trace contextRef="#ctx0" brushRef="#br0" timeOffset="114027.522">2831 2249,'0'0,"0"0,0 53,-26 26,26-26,0 26,0 1,0-27,53-1,-53-25,79-27</inkml:trace>
  <inkml:trace contextRef="#ctx0" brushRef="#br0" timeOffset="114201.5319">2963 2037,'27'0,"-1"0,1 0,-27 26</inkml:trace>
  <inkml:trace contextRef="#ctx0" brushRef="#br0" timeOffset="115024.579">3413 2328,'0'-53,"0"0,-79 53,52 0,1 0,-27 0,0 0,0 27,0 26,0-27,53 27,-26-27,26 1,0 26,26-53,27 0,27 0,-1-27,0 1,-26-54,0 28,27-1,-54-27,-26 27,53-26,-53 26,0-26,0 52,-27-26,27 159,0-26,0 25,0 1,0 53,27 0,-27-53,53-27,0 0,-27-79,27 0,0 0,26-26,-26-27,0-53,0-26,-53-27,0 80,0 52,-79-26,52 53,-26 0,0 27,53 26,-26-27,26 27,0 0,26 0,54-27,-27-26,26 80,1-80,-1 0,-26 0,0 0</inkml:trace>
  <inkml:trace contextRef="#ctx0" brushRef="#br0" timeOffset="115715.6185">4736 2328,'0'-26,"-53"26,0-53,27 53,-27 0,26 0,1 0,-27 53,27-53,26 52,-27-25,27 26,0-27,0-26,27 27,25-27,28 0,-27 0,-27-27,27 1,-53-27,27 26,-27-25,0-28,0-26,0-26,0 26,0 27,0 26,0 26,0 54,0 26,0 26,0 1,0 25,0 1,0 27,0-54,0 0,0 1,53-27,-53 0,26-1,27-52</inkml:trace>
  <inkml:trace contextRef="#ctx0" brushRef="#br0" timeOffset="116345.6546">5530 2090,'0'0,"53"26,-27-26,27 0,26 0,27 0,27 0,-54 0,0 0,-26-26,0-27,-53 27,0-1,0-26,0 27,-53 26,27-53,-27 53,0 0,-26 0,26 53,26-27,27 27,0 26,0-26,0 0,27 0,26 0,26-26,-26 25,0-52,-27 27,54-27,-27 0</inkml:trace>
  <inkml:trace contextRef="#ctx0" brushRef="#br0" timeOffset="116546.6661">6720 2090,'-26'0,"0"53,-27 0,26 26,27-26,-79-27,79 27,0-26</inkml:trace>
  <inkml:trace contextRef="#ctx0" brushRef="#br0" timeOffset="116735.6769">6535 2143,'-79'0,"26"0,53 0,26 0,54 79,-27-79,0 27,0-27,52 53,-52-53,-26 0</inkml:trace>
  <inkml:trace contextRef="#ctx0" brushRef="#br0" timeOffset="117020.6932">6906 1667,'-27'0,"27"52,0 28,0 26,0 52,27 1,-27-27,0 27,53 0,-53 26,52-26,-52-53,53-27,-53 1,53-54,-53 0</inkml:trace>
  <inkml:trace contextRef="#ctx0" brushRef="#br0" timeOffset="117417.7159">6826 2011,'0'-27,"53"27,0 0,0 0,0 27,26-27,-26 52,-26-52,-27 53,53-53,-53 53,-27-53,-26 53,-26 0,-1 0,28-27,25-26,27 53</inkml:trace>
  <inkml:trace contextRef="#ctx0" brushRef="#br0" timeOffset="118814.7958">7779 2169,'-27'-26,"1"-27,-27 53,26 0,-25 0,25 0,-26 26,27 27,-27-53,53 53,0-26,53-27,0 0,26 0,-26 0,0 0,0-53,-27 53,-26 53,0 0,0-27,0 0,0 54,53-80,27 0,-54 0,27-53,-27 26,-26-25,53-28,-53 54,0 52,27 27,-27-26,106 25,-80-25,0-27,54 53,-27-53,0 0,0-27,-27 27,-26-79,27 53,-27-54,0 54,0-27,-27 53,-52 0,26 26,53 1,0 26,0-27,0 27,79 0,-26-53,-26 0,25 0,28 0,-80 26,53-26,-53 53,26 0,-26-26,0 26,53-53,-53 26,53-26,-27-53,-26-26,80 26,-80 26,26-26,27 80,-53-1,0 1,27 26,-27-27,26-26,-26 27,53-27,26 0,-52-27</inkml:trace>
  <inkml:trace contextRef="#ctx0" brushRef="#br0" timeOffset="119074.8107">9578 1640,'0'-79,"0"52,0 80,0 27,0 25,0 28,0 25,0 1,0-27,0 27,0-53,0-27,0-52</inkml:trace>
  <inkml:trace contextRef="#ctx0" brushRef="#br0" timeOffset="119426.8308">9340 2302,'26'0,"27"0,-26 0,-1 0,53 0,1 0,26-27,0 27,-27-26,0 26,-26 0,-53-53,0 79,-26 1,26 26,0-1,0 1,0 0,0 0,0 0,0-26,0-1,53 27,-53-27,0 1</inkml:trace>
  <inkml:trace contextRef="#ctx0" brushRef="#br0" timeOffset="119577.8394">10266 2037,'26'-53,"27"27,-79 26,-54 53</inkml:trace>
  <inkml:trace contextRef="#ctx0" brushRef="#br0" timeOffset="120733.9056">10980 2249,'-53'0,"0"0,0 0,1 0,-1 0,-27 79,54-53,26 27,0-26,0-1,0-26,53 53,26-53,-26 0,0-26,0-1,0-26,-53 27,26 26,-26-27,0 54,0-1,0 1,0 26,0-27,53 27,0-53,26 0,1 0,26 0,26-26,-53-54,1 27,-27-79,0-27,-53-26,0 53,0 26,0 27,0 52,-27 27,1 0,-27 27,26 52,-26 27,0 53,53 26,-53-26,53-54,0 28,0-27,0-27,0-26,27 0,26 0,0-53,0 0</inkml:trace>
  <inkml:trace contextRef="#ctx0" brushRef="#br0" timeOffset="122898.0293">12912 1746,'-53'-53,"26"53,-26 0,27 0,-27 26,27 27,-27-26,26 26,27-27,0 1,0 52,0-52,0 25,0 1,27 27,26-27,-27 0,-26-1,79 28,-79-54,0 1,-26 26,-27-53,0 0,0 0,0 0,27 0,-1-53,27 26</inkml:trace>
  <inkml:trace contextRef="#ctx0" brushRef="#br0" timeOffset="123289.0517">13070 2249,'-52'0,"52"0,0 53,26-53,27 0,-27 0,1-27,26-52,-53 52,0-26,0 27,0 26,-53-27,0 27,0 0,0 0,-26 0,52 53,27-26,0-1,0 1,0 26,0-27,53-26,0 53,26-53,27 53,-26-53,-1 0,-26 0</inkml:trace>
  <inkml:trace contextRef="#ctx0" brushRef="#br0" timeOffset="124129.0998">13573 1905,'0'-53,"0"53,-26 0,-54 53,54-27,-27 27,53 0,-27-27,27 27,0-26,0-1,53-26,0 53,0-53,-26 0,26 27,-53 26,0-27,-80 53,54-26,-27 0,53 0,-27 0,27-26,27 25,26-52,53 0,-27 0,0-79,27 0,-26 26,25-53,-78 53,-27 0,-53 106,26-27,27 27,0-26,0-1,0 27,0-53,27 0,-1 0,27 0,-26 0,26-26,0-1,-27-26,-26 27,53-1,-79 27,26 27,0-1,0 27,79 0,-26-53,26 27,1-27,-28 0,28-27,-27 1,0-54,-53 1,53 26,-53 27,0-27,-53 53,0-27,0 27,0 0,26 0,27 27,0 52,0-26,0 0,0-27,80 27,-27-53,26 53,1-53,25 0,-25 0</inkml:trace>
  <inkml:trace contextRef="#ctx0" brushRef="#br0" timeOffset="124398.1151">15134 2513,'0'0,"0"0,0 106,0-53,53-27,0-26,-27 0,1 0,-27-26,79 26,-79-53,53 0,-26 53,52 27,-26 26,-27-53,-26 52,27-52</inkml:trace>
  <inkml:trace contextRef="#ctx0" brushRef="#br0" timeOffset="125357.17">16219 2196,'0'0,"-79"0,-27 0,26 0,27 26,1 1,-28 26,54-27,26 53,0-52,0 26,53 0,79 0,53-53,27 0,-27 0,-53 0,1-27,-80-26,-53 27,52-27,-52 26,-26 1,-53-27,26 53,26 0,-26 0,27 0,26 26,0 27,0 27,26-1,27-26,-26 0,26-27,-53 1,53 26</inkml:trace>
  <inkml:trace contextRef="#ctx0" brushRef="#br0" timeOffset="128481.3487">17330 2328,'0'-26,"0"-27,-53 53,53 26,0 27,0-27,0 27,0 0</inkml:trace>
  <inkml:trace contextRef="#ctx0" brushRef="#br0" timeOffset="128631.3573">17277 2725,'27'0,"-1"0</inkml:trace>
  <inkml:trace contextRef="#ctx0" brushRef="#br0" timeOffset="129777.4227">18045 2275,'0'27,"26"-1,27 53,0-26,-27 27,-26-1,53 0,-53-52,0-1,0 1,0-27,0-27,27-26,-27-52,79 25,-26-52,-53 53,53 26,-53 26,0 27,0 53,-27 26,27 1,0-27,0 0,0-27,0 27,27-26,-27-1,26-26,-26 79,53-79,0 0,-26 0</inkml:trace>
  <inkml:trace contextRef="#ctx0" brushRef="#br0" timeOffset="130325.4542">18944 2090,'53'-79,"-53"52,0 27,-53 0,0 0,27 27,-27-1,26 27,-25 26,52-26,0 0,-27 0,27 0,0 53,0-53,0 26,0-26,0 0,0 0,0 0,0 0,0 0,27-53,-27 26,52 27,-25-53,-27 26,53-26</inkml:trace>
  <inkml:trace contextRef="#ctx0" brushRef="#br0" timeOffset="130693.4752">19024 2513,'0'27,"0"52,0 0,0 1,26-1,-26 1,0-54,26 27,1-53,26 0,-53-53,0-26,26 26,-26-27,0 27,0 1,0-1,27 53,-27 26,53 1,-53 25,26-25,-26-1,53 27,-26 0,-27 0,52-53</inkml:trace>
  <inkml:trace contextRef="#ctx0" brushRef="#br0" timeOffset="131533.5233">19473 2090,'0'-53,"0"27,0-1,0 27,80 0,-54 0,1 0,26 79,-53-26,52 0,-52 0,0 27,53-1,-53 0,0 27,0 0,0 0,53 0,-53-27,0 0,0-26,0 0,0 0,0-26,-26-27,-27 0,26 0,27 0,-52 0,-1-53,53 0</inkml:trace>
  <inkml:trace contextRef="#ctx0" brushRef="#br0" timeOffset="131781.5374">20108 2751,'53'-26,"0"26,53 0,-106 26,0 1,-26 26</inkml:trace>
  <inkml:trace contextRef="#ctx0" brushRef="#br0" timeOffset="131900.5443">20320 3095,'79'0,"-26"0,-26 0</inkml:trace>
  <inkml:trace contextRef="#ctx0" brushRef="#br0" timeOffset="132927.603">21431 2646,'0'-53,"27"0,-27 26,0-26,-27 53,1 0,-54 0,28 0,-1 0,0 27,-27 26,27 53,0-27,53-26,-52 0,52 0,52-53,1 0,0 0,27 0,-1-27,0-26,-26 0,0 27,-53-1,27-25,-27 25,0 54,0-1,0 53,0-26,53 0,-53-26,0 26,53-27,-53 27,26-53,0 0</inkml:trace>
  <inkml:trace contextRef="#ctx0" brushRef="#br0" timeOffset="133430.6318">21458 1878,'0'27,"0"26,0 0,0-1,0 1,0 0,0-26,0 26,26-53,27-53,-53 26,27-26,-27 0,0 1,52 25,-25 27,52 27,-79-1,53 27,-53-27,27 27,-27-26,53-1,-53 54</inkml:trace>
  <inkml:trace contextRef="#ctx0" brushRef="#br0" timeOffset="134271.6799">22093 2460,'0'-53,"0"80,0 52,0-26,0 27,0-28,0 1,0 0,0-26,53-27,-27 0,1 0,25-27,-25 1,26-27,-27-26,-26-1,53 27,-53 0,0 0,0 27,0 52,0 54,0-54,0 27,0 0,0 0,0 26,0-52,0-1,0 27,53-26,-26-27</inkml:trace>
  <inkml:trace contextRef="#ctx0" brushRef="#br0" timeOffset="134735.7064">23125 1852,'0'-53,"-53"53,53-53,-27 53,27-27,-53 27,0 0,-26 0,79 0,-79 53,79 0,0 0,-27 53,27-27,0 1,0-1,0 1,0 25,0 1,27 27,-27-54,0-26,26 0,-26 0,53-27,-27 27,27-53,-53 26,53-26,27 0,-27 0,0-26</inkml:trace>
  <inkml:trace contextRef="#ctx0" brushRef="#br0" timeOffset="135094.7269">23230 2354,'0'53,"0"-26,0 26,0 0,0 0,0 26,0-53,0 1,53-27,-26 0,-1-27,-26-25,0-28,53 1,-53-1,0 27,27 53,26 53,-53-26,52 26,-52 0,53 26,-53-26,27-27,-27 27,0-26,53-27</inkml:trace>
  <inkml:trace contextRef="#ctx0" brushRef="#br0" timeOffset="135716.7625">23865 1534,'0'-26,"0"-27,27 53,26 0,-53 26,53-26,-53 80,53-54,-53 54,53-28,-53 28,0-1,0 27,0 0,0 0,0 0,0-27,0 27,0 0,0-27,0 0,0 1,0-27,0 0,0-1,0-25,-27-27,27 0,-79 0,52 0</inkml:trace>
  <inkml:trace contextRef="#ctx0" brushRef="#br1" timeOffset="144398.2591">1455 3942,'0'-26,"27"26,-27-27,0-52,0 52,0-26,0 27,-27 26,1 0,-27 0,26 26,-26 54,27-1,-27-26,53 26,-26-26,26 0,0 0,0 0,0 26,0-26,79 0,-53 27,27-1,0 0,-53-26,0 27,0-1,0-26,-26 0,-27 0,0-53,27 26,-1-26,27 0</inkml:trace>
  <inkml:trace contextRef="#ctx0" brushRef="#br1" timeOffset="144719.2774">2064 4365,'-27'0,"27"80,-53-54,53 1,0 26,0-27,53 27,0-53,0 0,0 0,0 0,0-53,-53 27,26-1,-26-26,0 27,-53-27,1 26,25 27,1-53,-27 53,26 0,27 27,0 26,0-53</inkml:trace>
  <inkml:trace contextRef="#ctx0" brushRef="#br1" timeOffset="145178.3037">2381 4868,'27'0,"-27"26,53-26,0 0,-27 0,27-26,-27-53,27 26,-26-27,26-25,-53-1,53-53,-53 53,0 0,0 53,0 0,0 53,-80 27,54 26,-27 53,0 26,53-26,-27 0,27-27,0 0,0-26,0 0,0 0,80-53,-1 27,-26-27,0 0,0 0,-27 0,-26-27</inkml:trace>
  <inkml:trace contextRef="#ctx0" brushRef="#br1" timeOffset="145363.3143">2937 4180,'26'0,"-26"-26,27 26,-27 26,0 27,0 53,0 0,-53-27</inkml:trace>
  <inkml:trace contextRef="#ctx0" brushRef="#br1" timeOffset="145528.3233">2937 4947,'53'0,"-53"27,0-1</inkml:trace>
  <inkml:trace contextRef="#ctx0" brushRef="#br1" timeOffset="145693.3332">3281 4471,'0'-26,"26"26,-26 0,-26 79,-54 0,-25 54,-54-27</inkml:trace>
  <inkml:trace contextRef="#ctx0" brushRef="#br1" timeOffset="145957.3483">1667 5873,'0'-52,"0"52,0-53,26 53,54-27,-54 27,27 0,0 0,26 0,1 0,52 0,0 0,27 0,-53 0,0 0,0 0,-27 0</inkml:trace>
  <inkml:trace contextRef="#ctx0" brushRef="#br1" timeOffset="148297.4821">8573 2989,'0'53,"0"27,0 26,0-1,0 54,0-27,0 27,52 26,-52-52,53 78,-53-25,53-54,-53 27,53 26,-53-26,53-1,-53-25,53-1,-53-26,53 26,-53-26,0-27,26 1,-26-1,0 0,0 1,53-54,-53 1,0-27,0-27,0-26,0 27,0-1</inkml:trace>
  <inkml:trace contextRef="#ctx0" brushRef="#br1" timeOffset="149271.5378">6376 5291,'80'-53,"-54"53,1 0,-1 0,54 0,-1 0,27 0,0 0,-1 0,1 0,27 0,-28 27,54-27,-27 0,27 0,26 0,27 0,-27 0,1 0,25 0,1 0,0 0,-27 0,0 0,-26 0,26 0,0 0,-26 0,0 0,26 0,-53 0,27 0,0 0,-27 0,27 0,26 0,-53 53,27-53,26 0,-53 0,1 0,-1 0,-26 0,26 0,-53 0,-26 0,0 0,-26 0,26 0,-53 26,-27-26,1 53</inkml:trace>
  <inkml:trace contextRef="#ctx0" brushRef="#br1" timeOffset="150247.5936">6615 6985,'-27'0,"27"26,-26-26,26 53,0 0,0-27,0 1,26 26,27-53,0 0,26 0,-52 0,-1 0,-26-27,0-26,0 27,0-27,-53 53,27-53,-27 53,53 27,0-1,0-26,0 27</inkml:trace>
  <inkml:trace contextRef="#ctx0" brushRef="#br1" timeOffset="150607.6142">7488 6852,'0'27,"-53"52,26-26,-26 0,27 0,-27-27,27 27,26-53,26 0,27 27,-27-27,54 53,-27-53,0 79,0-79,26 53,-26 0,0-53,26 26</inkml:trace>
  <inkml:trace contextRef="#ctx0" brushRef="#br1" timeOffset="151086.6416">8229 7117,'0'-26,"0"-27,-27 53,-52 0,52 0,-26 0,-26 53,53-1,26-25,-53-1,53 27,26-26,1-27,25 0,28 0,-27 0,0 0,0-53,-1 26,-25-52,-27 53,0 52,0 53,53-79,-53 80,53-80,-53 53,79-53,-52 0</inkml:trace>
  <inkml:trace contextRef="#ctx0" brushRef="#br1" timeOffset="151453.6626">9155 7011,'0'27,"-27"-27,-52 53,26-53,0 26,0-26,0 0,53 53,-26-53,52 26,53 27,-52-53,-1 27,27-27,-26 53,-1-53,27 0,0 26,-26-26,52 0,-26 0,0 0,26 0,-26 0</inkml:trace>
  <inkml:trace contextRef="#ctx0" brushRef="#br1" timeOffset="151746.6794">10028 6932,'0'0,"0"26,0 27,0 0,0 0,0 0,0 0,0 0,53-27,-53 1,26-27</inkml:trace>
  <inkml:trace contextRef="#ctx0" brushRef="#br1" timeOffset="151963.6918">10636 6588,'80'0,"-54"0,27 0,-53 53,26 26,-26-26,0 26,-26 1,0 26,-27-27,-27 0,1 27,-53 0,-1 0</inkml:trace>
  <inkml:trace contextRef="#ctx0" brushRef="#br1" timeOffset="152617.7292">6403 6614,'-53'0,"27"0,-54 53,27 53,-26 26,26-26,53 53,-53 0,53-27,53 27,79-27,80 27,53-53,26-54,0-52</inkml:trace>
  <inkml:trace contextRef="#ctx0" brushRef="#br1" timeOffset="153882.8013">8705 3492,'0'-26,"-27"26,1 53,-53 52,-1 28,1-54,26 1,0-28,53-25,-53-27,53 53,0-80,0-52,0 53,53-27,-53-27,0 54,26 26,27 26,0 27,-26-53,26 53,52-53,-25 79,-1-79,1 53,-28-53,1 53</inkml:trace>
  <inkml:trace contextRef="#ctx0" brushRef="#br1" timeOffset="155085.8703">9419 5291,'0'27,"0"-27,0-27,0-26,0 1,0 25,0 1,0-54,0 27,0 0,-26 0,26 1,0-28,0 54,0-27,-27 0,27 26,0 1,-53-53,53-27,0 79,0 1,0-1,-26 27,-27 0,53 27,26-27,27 0,-53 0</inkml:trace>
  <inkml:trace contextRef="#ctx0" brushRef="#br1" timeOffset="155382.8873">9499 4180,'0'0,"-80"0,27 0,27 0,-27 0,0 27,0-27,0 52,0 1,106-53,-26 0,-1 0,27 27,0 26,0 0,0-27,0 27,0-53</inkml:trace>
  <inkml:trace contextRef="#ctx0" brushRef="#br1" timeOffset="156822.9693">10319 5238,'0'-26,"0"-27,0 0,0 0,0 27,0-27,0 26,-27 1,27-27,0 27,0-1,0-26,-26 0,26 27,0-1,-53-26,53 27,0-27,0 0,-27 0,27 27,0-27,0 26,-52 27,25 0,27 53,-26-53,26 80,-53-27,53-27,0-26,26-79,27 26,0 53,-53-27,0-26,-26 27,-1 26,1 0,26 53,0-27,0 27,0 0,26-53,1 0,-1 0,27 0,-27-26,1 26,26-27,0 27,-53 80,53-27</inkml:trace>
  <inkml:trace contextRef="#ctx0" brushRef="#br1" timeOffset="158034.039">11165 5291,'0'-53,"0"27,0 0,0-27,0 0,0 26,0-26,0 0,0-26,0 26,-26 0,26 27,0-27,-26 53,26-53,-53 53,26 0,27 0,0 0,0-27,0-25,0 52,0-80,80 80,-54-26,-26 26,-53 0,0 0,27 0,26 0,26 0,-26 53,53-53,0 26,-27-26,27 27,-26-27,-1 79,27-79</inkml:trace>
  <inkml:trace contextRef="#ctx0" brushRef="#br1" timeOffset="159224.1071">12091 5212,'0'-26,"0"-27,0 0,0 26,-26-26,26 0,0 27,-53-27,53 0,0 0,-26 27,26-27,-53 53,26 0,27 26,-26-26,26 53,0-79,0-1,53 27,-53-53,53 53,-53-26,-27 26,-26 0,27 0,26-53,0 79,0-26,0 27,0-1,53-26,-53 53,53-53,-53 53,79-53,-26 27</inkml:trace>
  <inkml:trace contextRef="#ctx0" brushRef="#br1" timeOffset="160716.1924">17754 2937,'0'-27,"0"27,0 27,0 25,0 28,0 26,0 0,0-1,0 28,0 52,52 0,-52 53,106-26,-106-27,80 53,-27-26,0 26,-1-53,1 0,-53 1,80-28,-80 28,0-1,53-26,-53-54,0 1,0 0,0-27,0 27,53-53,-53-26,0-1,-27-26</inkml:trace>
  <inkml:trace contextRef="#ctx0" brushRef="#br1" timeOffset="161802.2543">15822 5873,'27'0,"52"0,-53 0,1 0,26 0,26 0,-26 0,26 0,27 0,53 0,26 0,0 53,1-53,25 0,1 0,0 0,52 0,1 0,-27 0,53 80,0-80,0 0,27 0,-27 0,0 0,0 0,0 0,26 0,-26 0,27 0,-27 0,0 0,0 0,-53 53,53-53,-26 0,-54 0,54 0,-53 0,-1 0,1 0,-27 0,-26 53,26-53,0 0,-52 0,25 0,1 0,-53 0,0 0,-27 0,-26 0,0 0,-27 0,1 0,-1 0,27 0,-53-27,-26 27,-27 27</inkml:trace>
  <inkml:trace contextRef="#ctx0" brushRef="#br1" timeOffset="164137.3879">18283 5953,'0'0,"0"-53,0 0,0 0,-27-26,27 26,0 26,-26 1,26-27,0 26,-27 27,27-52,0-1,-53 53,53-80,-26 1,26 52,0-25,0 25,-53 1,53-27,0 0,0 26,-26-26,26 27,0-1,-53-25,53 25,-27 1,27-27,-53 26,53-26,-26 53,26-79,-27 53,27-1,0-26,0 0,0 27,0-1,0 27,0 27,0 26,-53-53,1-27,25 27,-26 0,27-26,79 26,0 0,26 26,-26-26,0 80,0-27,-27-27,27 27,-53-27,53 1</inkml:trace>
  <inkml:trace contextRef="#ctx0" brushRef="#br1" timeOffset="166183.5051">18997 6006,'0'-27,"0"-26,0 27,0-1,0-25,0 25,0 1,0-1,0-26,-26 27,26-27,0 0,0 26,0 1,-27-27,27 27,0-1,-53-26,53 27,0-1,0-26,-26 27,26-27,0 27,0-1,0 1,0-27,0 26,0 1,0-54,-53 80,53-79,0 0,0 52,0-52,-27 26,27 0,0 0,0 27,-52-27,52 26,0 1,0-27,0 26,0 1,-27 26,27-79,0 26,0 0,0 26,0 1,-26 26,26-53,0 27,0-1,0-26,-27 53,-26 0,0-26,0-27,53 0,-26 53,26-53,0 26,0 27,0 27,0-27,53 53,-53 0,-53-53,0 26,27-26,-27 0,79 0,-26 0,53 0,0-53,0 53,-27 0,1 0,-27 27,53-27,-53 26,79-26,-52 0,25 53,1-53,-26 0,-27 0,-80 80,54-54</inkml:trace>
  <inkml:trace contextRef="#ctx0" brushRef="#br1" timeOffset="167849.6004">19579 6032,'53'-26,"-53"-27,0 26,0 1,0-27,0 27,27-27,-27-27,0 1,0-53,0 52,0 27,0 27,0-1,0-26,0 27,0 0,0-27,0 26,0 1,0-27,0 26,0 1,0-27,0 26,0 1,0-27,0 27,0-1,-53 27,53-53,0-26,0 26,0-26,0 52,-27-26,27 27,0-1,0-26,0 27,0-1,0 1,0-27,0 27,0-1,0-52,0 26,0 26,0 1,0-27,0 27,0-1,0-26,0 27,0-1,0-26,0 27,0-1,0 1,0-27,0 27,0-1,-53-26,53 27,-26-27,26 0,-53 79,26-26,1 0,-27 0,0-26,27 0,26-27,-53 53,79 26,27 27,53 26,-27-26,-52-53,26 0,-27 0,-26 27,27-27,-27 79,0 0,0-26,53 0</inkml:trace>
  <inkml:trace contextRef="#ctx0" brushRef="#br1" timeOffset="169573.699">20690 6006,'0'-53,"0"26,0-26,0-26,0 26,0-26,0 26,0 0,0-26,0-1,0 1,0-1,0 28,0-28,0 27,0 27,0-27,0 0,0-26,0 26,0 0,0 0,0 26,0-26,0 27,0-27,0 27,0-27,0 0,0 0,0-27,0 28,0-1,0 0,0 0,0-27,0 28,0-1,0 26,0-26,0 27,0-27,0 0,0 0,0 27,0-27,0 0,0 0,0-27,0 54,0 0,0-27,-26 53,26-27,0-26,0 27,0-27,-53 53,27 0,26 26,0-52,0-27,0 26,0 54,0 26,0-53,0 53,0-80,0 27,0-53,-27 53,27-26,53 26,0 0,0 0,26 79,-52-79,-1 53,-26-26,53 26,-53-27,0 27,-26 0</inkml:trace>
  <inkml:trace contextRef="#ctx0" brushRef="#br1" timeOffset="171448.8063">20003 7170,'0'-53,"0"27,0-1,-27-26,1 27,-27 26,0 0,0 0,0 0,0 53,0 0,53-1,-26 1,26-26,0 26,26-53,27 0,-27 0,1 0,52 0,-52-80,-27 1,53 105,-53 1,26 52,-26-26,80-26,-54 26,0-27,-26 27,80-53</inkml:trace>
  <inkml:trace contextRef="#ctx0" brushRef="#br1" timeOffset="171808.8264">20717 7249,'26'0,"27"0,0 0,0 0,26 53,1-53,-1 27,1-27,-27 53,-53-1,0-52,-106 80,0-27,-26 0,-27 0,53-53,27 79,-1-79,54 26</inkml:trace>
  <inkml:trace contextRef="#ctx0" brushRef="#br1" timeOffset="172101.8436">21960 7091,'0'52,"0"1,0 27,0-27,0 52,0-25,0-1,0 1,0-27,0-27,53-26</inkml:trace>
  <inkml:trace contextRef="#ctx0" brushRef="#br1" timeOffset="172319.8559">22701 7143,'27'0,"26"53,-53 0,0 27,0 25,-27 28,-52-1,-27-26,-26-27,26 1,-53-1,0-79</inkml:trace>
  <inkml:trace contextRef="#ctx0" brushRef="#br1" timeOffset="172902.889">19632 6826,'-53'0,"0"0,27 0,-27 26,-26 80,-1-26,54 25,-27-25,53-1,0 1,0-1,26 27,27 0,53-27,0-79</inkml:trace>
  <inkml:trace contextRef="#ctx0" brushRef="#br1" timeOffset="178437.206">2619 8996,'-26'-53,"-1"53,27 26,-79 53,26 1,27 26,26-53,-106-1,79 28,-25-27,52-27,-53 27,53-26,-53-27,53 26,-53-26</inkml:trace>
  <inkml:trace contextRef="#ctx0" brushRef="#br1" timeOffset="178676.2197">2064 9181,'0'-27,"0"-26,0 0,26 53,-26 0,53 80,0-27,-26 0,25 26,1-26,0 0,27 26,-27 1,-27-27,27-1</inkml:trace>
  <inkml:trace contextRef="#ctx0" brushRef="#br1" timeOffset="179002.2383">3201 9128,'0'0,"-26"0,-27 0,27 0,26 53,-53 26,53 0,-53 1,53-1,0 27,0 0,26 0,1-53,79 0,-1 26,54-26,-53-53</inkml:trace>
  <inkml:trace contextRef="#ctx0" brushRef="#br1" timeOffset="179742.2806">3757 9287,'-26'0,"26"-27,0 1,0 26,26 0,27 0,0 0,0 0,0 0,0 26,-53 1,26 25,-26 1,0 0,0 0,0 27,-53-27,53-1,-26-25,26 26,0-27,26 27,1-53,52 0,-26 0,0 0,0 0</inkml:trace>
  <inkml:trace contextRef="#ctx0" brushRef="#br1" timeOffset="179991.2949">3651 9604,'0'0,"27"27,26-27,26 0,80 0,-27 0,27 0,-53 0</inkml:trace>
  <inkml:trace contextRef="#ctx0" brushRef="#br1" timeOffset="180537.3259">4683 9234,'0'0,"53"26,-26 1,52 25,-26 28,-27-27,27 0,-53 26,0 0,0 1,0-1,-26-26,-54 0,1-27,0 27,26-53,53 27,-53-27,79 0,27 0</inkml:trace>
  <inkml:trace contextRef="#ctx0" brushRef="#br1" timeOffset="180792.3407">5371 9842,'27'0,"52"-26,-53 26,1 0,-1 0,27 0,-26 0,-27 26</inkml:trace>
  <inkml:trace contextRef="#ctx0" brushRef="#br1" timeOffset="180935.3489">5503 10371,'80'0,"-1"-53,-26 53,-27 0,27 0</inkml:trace>
  <inkml:trace contextRef="#ctx0" brushRef="#br1" timeOffset="182000.4098">8573 8916,'-53'0,"0"0,-27 0,-26 27,1-1,25 27,27-27,0 27,27 0,52 0,27-53,27 0,26 0,26 0,-26 0,-27 27,-26-27,-53 79,0-53,0 27,-79 27,26-27,-53 26,26-26,1 26,53-52,26 26,0-53,79 0,27 0,53 0,52 0,54 0,-27 0,-53 0,0 0,1 0,-81 26,1-26,-79 53,-1-53,-26 53,0-27</inkml:trace>
  <inkml:trace contextRef="#ctx0" brushRef="#br1" timeOffset="182592.4437">6932 10848,'27'0,"25"26,-52 53,0 1,0-1,0-26,0 0,0-27,0 27,53-106,-53 27,27-27,-27-26,79-54,-79 54,53 26,-53 0,53 53,-53 53,27 0,-27 0,0 0,52 26,-52-26,27 0,-27-26,53 25</inkml:trace>
  <inkml:trace contextRef="#ctx0" brushRef="#br1" timeOffset="182846.4582">7832 10742,'53'0,"0"0,-1 0,-25-53,-1 53,27 0,0 26,-53 27</inkml:trace>
  <inkml:trace contextRef="#ctx0" brushRef="#br1" timeOffset="183026.4685">8043 11086,'0'-27,"80"27,-1-26,-52 26,-27 0</inkml:trace>
  <inkml:trace contextRef="#ctx0" brushRef="#br1" timeOffset="183283.4829">8705 10795,'53'0,"-27"0,27 0,0 0,0 0,0 0,0 0,0 0</inkml:trace>
  <inkml:trace contextRef="#ctx0" brushRef="#br1" timeOffset="183716.508">9790 10609,'0'27,"-27"26,-26-27,-26 27,52-53,1 53,-27-53,27 27,-27-27,53-27,0 1,-53-1,53-26,0 27,0-1,26 27,1 0,26 0,52 80,-25-80,-27 26,0-26,-27 0,53 0,-79 0,0-53,0 27,-79-27,26-26,-53 52,53 27,0-53,1 53,-1 27</inkml:trace>
  <inkml:trace contextRef="#ctx0" brushRef="#br1" timeOffset="184407.5475">8387 8440,'27'0,"-27"-27,53 27,0 0,0 0,-1 0,28 0,-1 0,1 0</inkml:trace>
  <inkml:trace contextRef="#ctx0" brushRef="#br1" timeOffset="184647.5612">8678 8202,'0'-27,"0"1,0 52,0 27,0 0,0 0,0 26,0-26,0 27,0-1,0-26,27 0,-27 0,53-53</inkml:trace>
  <inkml:trace contextRef="#ctx0" brushRef="#br1" timeOffset="185164.5908">9710 8255,'0'0,"0"26,-53-26,0 27,27-27,-27 53,-26-53,52 0,1 26,-27-26,26 0,27-53,0-53,0 106,0-26,53 26,0 0,-26 0,26 0,26 26,0 27,1 0,-1-26,-52-27,-1 52,27-52,-53-52,-27-1,1 26,-27-26,27 27,-1 26,-26-27,27 27,26 53,0-26</inkml:trace>
  <inkml:trace contextRef="#ctx0" brushRef="#br1" timeOffset="188546.7842">10901 8810,'0'-53,"0"27,26 26,27 53,0 0,-53 26,53 27,-53-27,0 1,0-27,0 0,0-1,0-78,0-53,0-1,79 1,-79 0,53-1,-53 27,53 27,-53 52,-26 1,26 26,0-27,0 1,0 25,0-25,0-1,26 27,1-26,-1 26,27-27,-26 27,52-53</inkml:trace>
  <inkml:trace contextRef="#ctx0" brushRef="#br1" timeOffset="189003.8103">11800 8572,'-26'-79,"-27"52,0 27,27 0,-27 0,53 53,0 0,0 0,0 26,0 1,-27-1,27 1,0-27,0-1,0 1,-53 27,53-54,0 1,0-1,27 53,-1-52,1-27,-27 53,79-53,-26 26,0 27</inkml:trace>
  <inkml:trace contextRef="#ctx0" brushRef="#br1" timeOffset="189372.8313">11853 9128,'27'0,"26"0,26 53,-79-27,27 27,-27-26,0-1,0 27,26-80,-26-25,0-1,53-27,-53 1,0 52,26 27,-26-26,53 26,-53 26,27 1,-27 26,53 0,-53 0,0 0,0 26,0-53,26-26</inkml:trace>
  <inkml:trace contextRef="#ctx0" brushRef="#br1" timeOffset="189906.862">12383 8387,'0'-53,"26"53,27 0,0 27,-27 25,27 1,-53 0,53 27,-53-27,53 26,-53-26,0 26,0-26,-26 0,26 26,-53 1,53-27,-27-27,27 27,0 0,0-27,0 1,27 26,-1 0,-26 0,-53 26,0-79</inkml:trace>
  <inkml:trace contextRef="#ctx0" brushRef="#br1" timeOffset="190653.9048">13150 8652,'26'0,"54"-80,-1 80,0 0,27 0,-53 0,0 80,0-28,-53 28,0 26,0 0,-26-1,-27-52,0 0,26 27,27-54,-53 0,53 54,53-80,0 26,27-26,-1 0,0 0,1 0,-27 0</inkml:trace>
  <inkml:trace contextRef="#ctx0" brushRef="#br1" timeOffset="190889.9183">13229 9048,'53'0,"-26"0,-1 0,27 0,0 0,0 0,26 0,1 27,-28-27,1 26,-26-26,26 0</inkml:trace>
  <inkml:trace contextRef="#ctx0" brushRef="#br1" timeOffset="191300.9418">13732 7937,'0'53,"0"26,0-26,0-26,0-1,53-26,-53 80,26-80,1 0,26-53,-53 26,26-26,27 0,-27 53,54 0,-27 27,-53-1,53 27,-53 0,26 27,-26-1,0 0</inkml:trace>
  <inkml:trace contextRef="#ctx0" brushRef="#br1" timeOffset="191938.9783">14764 8916,'26'0,"27"0,0-53,0 53,0 0,0 0,0 0,-53 27,0-1,0 54,0-54</inkml:trace>
  <inkml:trace contextRef="#ctx0" brushRef="#br1" timeOffset="192063.9853">14923 9392,'52'0,"1"0,0 0,27 0,-27 0,-1 0</inkml:trace>
  <inkml:trace contextRef="#ctx0" brushRef="#br1" timeOffset="192995.0387">16933 8731,'0'0,"-79"0,-27 0,0 53,-26 0,26-53,0 53,53-53,1 79,52-52,26-1,27-26,0 53,26-53,1 0,-1 26,-26-26,-53 53,53-53,-53 27,0-1,0 27,-53-26,0 52,0-53,0 27,27-26,26-1,53-26,26 0,80 53,26-53,-53 0,-26 0,26 0,-26 53,-26-53,-1 0,0 53,-52-53,-27 26,53-26,-53 53,53-53,-1 53</inkml:trace>
  <inkml:trace contextRef="#ctx0" brushRef="#br1" timeOffset="193834.0863">15478 10213,'0'26,"27"27,-27-27,53-26,-53 53,0 0,0-79,26 26,-26-80,53 54,-53 0,26 26,-26-80,27 80,-1 0,-26 27,53-1,-53 1,27 52,-27-26,0 0,0 0,0 26,0-53</inkml:trace>
  <inkml:trace contextRef="#ctx0" brushRef="#br1" timeOffset="194055.0993">16166 10451,'53'0,"-27"0,1 0,26 0,-53 0</inkml:trace>
  <inkml:trace contextRef="#ctx0" brushRef="#br1" timeOffset="194216.1085">16113 10742,'53'0,"0"0,0-27,0 27,-53 27</inkml:trace>
  <inkml:trace contextRef="#ctx0" brushRef="#br1" timeOffset="194438.1212">16722 10689,'53'0,"0"0,-27 0,27 0,26 0,1 0,-27 0</inkml:trace>
  <inkml:trace contextRef="#ctx0" brushRef="#br1" timeOffset="195048.1561">17648 10504,'0'26,"-27"1,1-27,-54 52,28-52,-1 0,26 0,-26-26,53 0,0-27,0 26,27 1,26 26,-53-80,53 80,-27 0,27 0,-27 53,27 0,-26 0,26 26,-27-26,-26-26,27-27,-27 53,52-106,-52 0,0-26,-52-1,52 1,-53-1,26 54,-52-27,26 53,26 0,27 27</inkml:trace>
  <inkml:trace contextRef="#ctx0" brushRef="#br1" timeOffset="195986.2097">17066 8043,'0'26,"-27"1,1 26,-27-27,26 1,-26 26,27-53,-27 53,0-53,53-27,0 1,0-27,0 0,0 0,27 0,-27 0,26 53,1 0,25 0,1 0,0 79,27-52,-27 26,-1-53,1 53,0-53,0 0,-53-27,0 1,0-27,-26 0,-27 27,26 26,-26-53,27 53,26 26,0 27</inkml:trace>
  <inkml:trace contextRef="#ctx0" brushRef="#br1" timeOffset="198406.3482">18574 9154,'0'0,"0"-53,26-26,-26 53,0-27,0 53,0-53,-53 53,27 0,-27 0,0 0,0 0,0 26,-26 27,52-26,-26 25,53-25,0-1,0 27,53 0,-26-53,26 0,0 0,26-26,-53 26,27-106,-53 79,27 1,-27-27,0 27,0-1,0 54,0-1,0 27,0 0,53 26,-53-26,0-26,26 26,-26-27,27-26,-27 53,53-53,-53 53,26-53</inkml:trace>
  <inkml:trace contextRef="#ctx0" brushRef="#br1" timeOffset="198767.3688">18653 8308,'27'53,"-27"-1,26 1,-26 0,0 27,53-54,-53 1,26-27,27-53,-53 0,27-27,-27 27,53 1,-53 25,26 27,54 27,-80 25,52 54,-52-26,53-1,-53 0,0 27,0 0,0-53</inkml:trace>
  <inkml:trace contextRef="#ctx0" brushRef="#br1" timeOffset="199504.411">19606 8916,'0'27,"0"52,0 0,0 1,-53-1,53-26,0-27,0 27,26-26,27-27,-26 0,25 0,28-53,-27 0,0 0,0-53,-53 0,53 1,-53 25,0 54,0 26,0 53,0 26,0-26,0 0,0 0,0 26,0-52,26 26,0-27,27 0,-26-26,26 80,-27-80</inkml:trace>
  <inkml:trace contextRef="#ctx0" brushRef="#br1" timeOffset="199975.4379">20796 8308,'0'-27,"-53"-26,27 27,-27 26,0 0,0 0,53 26,-53 54,53-27,0 26,-53 0,53 1,0-1,0 27,27-27,-27 1,0-27,26-1,-26 28,0-27,53-27,-53 1,53 26,0-1,0 1,-27-53</inkml:trace>
  <inkml:trace contextRef="#ctx0" brushRef="#br1" timeOffset="200326.4579">20849 9101,'53'0,"-53"0,27 53,-27-26,0-1,0 1,0 26,52-27,-25-26,-27-53,79 0,-79 0,53-26,-53 26,27 53,-27-53,53 80,-53 25,26-25,-26-1,53 27,-53-26,0 26,0 0,0-1,0-25</inkml:trace>
  <inkml:trace contextRef="#ctx0" brushRef="#br1" timeOffset="200710.4799">21431 8387,'0'-26,"0"-1,27 27,26 53,-53 0,53 0,-53 26,52-26,-52 0,0 0,0 0,0 0,0-27,0 1,0 26,0-27,0 1,0 52,0-26,27 0,-27 0,0 0,0 26,0-53,0 1,-53-27,0 79,27-79,-27 27,26-27,1 0</inkml:trace>
  <inkml:trace contextRef="#ctx0" brushRef="#br1" timeOffset="201504.5253">22648 8546,'0'-27,"27"27,52 27,-26 26,-26-27,25 53,-52-26,53 0,-53 0,0 0,0 27,0-28,0 1,0 0,-79 0,79-26,0-1,0 27,0 0,79-53,54 0,-27 0,-1 0,-25 0,-27 0,-53 0</inkml:trace>
  <inkml:trace contextRef="#ctx0" brushRef="#br1" timeOffset="201761.5401">22622 9022,'0'-26,"-27"26,80 0,53 0,26 0,-26 0,0 26,26-26,-52 0,-54 0</inkml:trace>
  <inkml:trace contextRef="#ctx0" brushRef="#br1" timeOffset="202075.558">23336 8387,'0'-26,"0"26,27 0,52 0,-26 52,0-52,0 27,26-27,-26 0</inkml:trace>
  <inkml:trace contextRef="#ctx0" brushRef="#br1" timeOffset="202423.5779">23839 8334,'53'53,"-53"-27,53 27,-53-26,53 26,-53 26,0-26,0-27,0 1,0 26,0-80,26-52,27 26,0-26,-27-1,27 54,-26-27,26 79,-53 1,0 26,0 26,0 1,0 25,0 1,-80 0,27-79</inkml:trace>
  <inkml:trace contextRef="#ctx0" brushRef="#br2" timeOffset="211612.1035">3413 12885,'-53'0,"53"-27,-26 27,26-26,0 26,79 0,1 0,-28 0,1 0,0 0,-26 0,-27 0</inkml:trace>
  <inkml:trace contextRef="#ctx0" brushRef="#br2" timeOffset="211823.1156">3519 13176,'26'0,"27"0,-53 26,53-26,27 53,-54-53,27 0,-27 0</inkml:trace>
  <inkml:trace contextRef="#ctx0" brushRef="#br2" timeOffset="213014.1837">5847 12409,'0'0,"-26"0,-54 0,1 0,-27 26,27-26,0 106,26-106,0 53,26-53,27 26,0-26,53 0,27 0,25 0,-25 0,-1 0,27 0,-27 0,-26 0,-26 80,-27-1,0-26,0 0,-53 26,-27 1,27-1,1-26,25-27,27 27,-26-53,26 53,0-26,0-1,26-26,106 0,80 0,53-26,26 26,0-80,0 80,-53 0,0-53,-53 53,-79 0,-27 0,-52 0,26 0,-53 0,26 0,27 0,0 0,-26 0</inkml:trace>
  <inkml:trace contextRef="#ctx0" brushRef="#br2" timeOffset="213840.2309">5477 13732,'0'0,"0"26,53 53,-53 1,0-1,0 1,0-1,0-26,0-27,0 27,26-106,-26 0,53 0,-53-26,53 0,-53-1,53 54,-27 26,27 0,-53 26,80 27,-80 0,53 0,-53 0,53 26,-53-26,53-26,-53 26</inkml:trace>
  <inkml:trace contextRef="#ctx0" brushRef="#br2" timeOffset="214133.2477">6456 13864,'53'0,"-27"0,27-53,27 53,-54 0,27 0,-27 0,54 0,-80 26,-53 54,-53 26</inkml:trace>
  <inkml:trace contextRef="#ctx0" brushRef="#br2" timeOffset="214290.2567">6509 14419,'53'-26,"53"-27,-27 0,-26 53,0-26,0 26,-27 0,-26 0</inkml:trace>
  <inkml:trace contextRef="#ctx0" brushRef="#br2" timeOffset="214569.2726">7699 14049,'0'0,"-53"27,27 52,26-26,0-27,0 1,0 26,0-53,26 53,27-53,-26 0,-1 0,-26 0,0-53,0 0,0 0,-26 0,-27 0,0 53,-26-26,-1 26,27 0,0 26,1-26</inkml:trace>
  <inkml:trace contextRef="#ctx0" brushRef="#br2" timeOffset="215551.3288">6800 11853,'0'53,"-27"0,1 0,-27 26,27-26,-27 0,26 26,-26-52,27-27,26 0,-53-80,53 28,0-1,0-27,0 1,26 26,-26 0,27 53,26 0,0 53,-27 0,27 0,0 26,26-26,-26 0,0-27,0-26,-27 0,1 0,-1 0,-26-26,53-27,-53-26,0 26,0 0,-26 0,-1 0,1 53,-27-53,27 53,-27 0,0 53,53 0,0 26,0-26,0 0,0 0,0 0,0 0</inkml:trace>
  <inkml:trace contextRef="#ctx0" brushRef="#br2" timeOffset="217560.4437">9155 12594,'0'-27,"0"-26,0 27,0-27,-27 0,-26 53,27 0,-27 0,26 0,1 27,-27-1,27 27,-27-27,26 27,27-26,-53-1,53 27,0-26,27-27,52 26,-26-26,0 0,0 0,26 0,-52-53,-27 27,53-1,-53-26,0-26,0 53,0-1,0-26,0 80,0-1,0 27,0 0,26 0,-26-27,79 54,-79-27,106-27,-79 27,-27-27,53-26,-53 53,79-53,-53 0</inkml:trace>
  <inkml:trace contextRef="#ctx0" brushRef="#br2" timeOffset="217943.4656">9313 11959,'27'26,"-27"1,79-1,-79 27,53-26,-53 26,53-27,-53 0,26-26,-26 0,0-52,27-1,-27-27,0 1,53 52,-27-26,27 53,-26 0,26 27,-53-1,26 27,-26 0,0 0,53 27,-53-1,0 0,0 1</inkml:trace>
  <inkml:trace contextRef="#ctx0" brushRef="#br2" timeOffset="219105.5321">10610 12065,'-27'-27,"27"1,27 26,-1 0,54 0,-27 0,-1 0,-25 53,26 0,-53 26,0 0,0 1,0-1,-53 27,-26-27,-1-26,54 27,26-54,-27-26,27 53,53 0,0-53,26 0,27 0,0 0,0 0,-53 0,-53 0,-27 0</inkml:trace>
  <inkml:trace contextRef="#ctx0" brushRef="#br2" timeOffset="219362.5468">10663 12620,'0'-26,"-27"26,1 0,79 0,26 26,27-26,53 0,26 0,-26-26,-54 26,1 0,-79-53</inkml:trace>
  <inkml:trace contextRef="#ctx0" brushRef="#br2" timeOffset="219975.5819">10451 11668,'-26'0,"26"0,53 0,-1 0,1 0,0 0,0 0,27 0,-54 0,0 0,1 0,52 0</inkml:trace>
  <inkml:trace contextRef="#ctx0" brushRef="#br2" timeOffset="220346.6031">11139 11509,'26'0,"54"53,-54 26,-26-26,0-26,0-1,53 27,-53 0,27-53,26-26,-53-27,0 26,26-26,-26 0,0 27,26 26,-26-27,80 27,-27 0,-53 53,53-26,-53 26,0 26,0 0,0 27,0-53</inkml:trace>
  <inkml:trace contextRef="#ctx0" brushRef="#br2" timeOffset="221129.6479">12647 12276,'53'0,"-53"-26,79 26,-52 0,-1 0,27 0,-26 0,-27 0,26 26,-26 27</inkml:trace>
  <inkml:trace contextRef="#ctx0" brushRef="#br2" timeOffset="221280.6565">12859 12673,'53'0,"53"-26,-27 26,-26 0,-27 0,-26 26</inkml:trace>
  <inkml:trace contextRef="#ctx0" brushRef="#br2" timeOffset="225951.9237">29104 9048,'0'-52,"-26"52,-1 0,-26 0,-26 52,26-25,-26 26,-1 0,27-27,27 27,-27-26,53-1,26-26,54 0,-1 0,1 53,25-53,-25 0,-27 26,0 54,-53-54,0 27,-53 0,-27 0,-25 26,-1 1,53-54,26 27,-26-53,53 27,53-27,0 0,27 0,-1 0,27 0,-27 0,-26 0,0 0,0 0,-53 26,0 27</inkml:trace>
  <inkml:trace contextRef="#ctx0" brushRef="#br2" timeOffset="226475.9537">29792 9472,'0'-27,"0"1,0-27,0 26,0 1,0 26,-53 0,0 0,0 53,0 0,1 0,52 26,-27-52,27-1,0 27,27-27,52-26,-53 0,27 0,-26-26,-1 26,-26-53,53 53,-53-53,0 80,0 26,27-53,-27 52,26-52,-26 53,53-53,-53 53</inkml:trace>
  <inkml:trace contextRef="#ctx0" brushRef="#br2" timeOffset="226881.9769">29686 8810,'0'27,"0"-1,0 27,0 0,0 0,0-27,0 1,27-54,-27 1,0-27,53 27,-53-1,53-26,-53 27,26 26,0 26,-26 1,53 26,-53-27,0 27,27 26,-27-26,0 0</inkml:trace>
  <inkml:trace contextRef="#ctx0" brushRef="#br2" timeOffset="227114.9902">30268 9234,'53'0,"0"0,0 0,0 0,-53 0,53 0,-53 53,-27-1,1-25</inkml:trace>
  <inkml:trace contextRef="#ctx0" brushRef="#br2" timeOffset="227243.9976">30427 9657,'53'0,"0"-26,-27 26,27 0</inkml:trace>
  <inkml:trace contextRef="#ctx0" brushRef="#br2" timeOffset="227844.0319">31829 8466,'0'-26,"0"-27,-53 0,53 106,0 26,0 54,0-54,0 27,0 26,0 27,-52-80</inkml:trace>
  <inkml:trace contextRef="#ctx0" brushRef="#br2" timeOffset="228110.0471">31036 9287,'53'-27,"26"27,0-53,1 53,26 0,52-26,27 26,1 0,25 0,-25-80,-81 80,-25 0,-27 0,-53 27,0-1,0 27,-27 0</inkml:trace>
  <inkml:trace contextRef="#ctx0" brushRef="#br2" timeOffset="228383.0627">31565 9604,'0'-26,"0"26,0 26,0 53,0-26,0 0,0 0,0 0,0 26,0-52</inkml:trace>
  <inkml:trace contextRef="#ctx0" brushRef="#br2" timeOffset="228592.0747">31882 9789,'27'-53,"26"53,-27 0,1 0,-1 0,27 0,-27 0,1 0</inkml:trace>
  <inkml:trace contextRef="#ctx0" brushRef="#br2" timeOffset="228960.0957">32676 9525,'0'-27,"0"-26,0 53,-26 0,-54 0,27 0,0 53,0-26,53 26,0-27,0 27,27-53,-1 0,27 0,0 0,0 0,-26 0,-27-53,53 53,-53 27,0-1,0 27,0 26,0 1,0-27</inkml:trace>
  <inkml:trace contextRef="#ctx0" brushRef="#br2" timeOffset="230414.1789">27623 8572,'0'106,"0"-27,0 1,0-1,0 27,-80 26,80-26,0 79,-53-52,53-28,-53 1,53 27,-53-28,53 28,-26-54,26 0,0 1,0-1,0 1,0-1,0-26,0 26,0-52,0-1,0 54,53-80,26 26,-52-26,26 0,0 0,26 0,0 0,54 0,-1 0,27 0,26 0,26 0,81 0,-1-26,26 26,53-53,-26 53,27-80,-1 80,1 0,-1-53,27 53,-80 0,27-53,-105 53,-28 0,27 0,-79 0,-53 0,-53 0,-27 0,-26 53,53-53,-79 27</inkml:trace>
  <inkml:trace contextRef="#ctx0" brushRef="#br2" timeOffset="234863.4334">15716 11853,'0'-26,"-26"26,-27 0,26 0,-25 79,-54-53,26 27,27 0,-26-26,26-27,27 53,-27 0,53-27,26 27,54-53,-28 26,28-26,-1 0,1 0,-1 0,0 0,-52 53,-1-53,-26 27,0 26,0-27,-26 27,-27-27,-26 27,26 0,0-26,0 26,26-53,1 53,-27 0,53-27,53-26,79 0,80 0,52 0,1 0,-27-26,0 26,-79 0,0 0,-53 0,-54 0,-52 26,0 27,-52-27,25-26</inkml:trace>
  <inkml:trace contextRef="#ctx0" brushRef="#br2" timeOffset="235896.4925">14473 13255,'-53'-26,"53"-27,53 132,-53 1,53-1,-53 0,0 1,53 26,-53-53,0-1,0-25,0-54,0-25,0-1,0-27,26 1,-26 52,53 27,-53-26,26 26,27 0,-53 53,53-27,-53 1,27 26,-27-27,0 1,53 26,-53-27,0 27,0-27,26 1</inkml:trace>
  <inkml:trace contextRef="#ctx0" brushRef="#br2" timeOffset="236160.5076">15425 13414,'53'0,"-53"-26,27 26,26 0,-53 26,-27 53,-26-26</inkml:trace>
  <inkml:trace contextRef="#ctx0" brushRef="#br2" timeOffset="236324.517">15293 13837,'53'-26,"0"26,26 0,-26 0,0 0,0 0</inkml:trace>
  <inkml:trace contextRef="#ctx0" brushRef="#br2" timeOffset="236556.5302">16007 13626,'0'53,"-26"-27,26 1,0 25,-27-25,27 52,0-79,0 53,53-53,27 0,-80 0,0-26,0-27,0-27,0 1,-80 26,54 53,-1-53,-26 53,27 0</inkml:trace>
  <inkml:trace contextRef="#ctx0" brushRef="#br2" timeOffset="238290.6294">16484 11244,'0'0,"0"80,-27-54,27 1,-26 26,-27 0,-27-53,80 53,-53-53,27 0,-27-27,0-26,53 0,0 0,0 27,0-1,27 27,26 0,-1 0,1 0,27 27,-1 26,-52 0,25-27,-25 27,26-26,0-27,-27 0,-26-27,0-52,0 26,0-27,0 1,0 26,0 27,0 26,-79 0,26 0,53 26,-53 27,53 0,-53 0,53 0</inkml:trace>
  <inkml:trace contextRef="#ctx0" brushRef="#br2" timeOffset="239460.6963">18997 12091,'0'-53,"0"-26,0 79,0-27,-79 27,-1 0,54 0,-1 0,-25 27,-1 52,0-26,26 0,27 26,0-26,0 0,0 0,0-53,53 53,-26-53,-1 0,27-26,-27-1,27-26,-53 27,53-27,-53-26,27 52,-27 1,0 26,0 53,53-1,-53 28,0-27,0 26,0 0,53-26,-53 0,0 27,26-80</inkml:trace>
  <inkml:trace contextRef="#ctx0" brushRef="#br2" timeOffset="239961.725">19579 11985,'0'-53,"27"53,-1 0,1 0,25 0,1 27,0-27,27 53,-54 0,-26-27,0 1,0 26,0-27,-26 0,-27 27,53-26,-53 26,53-27,0 1,0 26,53-1,26-52,1 0,25 0,-25 0,-27 0</inkml:trace>
  <inkml:trace contextRef="#ctx0" brushRef="#br2" timeOffset="240172.7371">19659 12329,'26'-79,"27"79,0-27,-27 27,27 0,0 0,27 0,-28 0,-25 0,26 0</inkml:trace>
  <inkml:trace contextRef="#ctx0" brushRef="#br2" timeOffset="240601.7616">19420 11615,'53'-27,"-26"27,-1 0,27 0,-26 0,-1 0,53 0,-26 0,0 0</inkml:trace>
  <inkml:trace contextRef="#ctx0" brushRef="#br2" timeOffset="240824.7744">19976 11271,'0'-27,"27"27,-27 53,52 0,-52 27,0-1,0 0,0 1,0-1,53 1</inkml:trace>
  <inkml:trace contextRef="#ctx0" brushRef="#br2" timeOffset="241110.7907">20823 11483,'26'0,"-26"26,0 27,53 26,-53 27,0 0,0 26,0 1,0 52,-26 0,-27 53,-80 27,-25-27,-28-79</inkml:trace>
  <inkml:trace contextRef="#ctx0" brushRef="#br2" timeOffset="241716.8253">18336 11853,'0'26,"-80"27,-26 53,27 27,53-28,26 28,0-28,0-25,0-1,79 27,80-27,26 1,27-27,-27 0,0-53</inkml:trace>
  <inkml:trace contextRef="#ctx0" brushRef="#br2" timeOffset="242934.8951">20902 10715,'0'-26,"0"52,0 27,0 53,0-27,0-26,0 0,0 0,53-26,-53 26,26-53,27-53,-53 26,27-26,-27-26,53-27,-53 27,26 26,-26 26,53 27,-26 0,-1 0,1 0,25 53,1 0,-53 0,27-26,-27-1,0 27,0-27,0 1,0 26,0 26,0-26</inkml:trace>
  <inkml:trace contextRef="#ctx0" brushRef="#br2" timeOffset="255092.5904">18997 12303,'0'0,"0"-27,0-26,0 27,0 26,0-53,0 0,-53 53,53-26,0-27,-26 53,26-27,-27 27,-26 0,27 0,-1 0,-25 0,52 27,-27-27,27 79,-26-26,26-26,0 25,0-25,0 26,0-27,0 27,0-26,0-1,0 27,0-27,26-26,-26 53,79-53,-79 53,27-53,-1 0,1 0,26-26,-27 26,-26-27,53 27,-53-53,0-26,0 53,0-1,0-26,0 0,0 0,0 27,0-27,0 27,0 26,0 79,0-53,0 1,0 26,0-27,0 1,0 26,27-53,-27 53,26-1,-26-25,53-27,-53 53,0-27,26-26,-26 27,0 26,27-53,26 0,-53 26,26-26,1 0,26 0,-53 0,26 0,1 0,-1 0,-26-53,-26 53,-27 0,-27 0</inkml:trace>
  <inkml:trace contextRef="#ctx0" brushRef="#br2" timeOffset="256351.6624">19050 12118,'-53'0,"53"-27,0 1,-26 26,26-27,0-26,-27 53,-26 0,27 0,-1 0,27 0,27 0,26 0,-27 0,-26 27,0-1,0 27,0-26,0 26,0-27,0 27,0-27,27-26,-27 53,0 0,0-26,0 26,0-27,0 0</inkml:trace>
  <inkml:trace contextRef="#ctx0" brushRef="#br2" timeOffset="266232.2276">21908 11959,'26'-27,"27"27,-53-26,53 26,0 0,0 0,-27 0,-26 26</inkml:trace>
  <inkml:trace contextRef="#ctx0" brushRef="#br2" timeOffset="266412.2379">21987 12303,'53'0,"-53"-27,53 27,26 0,-26 0,0 27</inkml:trace>
  <inkml:trace contextRef="#ctx0" brushRef="#br2" timeOffset="267334.2906">24368 10371,'0'-53,"0"27,27 79,-27 0,0 26,0 1,53 78,-53-25,0-1,0-26,0-27</inkml:trace>
  <inkml:trace contextRef="#ctx0" brushRef="#br2" timeOffset="267776.3159">23363 11562,'26'0,"27"-53,-26 53,25 0,54-26,27 26,78 0,27 0,1 0,25-53,1 53,26-80,-53 80,-53-53,0 53,-26 0,-80 0,-26-26,-26 26,26 0,-53 0,-53 53,26-53</inkml:trace>
  <inkml:trace contextRef="#ctx0" brushRef="#br2" timeOffset="269262.4009">23574 11959,'0'-27,"0"1,0 105,0 27,0-26,0-1,0 0,0 1,0-1,0 0,0 1,0-1,0 1,0-80</inkml:trace>
  <inkml:trace contextRef="#ctx0" brushRef="#br2" timeOffset="269477.4132">23786 12647,'53'0,"-53"-27,79 27,-26 0,-26 0,-1 0,27 0,0 0,-27 0</inkml:trace>
  <inkml:trace contextRef="#ctx0" brushRef="#br2" timeOffset="270041.4455">24739 12329,'0'-26,"0"-1,0-26,0 27,0 0,-27 26,27-53,-79 53,52 0,1 26,-27 27,26 0,-25 26,52-26,0 0,0-26,0 25,26 1,0-53,1 0,-1 0,27 0,-53-26,53 26,-53-53,27 0,-27 27,0-1,0-26,53 106,-53-26,26-1,-26 27,53-27,-53 27,26 27,-26-27,0 0,53-27</inkml:trace>
  <inkml:trace contextRef="#ctx0" brushRef="#br2" timeOffset="270483.4707">25215 12171,'0'-27,"0"27,26 0,27 0,27 0,-28 0,1 53,0 26,-53-26,27 0,-27 0,0 26,0-26,0 0,-80 0,80 0,0-26,0 26,0-1,27-52,-1 27,27-27,27 0,-54 0</inkml:trace>
  <inkml:trace contextRef="#ctx0" brushRef="#br2" timeOffset="270732.485">25215 12594,'26'0,"1"0,-1 0,27 0,0 0,0 0,0 0,0 0,0 0</inkml:trace>
  <inkml:trace contextRef="#ctx0" brushRef="#br2" timeOffset="271159.5094">25030 11906,'0'-27,"0"27,53 0,-1 0,1 0,0 0,0 0,27 0,-28 0,28 0</inkml:trace>
  <inkml:trace contextRef="#ctx0" brushRef="#br2" timeOffset="271362.521">25797 11562,'0'-26,"0"52,0 27,0 0,26 26,-26 53,0-26,0-26</inkml:trace>
  <inkml:trace contextRef="#ctx0" brushRef="#br2" timeOffset="272022.5586">25532 12594,'27'0,"-1"0,54 0,-54 0,1-53,25 53,-25 0,-1 0,27 0,-53 0</inkml:trace>
  <inkml:trace contextRef="#ctx0" brushRef="#br2" timeOffset="273402.6376">3016 15213,'-26'-26,"-1"52,27 54,-79-1,79 53,-79-26,79 26,-53-52,53-27,-53 26,53-52,-53-1,0 53</inkml:trace>
  <inkml:trace contextRef="#ctx0" brushRef="#br2" timeOffset="273644.6516">2487 15663,'0'-26,"0"-27,0 0,27 53,25 26,28 27,26 0,-27-27,0 27,54 0,-54 27,27-27,-53 0,0-53</inkml:trace>
  <inkml:trace contextRef="#ctx0" brushRef="#br2" timeOffset="273964.6699">3784 15425,'-27'0,"27"0,-79 53,79 0,-27 26,27 0,0 1,0 26,0 0,0-1,0-25,106-27,-79 26,52-53,-26-26</inkml:trace>
  <inkml:trace contextRef="#ctx0" brushRef="#br2" timeOffset="274414.6956">4154 15610,'53'0,"26"-26,-26 26,27 0,-1 0,0 26,1 27,-54-27,-26 54,0-27,0 0,0 26,-26 0,-27 1,53-27,-27-27,27 27,0-26,53-27,0 0,27 0,-1 0,0-27,-26 27,-53-26</inkml:trace>
  <inkml:trace contextRef="#ctx0" brushRef="#br2" timeOffset="274638.7084">4180 16007,'27'0,"-1"0,27 0,0-26,0 26,0 0,26 0,1 0,-1 0,1 0,-1 0,-53 0</inkml:trace>
  <inkml:trace contextRef="#ctx0" brushRef="#br2" timeOffset="276107.7924">5636 15478,'53'-53,"-27"53,27 26,26 27,-52-53,-27 80,53-27,-53-27,53 27,-53 26,0-26,0 0,0 0,0 0,-27 26,27-26,-53-26,53 26,-53-53,53 53,-53-53,53 26,-26-26,26 26,-27-26,-25 0,52 53,-27-53,27 0,53-26</inkml:trace>
  <inkml:trace contextRef="#ctx0" brushRef="#br2" timeOffset="276647.8233">6588 15901,'0'-26,"53"26,0-27,-27 27,27 0,0 0,-53 0,0 27</inkml:trace>
  <inkml:trace contextRef="#ctx0" brushRef="#br2" timeOffset="276797.8319">6615 16324,'53'-26,"-27"26,27-79,-27 79,1 0</inkml:trace>
  <inkml:trace contextRef="#ctx0" brushRef="#br2" timeOffset="279369.979">10504 13943,'26'-53,"54"27,-27 26,-27 0,27-53,0 53,0 0,-27 0,1 0,-27 0,53 53,-53 0,0 0,-27 26,27 0,-53 1,53-1,-53-26,53 0,0-27,53 27,-26-53,26 0,26 0,1 0,-28 0,1 0</inkml:trace>
  <inkml:trace contextRef="#ctx0" brushRef="#br2" timeOffset="279634.9942">10636 14155,'0'-27,"53"27,27 0,-28 0,1 0,27 0,26 53,-27-53,0 53,1-53,-27 0,0 0</inkml:trace>
  <inkml:trace contextRef="#ctx0" brushRef="#br2" timeOffset="280270.0305">9446 15160,'26'0,"80"-79,0 26,53 53,26-79,53 79,0-53,53 53,79 0,-79-53,-52 53,-1 0,-106 0,-26 0,-27 0,-26 0,-26 53,26-53,-53 26</inkml:trace>
  <inkml:trace contextRef="#ctx0" brushRef="#br2" timeOffset="281110.0785">9525 15610,'0'-53,"26"27,1 26,26-53,0 53,79 0,-53 0,1 0,-27 53,-27-27,-26 27,0 26,0 1,0-1,-53 54,0-81,27 1,26-26,0 52,26-79,27 0,27 0,25 0,28 0,-54-26,-26 26</inkml:trace>
  <inkml:trace contextRef="#ctx0" brushRef="#br2" timeOffset="281435.0971">9737 15981,'0'-27,"26"27,27-53,0 53,0 0,26 0,27-26,-27 26,1 0,-27 0,0 0,0 0,-27 0,-26 26</inkml:trace>
  <inkml:trace contextRef="#ctx0" brushRef="#br2" timeOffset="281668.1105">11033 15928,'27'0,"-27"0,26 0,53 0,-52 0,-1 0,27 0,0 0,-26 26,26-26,-1 0</inkml:trace>
  <inkml:trace contextRef="#ctx0" brushRef="#br2" timeOffset="282116.1361">11933 15769,'-27'-27,"1"27,-1-53,-26 53,1 0,-1 27,-27-1,54 27,26-26,0-1,0 27,53 0,26-53,-26 0,0 0,-27 0,27 0,-53-26,27 26,-27-53,0 0,26 79,-26 1,53 26,-53 26,27-26,-27 0,79 0</inkml:trace>
  <inkml:trace contextRef="#ctx0" brushRef="#br2" timeOffset="282416.1533">13520 15663,'53'0,"-26"0,-27 26,0 27,0-26,-53 52</inkml:trace>
  <inkml:trace contextRef="#ctx0" brushRef="#br2" timeOffset="283844.2349">15214 13441,'0'-27,"0"27,79 0,-53 0,27 0,27 0,-1 0,0 0,1 0,-54 0,-26 0</inkml:trace>
  <inkml:trace contextRef="#ctx0" brushRef="#br2" timeOffset="285029.3026">15637 14737,'0'0,"0"26,0 1,0 26,0-27,0 1,0 26,0 0,0-53,0-27,0-52,0 26,0-27,0-25,53-28,0 54,-53 26,53-26,0 52,-53-26,52 53,-25 0,-27 27,53 26,-53 0,0-1,0 28,0-27,-27-27,27 27,-26-26,26 26,-27-53,27 52,27-25,-1 26,54-27,-27-26,53 53,52-53,-52 0</inkml:trace>
  <inkml:trace contextRef="#ctx0" brushRef="#br2" timeOffset="285360.3216">16933 14711,'-26'0,"26"52,0 1,0 0,53-53,0 0,-27 0,27 0,-53-26,27 26,-27-53,0 26,-27-25,27 25,-79 27,52-26,1 26,-27 0,26 0,27 26,0 1</inkml:trace>
  <inkml:trace contextRef="#ctx0" brushRef="#br2" timeOffset="285710.3416">17859 14605,'0'-27,"0"-26,-26 53,-53-53,52 53,-52 0,26 27,0-1,0 27,27-26,26-1,0 27,0-26,26-1,53 27,27-53,-26 53,-1-53,0 0,-26 26,0-26,-26 0</inkml:trace>
  <inkml:trace contextRef="#ctx0" brushRef="#br2" timeOffset="285884.3516">18150 14340,'53'0,"-53"0,0 53,-53 53,27-27,-27-26</inkml:trace>
  <inkml:trace contextRef="#ctx0" brushRef="#br2" timeOffset="286036.3603">17965 15002,'0'26,"-26"27,-27-53</inkml:trace>
  <inkml:trace contextRef="#ctx0" brushRef="#br2" timeOffset="286467.385">15505 15372,'-27'0,"80"0,0 0,53 0,53 0,-1 0,54-53,26 53,0-79,-26 79,-80 0,-26 0,-53 0,-27 0,1 26,-27 27,0-26</inkml:trace>
  <inkml:trace contextRef="#ctx0" brushRef="#br0" timeOffset="295844.9213">20029 14367,'0'0,"0"-27,0-26,0 27,0 26,0-27,-26 27,-27 0,53 0,-53 53,53-26,-53-1,53 27,-80-27,80 27,0-26,0-1,0 1,53-27,0 0,0-27,-53 1,80-27,-80 26,26 1,-26-27,0 27,0 26,26 0,-26 53,0-1,0-25,0-1,0 27,0-26,0-1,0 27,53-53,-53 53,80-53,-54 0</inkml:trace>
  <inkml:trace contextRef="#ctx0" brushRef="#br0" timeOffset="296331.9492">20505 14155,'0'-27,"0"27,80 0,-54 0,1 27,25 26,-52-27,27 1,-27 26,0-27,0 27,0 26,0-26,-79 0,79-26,0 26,0 0,52-27,-25-26,-1 0,27 53,-26-53</inkml:trace>
  <inkml:trace contextRef="#ctx0" brushRef="#br0" timeOffset="296579.9634">20611 14472,'-26'0,"26"0,53 0,-1 0,1 0,53 0,-53 0,-26 0</inkml:trace>
  <inkml:trace contextRef="#ctx0" brushRef="#br0" timeOffset="297036.9895">20320 13864,'0'-27,"26"27,54 0,-54 0,1 0,26 0,-27 0,1 0,-1 0,27 0</inkml:trace>
  <inkml:trace contextRef="#ctx0" brushRef="#br0" timeOffset="297248.0016">20876 13626,'0'26,"0"27,0 0,0 26,0 1,-27-27</inkml:trace>
  <inkml:trace contextRef="#ctx0" brushRef="#br0" timeOffset="298104.0505">19368 14049,'0'-26,"0"52,0 27,0 26,0 1,0-1,0 27,26 53,-26-53,79 26,-79-26,80-1,-80-78</inkml:trace>
  <inkml:trace contextRef="#ctx0" brushRef="#br0" timeOffset="298716.0856">21352 14023,'-27'-53,"1"53,-27 0,0 0,53 53,27 0,-1 26,-26 0,79 27,-79-53,27 26,-27 1,0 26,0-1,0-25,0-27</inkml:trace>
  <inkml:trace contextRef="#ctx0" brushRef="#br0" timeOffset="299083.1065">21987 14181,'-79'80,"-54"26,54-54,-27 28,0-1,53-52,27 26,52-53,27 0,0 0,0 0,26 0,-26 53,0-53,0 26,-26 27,26-27,-27 27,0-26,27 26,-26-27</inkml:trace>
  <inkml:trace contextRef="#ctx0" brushRef="#br0" timeOffset="299368.1226">22728 14076,'0'52,"0"28,0-27,0 0,0 0,0 26,0 0,53 54,-53-28,0-52</inkml:trace>
  <inkml:trace contextRef="#ctx0" brushRef="#br0" timeOffset="300270.1744">23601 14208,'26'0,"-26"-27,53 27,0 0,-26 0,-1 0,27 0,-27 0,-26 0,27 0,-27 80,-27-27</inkml:trace>
  <inkml:trace contextRef="#ctx0" brushRef="#br0" timeOffset="300429.1835">23680 14525,'53'0,"27"0,-54 0,0 0,27-53,-26 53,-27-26</inkml:trace>
  <inkml:trace contextRef="#ctx0" brushRef="#br0" timeOffset="300614.1941">24183 14208,'26'0,"1"53,-27-27,0 1,0 52,0-26,-27 0,1 0</inkml:trace>
  <inkml:trace contextRef="#ctx0" brushRef="#br0" timeOffset="304453.4137">26035 13361,'0'-26,"-26"-1,26-26,-53 53,26 0,-26 0,27 0,-1 27,-26-1,53 1,-52 26,52-27,0 27,0-27,0 1,26 26,27-53,26-27,-26-26,-53 1,27 52,-27-53,53 53,-53 26,26-26,-26 27,26-1,-26 27,0 0,0 26,0 1</inkml:trace>
  <inkml:trace contextRef="#ctx0" brushRef="#br0" timeOffset="304767.4317">25453 13943,'79'-26,"-26"26,27-53,25 53,28 0,25 0,-52 0,-26 0,-54 0,-26 26,53 1</inkml:trace>
  <inkml:trace contextRef="#ctx0" brushRef="#br0" timeOffset="305173.4549">25823 14076,'0'0,"53"0,-26 0,-1 0,54 79,-80-53,0 1,0-1,0 27,0-26,-53 26,26-1,27-25,27 26,26-53,26 0,-26 0,-27 0</inkml:trace>
  <inkml:trace contextRef="#ctx0" brushRef="#br0" timeOffset="305375.4664">25823 14314,'80'0,"-54"0,27 0,0 0,-27 0,27 0,-26 0</inkml:trace>
  <inkml:trace contextRef="#ctx0" brushRef="#br0" timeOffset="305736.4871">25003 13626,'27'0,"-27"26,105 54,-52-1,-26 0,-27-26,53 0,-53 27,53-1,-53 0,0 1,53-1,-53-53</inkml:trace>
  <inkml:trace contextRef="#ctx0" brushRef="#br0" timeOffset="306081.5066">26908 13626,'0'26,"0"27,0 26,0-26,0 0,0 0,53 27,-53-1,0-26,0 0,0 0,27 0</inkml:trace>
  <inkml:trace contextRef="#ctx0" brushRef="#br0" timeOffset="306463.5286">27596 13599,'-26'53,"-1"27,-26-28,27 1,-27 0,26-26,-26-1,80-26,26 53,-27-53,1 0,26 27,-27-27,27 53,-26-53,-1 26,53-26,-52 79,-1-79</inkml:trace>
  <inkml:trace contextRef="#ctx0" brushRef="#br0" timeOffset="306794.5476">28416 13493,'0'53,"0"0,27 0,-27 27,0-1,0 0,0 1,0-1,0 27,0-80</inkml:trace>
  <inkml:trace contextRef="#ctx0" brushRef="#br0" timeOffset="310873.7809">15690 16007,'-27'-26,"27"-1,0 27,0-53,53 53,0 0,-26 0,26 0,-53 27,52 26,-52-1,0 1,-26 53,26-26,-26-28,26 1,0-26,0 26,0 0,52-53,28 0,-1 0,1 0,-27 0,-27 0</inkml:trace>
  <inkml:trace contextRef="#ctx0" brushRef="#br0" timeOffset="311115.7948">15663 16324,'0'-52,"27"52,-27-53,53 53,0 0,-27 0,27 0,26 53,-26-27,0 27,27-27,-54-26</inkml:trace>
  <inkml:trace contextRef="#ctx0" brushRef="#br0" timeOffset="311400.8111">15478 16774,'27'0,"26"0,-1 0,1 0,0 0,27 0,52-26,-26 26,0 0,-27 0,-26 0,0 0,-53 0</inkml:trace>
  <inkml:trace contextRef="#ctx0" brushRef="#br0" timeOffset="311825.8354">16166 17012,'-26'0,"26"-53,-53 53,26 0,-52 0,-1 0,28 27,25-27,-26 79,27 27,26-53,26-53,1 27,26-27,26 0,-26 0,0 0,0-80,-27 54,-26 52,27 27,-27 0,105-27,-78 27</inkml:trace>
  <inkml:trace contextRef="#ctx0" brushRef="#br0" timeOffset="312125.8525">14764 16430,'26'0,"-26"-26,27 26,-27 53,53 26,-53 27,0 0,0 53,53-1,-53-25,79 25,-53-52</inkml:trace>
  <inkml:trace contextRef="#ctx0" brushRef="#br0" timeOffset="312431.8701">16616 16483,'0'53,"26"27,-26-1,0 0,0 1,53-1,-53 0,53 1,-53-1,27 27,-27-53</inkml:trace>
  <inkml:trace contextRef="#ctx0" brushRef="#br0" timeOffset="312883.8959">17357 16827,'26'0,"27"0,0 53,26-53,54 0,25 0,-52 0,-26 0,-27 27,-53 25,0-25,-53 26,0-27,-27 27,-26-26,27 26,26 0,-26-27,52-26,-26 53,1 0</inkml:trace>
  <inkml:trace contextRef="#ctx0" brushRef="#br0" timeOffset="313145.9109">18680 16457,'0'26,"53"27,-53 27,0-1,0 0,26 27,-26-27,0 1,0-27,0-53</inkml:trace>
  <inkml:trace contextRef="#ctx0" brushRef="#br0" timeOffset="313903.9543">20532 16377,'79'0,"-26"-26,26 26,27 0,-53 0,26 0,-52 53</inkml:trace>
  <inkml:trace contextRef="#ctx0" brushRef="#br0" timeOffset="314067.9636">20770 16774,'53'-26,"0"26,0-27,-1 27,-25 0,-1 0,-26-53</inkml:trace>
  <inkml:trace contextRef="#ctx0" brushRef="#br0" timeOffset="314263.9748">21325 16351,'53'0,"0"26,-53 1,0 26,0 0,0 0,0 52,-26-25,26-54</inkml:trace>
  <inkml:trace contextRef="#ctx0" brushRef="#br0" timeOffset="315374.0383">23918 15716,'53'0,"0"0,0 0,-26 26,25 1,-52 52,27-26,-27 0,0 26,0 1,-53 26,0-53,53-1,-26 1,26 0,0-26,53-27,-1 0,28 0,26 0,0 0,-27 0</inkml:trace>
  <inkml:trace contextRef="#ctx0" brushRef="#br0" timeOffset="315583.0503">23839 16166,'26'0,"1"0,26-53,26 53,1 0,-1 0,0 0,-26 26,0 1</inkml:trace>
  <inkml:trace contextRef="#ctx0" brushRef="#br0" timeOffset="315921.0696">23442 15610,'0'-53,"0"80,53 78,0-25,-27 26,27 0,0 26,0 27,0-54,0 28,0-27,26-54,-26-52</inkml:trace>
  <inkml:trace contextRef="#ctx0" brushRef="#br0" timeOffset="316214.0864">25109 15504,'0'-26,"0"79,0 0,53 0,-53 26,26 53,-26-26,0 0,53 26,-53-26,0 0,0-27,0-26</inkml:trace>
  <inkml:trace contextRef="#ctx0" brushRef="#br0" timeOffset="316760.1176">25903 15769,'53'0,"26"26,27-26,0 53,52-53,28 53,25-53,-25 0,-54 53,-79-53,-53 53,0 0,-27-27,-52-26,-27 80,0-80,-26 79,53-79,-1 27,27-27,27 0,-27 52,0-52,53 27,-26-27,-27 0,53 53,-53-53,26 0,27 26,0-26</inkml:trace>
  <inkml:trace contextRef="#ctx0" brushRef="#br0" timeOffset="317630.1674">28945 15689,'0'-52,"0"25,0 1,0-27,-52 53,-1-53,26 53,1 0,-27 0,26 0,-26 26,27 27,26 0,-53 0,53 26,0-26,0 0,53-26,0-27,0 53,0-53,26 0,-52-27,25-26,-52 27,0-54,0 54,0-1,53 27,-53 80,53-27,-53 0,53 0,-53 0,53-1,-53 1,0 0</inkml:trace>
  <inkml:trace contextRef="#ctx0" brushRef="#br0" timeOffset="317977.1872">27993 15293,'26'26,"-26"53,0-26,0 0,53 27,-53-1,0 27,0-27,53 27,-53-53,53 0,-26 0,52-53</inkml:trace>
  <inkml:trace contextRef="#ctx0" brushRef="#br0" timeOffset="318289.2051">29501 15081,'0'-27,"0"107,0-27,53 53,-53 26,0-26,0 26,0 53,0-26,0-27,0 1,79-54</inkml:trace>
  <inkml:trace contextRef="#ctx0" brushRef="#br0" timeOffset="321207.3716">22966 15054,'-53'-26,"79"26,27 0,-26 0,26 0,0 0,-27 0,27 0,0 0,26 0,1 0,-1 0,0 0,1 0,-1 0,1 0,-28 0,1 0,0 0,27 0,-1 0,-26 0,0-53,26 53,1 0,25 0,28 0,-54-26,0 26,27-53,27 53,-28-53,1 53,27 0,-28-53,28 53,-27 0,-1-27,28 27,-28 0,28 0,26 0,-27-52,-26 52,-1 0,1 0,0 0,26 0,-26 0,27 26,-28-26,28 0,-54 0,27 0,26 0,-26 0,-27 0,1 0,-1 0,1 0,25 0,1 0,26 0,-26 0,0 0,0 0,26 0,-26 26,0-26,26 0,1 0,25 0,-25 0,25 0,-25 0,25 0,1-26,-53 26,0 0,-27 0,1 0,-1 0,-53 0,1 0,26 0,-53 26,0 27,0 27,0-54,0 27,0 0,0 26,26 1,-26-1,53 27,-53 26,79 1,-79-28,106 28,-106-27,80 52,-27 1,-53-27,79 1,-79-28,53 28,-53-54,53 0,-53 1,0-27,0-27,0 1,0-27,-53 0,0 0,27 0,-27 0,-27 0,-26 0,-52 0,-1 0,0 0,-79 0,26 26,1-26,-27 53,26-53,-26 53,0-53,-27 0,27 79,-27-79,1 0,26 53,-27-53,53 0,1 0,-54 0,53 0,1 0,-27 0,26 0,0 0,1 0,-1 0,27 0,0 0,-54 53,54-53,53 0,-53 0,26 53,27-53,-27 0,0 53,53-53,1 0,-28 79,27-79,-26 53,53-53,-1 0,27 0,-26 0,26 0,27 0,-1 0,-26 0,-26 0,79-26,-79 26,52 0,27-27,-53 27,0 0,53-26,-53 26,27-53,26 27,0-27,0-27,0 27,0 27,0-1,0-25,0 25,0 1,0-27,0 0,0 0,0 0,0 0,0-26,0-1,0 1,0-27,0 53,0 0,0 0,0 0,0-26,0 26,-53 0,53 0,-26-26,26 26,0 0,-53 0,53-26,0-1,-27-25,27 52,0 0,0 26,0-26,-53 27,53-27,0 0,0 27,0 26,53 0,0 0,26 0,27 0,53 0,-27 0,54 0,-28-53,1 53,-27 0,-26 0,-26 0,-28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1024" units="cm"/>
        </inkml:traceFormat>
        <inkml:channelProperties>
          <inkml:channelProperty channel="X" name="resolution" value="28.31858" units="1/cm"/>
          <inkml:channelProperty channel="Y" name="resolution" value="28.36565" units="1/cm"/>
        </inkml:channelProperties>
      </inkml:inkSource>
      <inkml:timestamp xml:id="ts0" timeString="2021-05-31T05:40:06.599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50"/>
    </inkml:brush>
    <inkml:brush xml:id="br2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6033 449,'-80'53,"54"27,-27-27,26 0,-26 26,27-26,-27 0,27 0,-27-27,53 1,-53-27,53 79,-27-79</inkml:trace>
  <inkml:trace contextRef="#ctx0" brushRef="#br0" timeOffset="257.0147">5636 635,'0'-27,"0"-26,0 27,0 26,0 53,0 0,53 0,-53 0,0 26,52-26,1-27,-26 27,-1-26,27 26,-26-27,26-26</inkml:trace>
  <inkml:trace contextRef="#ctx0" brushRef="#br0" timeOffset="660.0377">6376 608,'0'-53,"0"133,0 26,0-27,0 0,0 1,-52-1,52 0,0-26,0 0,0 0,26-53,0 27,1-27,26 0</inkml:trace>
  <inkml:trace contextRef="#ctx0" brushRef="#br0" timeOffset="1095.0626">6826 767,'0'-53,"53"53,27 0,-54 0,0 0,27 0,-53 53,27-53,-27 79,0-52,0-1,0 27,-27 0,27 0,-53 0,53-27,-26 1,26 26,0-27,53 27,0-53,26 0,1 0,-27 0</inkml:trace>
  <inkml:trace contextRef="#ctx0" brushRef="#br0" timeOffset="1350.0772">6800 952,'0'0,"26"27,27-27,53 0,-27 0,1 0,26 0,-1 0,-25 0,-27 0</inkml:trace>
  <inkml:trace contextRef="#ctx0" brushRef="#br0" timeOffset="1671.0955">7699 635,'27'0,"-27"0,79 53,-79 0,27-1,-27 28,0-1,0 1,0-1,0 0,-53-26,0 27,26-54</inkml:trace>
  <inkml:trace contextRef="#ctx0" brushRef="#br0" timeOffset="2527.1445">8440 952,'0'-53,"27"53,26 0,26 0,-53 0,-26 27,27-27,-27 26</inkml:trace>
  <inkml:trace contextRef="#ctx0" brushRef="#br0" timeOffset="2691.1539">8520 1217,'53'0,"-1"0,1 0,-26 0,26 0</inkml:trace>
  <inkml:trace contextRef="#ctx0" brushRef="#br0" timeOffset="3847.22">11642 26,'53'0,"0"-26,26 26,-26 0,0 0,-27 0,-26 26,53 27,-53 0,0 26,-26-26,-1 0,-26 27,27-28,-27-25,53 26,-27-53,27 53,0-27,27-26,26 0,0 53,26-53,0 0,-52 0</inkml:trace>
  <inkml:trace contextRef="#ctx0" brushRef="#br0" timeOffset="4122.2356">11615 211,'53'0,"0"27,26-27,27 53,27-53,-28 53,-25-53,-27 0,-53 26</inkml:trace>
  <inkml:trace contextRef="#ctx0" brushRef="#br0" timeOffset="4599.263">11218 767,'53'0,"-26"0,-1 0,27 0,26 0,54 26,-1-26,106 0,27 0,26 0,0 0,-27 0,-52 0,-53 0,-53 0,-80 0,-26 53,-53 0</inkml:trace>
  <inkml:trace contextRef="#ctx0" brushRef="#br0" timeOffset="5259.3008">11456 1084,'0'-26,"27"26,-1 0,27 0,0 0,0 26,0 1,-26 26,-27-27,52 27,-52 0,0 0,-26 0,0 26,-54-26,54 0,-27 0,53-26,0 25,26 1,27-53,27 0,-1 0,0 0,-52 0</inkml:trace>
  <inkml:trace contextRef="#ctx0" brushRef="#br0" timeOffset="5542.317">11483 1481,'26'0,"54"27,-27-27,0 26,0-26,-1 53,28-53,-27 0,-27 27</inkml:trace>
  <inkml:trace contextRef="#ctx0" brushRef="#br0" timeOffset="5751.3289">12515 1693,'53'0,"-27"0,1 0,26-53,-27 53,0 0,27 0,-26 27</inkml:trace>
  <inkml:trace contextRef="#ctx0" brushRef="#br0" timeOffset="6136.3509">13467 1481,'0'-26,"-53"26,0 0,53 0,-52 0,52 53,0 0,0 0,26-53,27 0,26 0,-52 0,-1 0,27 0,0 0,-26 0,-27 53,26-53,-26 52,53-25</inkml:trace>
  <inkml:trace contextRef="#ctx0" brushRef="#br0" timeOffset="7131.4076">16880 582,'-26'0,"-27"79,53 1,-53-1,53 27,0-27,0 27,106 53,26-1,53-52,54-53</inkml:trace>
  <inkml:trace contextRef="#ctx0" brushRef="#br0" timeOffset="7831.4476">20532 423,'0'-26,"26"26,1 0,26 0,-1 0,28 0,-27 52,0 1,-27-26,-26 26,0 0,0 26,0-26,0 0,-26 0,26 0,-27-27,27 27,0-53,80 79,-1-79,27 0,0 0</inkml:trace>
  <inkml:trace contextRef="#ctx0" brushRef="#br0" timeOffset="8061.461">20585 661,'53'0,"26"0,27 0,-53 27,0-27,-1 53,28-53,-27 52,-27-52</inkml:trace>
  <inkml:trace contextRef="#ctx0" brushRef="#br0" timeOffset="8422.4817">19711 211,'27'80,"-27"-1,53 0,-53 1,53 26,-53 26,53-53,-53 1,79-1,-52 0,25-26,-25-26,26-27</inkml:trace>
  <inkml:trace contextRef="#ctx0" brushRef="#br0" timeOffset="8722.4988">21828 344,'0'53,"0"26,0 0,0 1,0-1,0 0,0 1,27-1,-27-26,53 0,-27-27</inkml:trace>
  <inkml:trace contextRef="#ctx0" brushRef="#br0" timeOffset="9433.5395">22728 555,'0'0,"26"0,54 0,52 27,27 26,-1 0,1 0,-53-1,0 1,-53-53,-27 53,-26-26,0 26,-79-53,-80 53,27-53,-27 52,53-52,-26 0,79 27,26-27</inkml:trace>
  <inkml:trace contextRef="#ctx0" brushRef="#br0" timeOffset="10153.5807">25109 688,'0'-53,"0"0,0 26,-26 27,-27-53,-27 53,1 0,-1 0,1 0,0 53,79-26,0 26,0-27,79 27,0-53,1 0,-1 53,-26-53,0 0,-53 0,27 0,-27 26,52 27,1-26,0 26,0-27,0-26,-53 53</inkml:trace>
  <inkml:trace contextRef="#ctx0" brushRef="#br0" timeOffset="10485.5997">23971 238,'27'0,"-27"-27,0 80,0 27,0 25,0 1,0-26,0-1,0 0,0-26,79 27,-52-27,25 0,28-53</inkml:trace>
  <inkml:trace contextRef="#ctx0" brushRef="#br0" timeOffset="10851.6206">25559 529,'26'0,"-26"-53,53 159,-53-53,0 26,0 0,0 1,0-1,-26-26,26 26,0 1,0-27,0-27</inkml:trace>
  <inkml:trace contextRef="#ctx0" brushRef="#br0" timeOffset="11301.6464">26009 344,'79'0,"-26"-27,26 27,1 0,-54 53,27 0,-27 26,-26 1,53 26,-53-1,0-25,0-1,-26-26,-1 0,-25 26,25-52,-26-1,0 27</inkml:trace>
  <inkml:trace contextRef="#ctx0" brushRef="#br1" timeOffset="19319.1048">2117 2381,'-80'53,"27"26,0-26,-26 53,26-53,-26 0,52 26,-26-52,53-1,-52-26,52 79,-27-79,27 27</inkml:trace>
  <inkml:trace contextRef="#ctx0" brushRef="#br1" timeOffset="19575.1191">1561 2460,'0'-26,"53"-54,-27 80,1 0,26 80,-53-27,53 0,-53 26,79 27,-52-53,-27 0,105 26,-78-52,26 25,-27-25,1-27</inkml:trace>
  <inkml:trace contextRef="#ctx0" brushRef="#br1" timeOffset="19919.1388">2752 2143,'-27'26,"27"27,-79-26,79 52,-80-26,80 26,0 27,0-53,0 26,27 27,-1-53,54 0,-27 0,0-53,26 26,-26-26</inkml:trace>
  <inkml:trace contextRef="#ctx0" brushRef="#br1" timeOffset="20339.1633">3069 2275,'27'0,"26"0,-27 0,27 0,0 53,-27-53,-26 79,53-52,-53 26,0 26,-26 1,-27-28,26 1,1 0,26-26,0-1,-53 27,53-26,0-27,79 52,1-52,26 0,-1 0,-52 0</inkml:trace>
  <inkml:trace contextRef="#ctx0" brushRef="#br1" timeOffset="20572.1766">2937 2646,'53'0,"-27"0,1 0,26 0,-27 0,27 0,26 0,1 0,-1 0,1-53</inkml:trace>
  <inkml:trace contextRef="#ctx0" brushRef="#br1" timeOffset="20782.1886">3704 2328,'27'0,"-1"0,1 0,25 53,-52 0,53 26,-53 80,0-53,0 26,-79 27,0-53,26 26,0-79</inkml:trace>
  <inkml:trace contextRef="#ctx0" brushRef="#br1" timeOffset="21646.2381">4498 1984,'26'27,"-26"52,0 27,0 52,0-25,0 26,0-54,0 1,0 0,53 0,-53-80,27 1,52-80,-79-27,80-25,-80-28,79 28,-53-1,-26 79,53 27,-53-26,53 26,-26 0,26 26,-27 27,27 27,-27-28,27 1,-26 0,-27 27,53 25,-53-52,0-26</inkml:trace>
  <inkml:trace contextRef="#ctx0" brushRef="#br1" timeOffset="22239.272">5794 2646,'-26'-53,"-1"53,-25 0,-28 26,54-26,-27 106,53-53,0 0,26-53,54 0,-27 0,-27 0,0 0,54 0,-54 0,27 0,0 0,27 0,-1 0,0-53,1 0,25 26,-78-25,-27 25,26 27,-26-53,0 53,-26 0,-27 0,-26 0,52 27,1-27,26 53,0-27,0 27,53-27,0 27,26 0,-53 27,27-54,-53 27,0 0,-53-53,0 79,-26-79,26 27,0-27</inkml:trace>
  <inkml:trace contextRef="#ctx0" brushRef="#br1" timeOffset="22865.3078">7329 2593,'0'-27,"0"1,0-27,-53 26,0 27,27 0,-27 27,-27 26,54 26,26-26,0 0,0-27,0 27,53-53,0 0,0 0,0 0,26-26,-53 26,1-53,-27 26,0 54,0-1,79 27,-79 0,53-26,-26-27</inkml:trace>
  <inkml:trace contextRef="#ctx0" brushRef="#br1" timeOffset="23550.347">8414 2169,'-53'0,"53"-26,26 26,1 0,26 0,26 0,53 0,-52 106,-1-53,-52-27,-27 0,0 27,0 0,0 0,0 0,-27 27,27-54,-79 0,79 27,0-26,0-1,53-26,0 80,-1-80,54 0,53 0,-53 0,-53 0,-53-27</inkml:trace>
  <inkml:trace contextRef="#ctx0" brushRef="#br1" timeOffset="24383.3946">8440 2540,'0'-27,"27"27,26 0,26 0,0 0,27 0,0 0,0 0,0 0,0 27,-54-27,1 26,0-26,0 53,-26-53,26 27,-1-27,28 0,-1 0,1 0,-27 0,-1 0,28 0,-54-53,-26 26,0 1,0-54,0 54,-26-1,-27 27,-26-53,26 53,26 0,-26 0,-26 27,52-1,27 27,0 0,0 27,0-27,27-1,52 1,1-26,-1-27,0 0,-26 53,27-53,-27 0,-27-27,27 27,-27-79,27 79,-53-27,53 27,-26 27,-27 79,0-53,0-27,0 1,0-54,0-26,0 0,0 0,0 27,26 26,-26-53,80 53,-54 0,27 0,0 0,26 0,1 0,-1 0,-26 0</inkml:trace>
  <inkml:trace contextRef="#ctx0" brushRef="#br1" timeOffset="24607.4074">11007 2725,'26'26,"-26"27,0 0,0-26,0 26,0-27,0 27,53-53,26 53,-26-53,0 0,-26 0,-27 0,53-27,-53-52,-27 0,-26-1,27 1,-27 52,0 27,27-52,-27 52,26 26</inkml:trace>
  <inkml:trace contextRef="#ctx0" brushRef="#br1" timeOffset="26451.5128">5821 2619,'0'-53,"0"106,0 0,0 0,26 0,-26 0,80-53,-54 53,1-53</inkml:trace>
  <inkml:trace contextRef="#ctx0" brushRef="#br1" timeOffset="29257.6734">12594 2698,'-26'-52,"-27"-1,26 53,-26 0,27 0,0 0,-27 26,53 1,-53-1,53 53,0-52,26-27,27 26,-26-26,-1 0,0 0,27-26,0-27,-53 0,27 53,26 53,0-27,-27 27,27-26,-27 26,1-53</inkml:trace>
  <inkml:trace contextRef="#ctx0" brushRef="#br1" timeOffset="29503.6875">13150 1984,'0'53,"0"0,0 26,0 1,0 25,0-25,0-1,0 1,53-27,-53 26,26-26</inkml:trace>
  <inkml:trace contextRef="#ctx0" brushRef="#br1" timeOffset="29699.6987">12885 2460,'0'-26,"53"26,0 0,26 0,27 0,27 26,-28-26,-25 0</inkml:trace>
  <inkml:trace contextRef="#ctx0" brushRef="#br1" timeOffset="30337.7352">14314 2196,'26'-53,"1"53,26 0,0 0,0 0,0 53,-1-27,-52 1,27 52,-27 0,0-26,0 0,0 27,0-27,-53-27,53 0,0 27,26-26,1-27,52 53,27-53,-26 0,-1 0</inkml:trace>
  <inkml:trace contextRef="#ctx0" brushRef="#br1" timeOffset="30607.7506">14288 2513,'0'-26,"52"26,1 0,-26 0,26 0,26 0,0 0,54 0,-27 0,-1 0</inkml:trace>
  <inkml:trace contextRef="#ctx0" brushRef="#br1" timeOffset="30822.7629">15399 2434,'53'-53,"-27"53,1 0,26 0,-27 0,0 0,-26 0,0 53</inkml:trace>
  <inkml:trace contextRef="#ctx0" brushRef="#br1" timeOffset="30989.7725">15240 2804,'79'0,"-26"0,0-26,0 26,-26 0,-1 0,27 0,0 0</inkml:trace>
  <inkml:trace contextRef="#ctx0" brushRef="#br1" timeOffset="31272.7887">16087 2619,'-27'53,"27"-27,0 27,0-26,0 26,0-27,80-26,-54 0,27 0,-53-53,0 0,0-26,0 0,-26-1,26 54,-53 26,53-27,-53 27,0 0</inkml:trace>
  <inkml:trace contextRef="#ctx0" brushRef="#br1" timeOffset="32532.8607">17145 1878,'-53'0,"27"0,-27 0,-27 27,27 26,1 0,52-1,0 1,0-26,26 26,0-53,1 0,26 0,-27 0,1 0,-27-27,53 27,-53-26,0 26,0 26,0 27,53-26,-27 26,27-27,-27-26,27 53,-26-53,26 0,-53-53,53 27,-53-27,0 0,0 79,0 1,26-27,-26 53,0 26,0-26,0-27,0 1,0 26,0 0,0-27,0 1,0 52,53-26,-53 0,0 0,26 0,-26-27,0 27</inkml:trace>
  <inkml:trace contextRef="#ctx0" brushRef="#br1" timeOffset="33591.9212">18468 2143,'0'-53,"0"53,0-27,-79 27,26 0,0 27,26-1,27 1,-79 26,79-27,0 1,0 26,26-27,1-26,-1 53,27-53,-26 0,-1 0,27-27,-53 1,53-27,-53 27,0-1,53-26,-53 27,26 26,-26 53,53-27,-53 27,53 0,-53 0,27 0,-27 0,0 0,0-53</inkml:trace>
  <inkml:trace contextRef="#ctx0" brushRef="#br1" timeOffset="34761.9882">19738 1931,'0'-79,"0"52,-27 27,1 0,0 0,-27 27,-27-1,54 27,-27-26,53-1,0 27,0 0,79 0,-26-53,27 53,-1-53,0 53,-52-53,-27 79,53-79,-53 53,-27 0,-26-53,27 0,-1 53,-26-53</inkml:trace>
  <inkml:trace contextRef="#ctx0" brushRef="#br1" timeOffset="35062.0053">20108 2090,'0'53,"0"26,0-52,0-1,0 27,0-27,0 1,0-1,0 27,53-53</inkml:trace>
  <inkml:trace contextRef="#ctx0" brushRef="#br1" timeOffset="35264.0169">20188 1905,'0'-27,"0"1,0 26,0 53,26 0,-26 26</inkml:trace>
  <inkml:trace contextRef="#ctx0" brushRef="#br1" timeOffset="35759.0453">20320 2434,'53'0,"-53"53,53-53,-53 26,53-26,-53 53,26-53,-26 27,27-27,-27 0,53-53,-53 0,26 0,-26 0,0 26,53 27,-53-26,26 52,-26 1,53 26,-53-27,53 27,-53-26,27-27,-27 26,53-52,-53-27,26 0,-26-53,53 53,-53 27,0-1,26 27,1 0,-27 27,53-1,-53 27,53 0,-53 0,53-53,-53 26</inkml:trace>
  <inkml:trace contextRef="#ctx0" brushRef="#br1" timeOffset="36284.0752">21325 1667,'0'-27,"0"-26,-52 27,52 52,0 27,0 26,0 54,26-1,-26 27,0 0,0-27,0 27,53-1,-53-52,0-26,0-28,53-25,-53 26,0-106,0 0,0-53,0-26,0-53,0 26,0-26,0 26,0 53,0 27,0 26,26 53,-26-27,53 27,0 0,-26 0,-1 0,-26 27,53 52,-53 1,0-1,-27 0,-25 27,-54-26,0 52,-26-26,52-53</inkml:trace>
  <inkml:trace contextRef="#ctx0" brushRef="#br1" timeOffset="37350.1363">21749 2566,'0'53,"26"-53,1 0,26-53,52 0,1-53,-26 1,25-28,-25 27,-27-52,-53-28,53 28,-53 78,0 54,0-27,0 53,-53 26,-27 27,1 80,26 25,53 28,-53-28,53-52,0-26,0-1,27-26,-1 0,27-27,0-26,0 0,0 0,26 0,-26 0,-26-53,25 0,-52 27,27-27,-27 0,0-26,0 26,-53 79,53 1,0-1,0 27,0-26,0-1,0 0,26 27,-26-26,0 26,27-53,26 0</inkml:trace>
  <inkml:trace contextRef="#ctx0" brushRef="#br1" timeOffset="38710.2141">22595 2487,'0'-27,"0"27,0-53,80 53,-27-26,-27-27,1 27,-27-1,0-26,0 27,0-1,0-26,-27 53,-52 0,26 0,0 27,27-27,26 53,-53-27,53 27,0-26,26-1,1 27,25-27,28 27,-27-53,-27 53,27-53,-53 53,27-53,-27 27,52-27,-52 26,53-26</inkml:trace>
  <inkml:trace contextRef="#ctx0" brushRef="#br1" timeOffset="39496.259">23389 1693,'0'-26,"27"-1,-27-26,0 80,0 26,0 26,0 27,0 53,53-27,-53 27,0-1,0-25,0-28,0-25,0-1,0-52,52-1,-52 27,53-53,-53-26</inkml:trace>
  <inkml:trace contextRef="#ctx0" brushRef="#br1" timeOffset="39817.2769">23548 1799,'26'-53,"1"53,-1 0,-26 53,53 26,-53-26,0 0,0 0,0 26,0-26,-26 27,-54-54,27-26,27 79,-27-79,27 27</inkml:trace>
  <inkml:trace contextRef="#ctx0" brushRef="#br1" timeOffset="40155.2962">23945 2249,'0'26,"0"1,0-1,0 0,26 27,27-53,27 27,-28-27,-25 0,26 0,-53-27,0 1,0-27,-27-26,-26 26,1 26,-1-26,0 53,26 0,1 0,26 53,0 0,26 27,-26-28</inkml:trace>
  <inkml:trace contextRef="#ctx0" brushRef="#br1" timeOffset="40755.331">24289 2540,'79'-53,"-26"0,26-27,-26 28,0-1,27-27,-54 27,27 0,-53 1,26-54,-26 26,0 1,0 0,0 26,0 0,0 26,-26 27,26-26,-53 26,53 0,-26 53,26 53,0 52,-53 1,53 26,0 0,0-79,0-26,0-27,0 0,53-1,-27-52,27 0,26 0,27-79,0 0,-27-54,27-25,-53-28,-53 28,0 78,0 54,-53 26,0 0,27 26,26 27,-53 27,53 52,0-53,0-26,26 0,-26 0,106 0,-79 0,-1-53,27 53,0-53,0 0,26 0</inkml:trace>
  <inkml:trace contextRef="#ctx0" brushRef="#br1" timeOffset="41552.3766">26405 2090,'0'-27,"0"27,0-52,-52 25,25-26,1 53,-27-26,26 26,-26 0,-26 0,79 53,-53 26,53-26,0 0,0 0,26-27,27-26,-26 53,-1-53,27 0,-26 0,-1 0,27-53,-53 27,27-1,-27-52,52 79,-25 0,-27 53,53 0,0 0,-27 26,27-26,-26-53</inkml:trace>
  <inkml:trace contextRef="#ctx0" brushRef="#br1" timeOffset="41797.3906">26855 1640,'0'-79,"0"52,0 27,0 53,53 27,-53 25,27-25,-27 26,53 52,-53-52,79 0,-79-27,26-26,-26 0</inkml:trace>
  <inkml:trace contextRef="#ctx0" brushRef="#br1" timeOffset="41977.4009">26802 1984,'27'0,"26"0,0 0,26 0,0 0,27 27,-53-27</inkml:trace>
  <inkml:trace contextRef="#ctx0" brushRef="#br1" timeOffset="43194.4705">28152 1667,'0'-27,"53"27,0 0,26 0,0 0,-26 0,27 0,-54 53,27-27,-53 27,0 0,0 27,0-1,-53 27,27-53,-27 0,53 26,-27-52,27-1,0 27,27-53,26 26,26-26,27 0,0 0,-1 0,-78 0,-27-53</inkml:trace>
  <inkml:trace contextRef="#ctx0" brushRef="#br1" timeOffset="43477.4867">28310 2037,'0'-26,"27"26,26 0,26 0,1 0,78 0,28 0,-54 0,-53 52,1-52,-54 0</inkml:trace>
  <inkml:trace contextRef="#ctx0" brushRef="#br1" timeOffset="43709.5">29554 2011,'53'0,"-27"0,27 0,0 26,0-26,0 26</inkml:trace>
  <inkml:trace contextRef="#ctx0" brushRef="#br1" timeOffset="43854.5083">29713 2328,'79'0,"-26"0,0 0,0 0,0 0,0 0</inkml:trace>
  <inkml:trace contextRef="#ctx0" brushRef="#br1" timeOffset="44849.5652">30956 2037,'0'0,"0"-53,0 0,0 27,0-27,0 26,-53 1,53-27,-53 53,27-27,-27 27,27 0,-1 0,-26 0,27 0,-27 53,26 0,27-26,-53 26,53 0,0 0,0-27,27 27,-1-27,27-26,0 0,0 0,-26 0,26 0,-27 0,-26-53,53 27,-53-27,0 27,0-1,0-26,53 80,-53-1,0 27,26-26,-26-1,0 27,0 0,0-27,0 1,0 26,0 0,53-53,-26 26,26-26</inkml:trace>
  <inkml:trace contextRef="#ctx0" brushRef="#br1" timeOffset="45209.5858">31750 2037,'0'0,"0"26,0 27,0-26,26 26</inkml:trace>
  <inkml:trace contextRef="#ctx0" brushRef="#br1" timeOffset="45808.6199">30956 1878,'-26'-26,"26"26,0 26,0 27,-53-26,53-1,0 27,0-27</inkml:trace>
  <inkml:trace contextRef="#ctx0" brushRef="#br1" timeOffset="48408.7688">10980 2698,'-53'27,"0"26</inkml:trace>
  <inkml:trace contextRef="#ctx0" brushRef="#br1" timeOffset="50517.8894">847 4339,'0'26,"0"27,0 27,0 25,0 28,0-27,0-1,0 1,0-26,0-1,0-26,0-27,0 1,0-27,0-27,0-26,0-52,0 25,0-52,0-27,0 27,0-27,0 27,26 0,-26 26,80 26,-80 27,52 1,1-1,0 26,-26 27,-27 27,53 26,-53 26,0 53,0-26,-53 26,0-26,0 0,26-27,-25 1,-1 26,26-27,27-53</inkml:trace>
  <inkml:trace contextRef="#ctx0" brushRef="#br1" timeOffset="51477.9443">1270 4921,'0'0,"53"53,-27-53,27 0,0-53,-26 0,26-26,-27-27,27 0,0-26,0-1,0 1,-53-27,0 80,0 26,0 0,0 133,-106 25,53 28,27-28,26 28,-53-54,53 1,0-28,0 1,53 0,-1-53,1 0,27 0,26-26,-27-1,-26-26,0 27,-53 52,-27 27,27 0,0 0,0 0,0-26,27-27,-1 52,1-52,26 0,-27-26,1 26,-27-79,0 26,0 0,0 0,-27 53,-26-53,0 53,0 0,0 0,0 0,27 0,26 26,26-26,54 0,26-26,-27-80,53-26,54 0,-134 26,1 53,-53 0,0 26,0 1,-26-27,26 106,26 53,-26-27,53 1,-53-1,27 0,-27 1,53 26,-53-27,26-26,-26 0,0 0,53 26,-53-53,0 27,0 0</inkml:trace>
  <inkml:trace contextRef="#ctx0" brushRef="#br1" timeOffset="51663.955">2461 4498,'0'-27,"26"27,1 0,25 0,28 0,-1 0,54 0,-28 0,1 0,-26 0</inkml:trace>
  <inkml:trace contextRef="#ctx0" brushRef="#br1" timeOffset="52333.9932">3731 4418,'0'27,"-53"-27,106 0,-27 0,1 0,-27-80,79 27,-79 27,0-27,0 0,0 27,-27 26,27-27,-52 27,52 27,26 26,0-27,27-26,53 79,-26-79,25 0,1 0,27-53,-54 1,-26-1,-53 0,53-27,-53-25,-27 25,1 27,-27 0,26 0,1 53,26-26,-53 26,53 53,0 26,53 27,0 26,0 1,0 25,0-25,-53 25,79 1,-79 0,0-53,0 0,0-27,0-26,-26-53</inkml:trace>
  <inkml:trace contextRef="#ctx0" brushRef="#br1" timeOffset="52512.0035">4445 4947,'0'-53,"79"53,-26-52,27 52,26 0,-1 0,28 0,-28 0,-25 0</inkml:trace>
  <inkml:trace contextRef="#ctx0" brushRef="#br1" timeOffset="53344.051">5980 3995,'0'-27,"0"27,0 106,0 0,0 0,0 0,0 0,0-53,0 26,0-53,0-52,0-27,0 0,0-53,0 0,0 1,0-1,0-27,0 54,0 26,0 27,26-27,1 53,25 0,-25 0,-1 26,27 27,-53 27,27-1,-27 0,0 1,0-1,-27 27,27-53,-53 0,53 0,0 0,27-53,-1 26,54-26,-1 0,27 0,26 0,-52 0,-28 0</inkml:trace>
  <inkml:trace contextRef="#ctx0" brushRef="#br1" timeOffset="53766.0752">7144 4392,'-80'0,"54"0,-27 0,-26 53,52 0,27-27,0 27,0 0,0-27,80-26,-1 53,27-53,-27 0,-26-26,-26-1,-27-26,0 1,0-1,-27 0,-26-27,-26 54,52 26,1-53,-27 53,26 53,27-27,0-26</inkml:trace>
  <inkml:trace contextRef="#ctx0" brushRef="#br1" timeOffset="54063.0922">8308 4180,'0'0,"-53"0,-26 53,-1 0,-26 26,80-26,26 0,-53 27,53-28,79 1,1 0,26-53,52 53,28-53,25 0,-105 0</inkml:trace>
  <inkml:trace contextRef="#ctx0" brushRef="#br1" timeOffset="55006.1461">10160 4074,'0'27,"0"26,0-27,0 27,0 0,79 0,-79-27,27 27,-27-26,26-27,-26 26,53-26,-26 0,-1-26,-26-1,0-26,53-26,-53 52,0 27,53 80,-27-27,27 0,0 0,27-27,-27-26,-1 0,-25 0,26 0,-53 0,0-53,0 0,0-26,0-27,0 53,-80 0,80 27,-52 26,52-53,0 79,0-26</inkml:trace>
  <inkml:trace contextRef="#ctx0" brushRef="#br1" timeOffset="55437.1708">11298 4207,'26'0,"27"52,0-52,-27 53,27 0,-53-26,53 26,-53-27,0-26,0 0,-53 0,53-53,0 27,27 26,-27-53,26 53,-26-27,27 27,-27-79,0 53,79-27,-79 26,27 1,-27-27,26 53,-26 26,0 27,0-26</inkml:trace>
  <inkml:trace contextRef="#ctx0" brushRef="#br1" timeOffset="56073.2072">12065 3651,'0'79,"-26"54,26-1,-80 27,80-1,0-52,0-26,0-1,27 0,-1-26,27-26,26-27,1 0,-27 0,-27 0</inkml:trace>
  <inkml:trace contextRef="#ctx0" brushRef="#br1" timeOffset="56239.2167">11827 4365,'53'0,"-27"-53,27 53,27 0,-1 0,53 0,-52 0,25 0</inkml:trace>
  <inkml:trace contextRef="#ctx0" brushRef="#br1" timeOffset="57033.262">13891 3704,'53'-53,"-1"53,-25 0,26 0,0 0,-27 53,-26-27,53 27,-53-26,0-1,0 54,0-54,0 27,-26 0,26 26,-27-52,27-1,0 27,53 0,0-53,53 53,0-53,26 0,27 0,-80 0,-52 0</inkml:trace>
  <inkml:trace contextRef="#ctx0" brushRef="#br1" timeOffset="57289.2767">13944 3995,'0'-27,"0"27,26 0,53 0,1 0,26 0,-1 0,54 53,53 0,-53-53,-27 80</inkml:trace>
  <inkml:trace contextRef="#ctx0" brushRef="#br1" timeOffset="58017.3184">15187 4233,'27'-26,"-1"26,27-53,-27 53,-26-80,53 54,-53-27,-26 0,-1 53,-26 0,-26 0,26 0,27 0,26 26,-53 1,53-1,0 54,0-27,0-27,26 27,1-53,52 53,0-53,1 0,-1 0,1 0,-27-27,-27 27,27-52,-27 52,-26 26,0 27,0-27,0 1,0 26,0-27,0-26,53-79,-53 26,80-26,-27-1,-27 54,27 26,0 0,0 0,0 0,-27 0,27 0,-26 26,52 27,-26-26,-27 25,27 1,-26 0,-27-53,0-26,0-27,0 26,-27 1,-26-27,27 53</inkml:trace>
  <inkml:trace contextRef="#ctx0" brushRef="#br1" timeOffset="59055.3777">16563 4207,'0'-27,"-27"27,27 0,0 53,-52-27,52 1,0 26,0 0,0-27,26 27,53-53,-26-53,-53 27,0-27,0 0,0-26,0 26,0 26,-79-26,52 53,27 53</inkml:trace>
  <inkml:trace contextRef="#ctx0" brushRef="#br1" timeOffset="60054.4349">17595 3519,'-53'0,"0"0,0 79,-26 0,-1 27,54-26,-27-1,53-26,0-27,0 1,0-27,53 0,0 0,0-53,26 0,-52 0,25 0,-52 27,0 52,0 1,0 26,0-27,53 27,-26-53,52 26,1-26,-28 0,1 0,0-53,-26 1,26-28,-53 27,26 27,-26-1,0 27,0 27,0-1,0 27,0 27,0-1,27 53,-27-26,0 0,26-27,-26 54,0-81,53-25,-27-27,-26-79</inkml:trace>
  <inkml:trace contextRef="#ctx0" brushRef="#br1" timeOffset="60803.4777">18785 3122,'0'-27,"0"1,0 79,0 26,0 53,0 27,0 0,0 26,0 53,0-79,0 0,0 0,27-54,-27-25,53-1,-53-52,26-27,-26 26,27-26,-27-53</inkml:trace>
  <inkml:trace contextRef="#ctx0" brushRef="#br1" timeOffset="61094.4944">18891 3651,'0'-27,"0"27,53 27,-26-1,26 27,-27-26,-26 26,0-27,0 1,-26 78,-27-105,0 53,26-53,27 27</inkml:trace>
  <inkml:trace contextRef="#ctx0" brushRef="#br1" timeOffset="61373.5103">19685 4101,'0'0,"-79"0,26 26,26-26,27 27,0 26,27-53,-1 0,27-27,-53 1,27-27,-27 26,0-26,-27 0,1 53,-27-52,0 52,53 26</inkml:trace>
  <inkml:trace contextRef="#ctx0" brushRef="#br1" timeOffset="61951.5434">19606 4233,'53'0,"52"-26,-25 26,-1-53,1 26,-1-26,-26 0,0-26,-27 0,-26-1,53-52,-53-53,0 26,-26 80,-1 26,-26-27,53 54,-26 26,-1 0,27 79,-53 54,53-1,0 53,0 0,27-52,-27-28,53-25,0-1,0-79,0 27,-1-27,1 0,0-80,-26 1,-27-27,79-26,-79 52,0 27,0 0,0 53,-53 0,-26 80,79-1,0 1,0-1,0 0,53 1,-27-1,27-26,53 0,-27 0,27-53,26 0,-79 0</inkml:trace>
  <inkml:trace contextRef="#ctx0" brushRef="#br1" timeOffset="62355.5665">21564 3439,'-53'0,"53"27,-53 26,0 52,53 1,-27 27,27-54,0-26,0 26,27-26,-1 27,54-54,-27-26,26 0</inkml:trace>
  <inkml:trace contextRef="#ctx0" brushRef="#br1" timeOffset="62678.585">22040 3598,'-27'-53,"1"53,-53 0,26 53,26-27,27 1,0 26,0 0,0 0,80 26,25-26,1 0,0 0,-27 0,-26-27,-53 27,0 0,-26-53,-54 26,1-26,26 0,-26 0</inkml:trace>
  <inkml:trace contextRef="#ctx0" brushRef="#br1" timeOffset="62924.599">22913 3413,'0'0,"0"53,53 53,-53-1,0 28,0-1,0-53,0-26,0 0,-53 0,26-26,-25-27,-1 52,26-52</inkml:trace>
  <inkml:trace contextRef="#ctx0" brushRef="#br1" timeOffset="63195.6145">23310 3360,'0'53,"0"26,0-26</inkml:trace>
  <inkml:trace contextRef="#ctx0" brushRef="#br1" timeOffset="63345.6229">23230 4392,'27'0,"-27"0,0 0,-53-53</inkml:trace>
  <inkml:trace contextRef="#ctx0" brushRef="#br1" timeOffset="64495.6889">2011 5424,'79'-27,"1"27,-1 0,53 0,53 0,1-79,-1 79,-26 0,-27 0,53 0,0 0,-26-27,-27 27,27 0,26-79,-26 79,-27 0,27 0,0-53,-27 53</inkml:trace>
  <inkml:trace contextRef="#ctx0" brushRef="#br1" timeOffset="64961.7156">6720 4974,'106'0,"53"-53,0 53,-53 0,-1 0,54-53,-27 53,27 0,26 0,1 0,25 0,1 0,53 0,26 0,-53 0,53-53,0 53,-27 0,1-53,-53 53,-1 0,1 0,-27 0,-26 0,0 0,-1 0,28 0,-1 0,0 0,0 0,-52 0,25 0,28 0,-54 0,-26 0,-27 0,0 0,1 0,-27 0,-27 0,27 0,0 0,0 0,0 0,26 53,1-53</inkml:trace>
  <inkml:trace contextRef="#ctx0" brushRef="#br1" timeOffset="65037.7199">14340 4868,'133'0,"25"0,-52 0</inkml:trace>
  <inkml:trace contextRef="#ctx0" brushRef="#br1" timeOffset="65851.766">17224 4868,'53'0,"-26"0,52 26,1-26,25 0,28 0,-28 0,28 53,-1-53,53 0,0 0,1 0,25-26,54 26,-53-53,52 53,1-53,-80 53,27 0,-27-53,0 53,-53 0,27 0,-53 0,0 0,-27 0,27 0,-27 0</inkml:trace>
  <inkml:trace contextRef="#ctx0" brushRef="#br1" timeOffset="66210.787">21987 4709,'26'0,"1"0,-27 0,79 0,-26 0,-26 0,-1 0,27 0,-27 0,27 0,0 0,0 0,0 0,-26 0,25 0,-25 0,-1 0,1 0,-27 27</inkml:trace>
  <inkml:trace contextRef="#ctx0" brushRef="#br1" timeOffset="67817.8789">3810 4207,'0'-53,"-53"0,27 0,-1 53,-26 0,0 53,53 26,-79-26,79-27,0 27,-26-26,26-1,0-26,26 0,53 53,1-53,-27 0,0 0</inkml:trace>
  <inkml:trace contextRef="#ctx0" brushRef="#br0" timeOffset="78014.4619">2752 6191,'0'-53,"0"27,0-1,0 27,-53 0,26 53,27 26,-79-26,52 53,27-26,-79-1,79 0,0-26,0 0,27-53,52 53,-26-53,0 0,0-26,0-1,-27-26,-26 0,0-26,0 26,0 0,0-26,0 26,0-27,-53 80,53-53,-53 53,0 0,53 27,0-1,27-26,-27 53,26-53,-26 27</inkml:trace>
  <inkml:trace contextRef="#ctx0" brushRef="#br0" timeOffset="78391.4837">3651 6006,'-26'26,"-1"54,-52-1,0 27,26-53,0 0,0 0,26-1,27-25,27 26,-1-53,27 0,-26 26,-1-26,-26 53,80-53,-80 27,79-27,-53 26,1-26,26 53,-27-53,1 0</inkml:trace>
  <inkml:trace contextRef="#ctx0" brushRef="#br0" timeOffset="78903.5125">4657 6217,'0'-26,"-27"26,1 0,-54 0,1 0,0 26,-54 54,54-1,0-26,52 0,27-27,0 27,53-53,0 0,53 0,0-26,-27 26,0-79,-26 26,0 26,-53 1,0-27,0 26,0 80,0-26,27 26,-27 0,79-1,-52 1,25-26,54 26,0-53,-27 0</inkml:trace>
  <inkml:trace contextRef="#ctx0" brushRef="#br0" timeOffset="79488.5459">5927 5953,'0'-27,"0"54,-27 52,-52 53,-1 1,28-1,25-53,27-26,-79 27,79-54,-27-26,27 0,80 0,-54 0,1-26,25 26,-25 0,-1 0,27 0,-26 26,-1-26,27 27,-26-27,26 53,-27-53,0 0</inkml:trace>
  <inkml:trace contextRef="#ctx0" brushRef="#br0" timeOffset="79839.5664">6747 5953,'0'-53,"0"26,0 27,0 27,53 52,-53-26,0 0,0 0,26 26,-26 1,0 26,53-53,-53 26,0-26,0 26,0-26</inkml:trace>
  <inkml:trace contextRef="#ctx0" brushRef="#br0" timeOffset="82643.7269">4366 7514,'0'26,"0"1,0 52,0-52,0-1,0 1,0 25,0-25,0 26,0 0,0 26,0-26,0 0,0 0,0 0,0 26,0-26,0 0,0 0,26 0,-26 53,0-53,0-1,0 1,53 0,-53 27,0-27,0 0,0-1,26 1,-26 27,0-27,53 0,-53-1,0 1,53 27,-53-27,0 0,27 0,-27 26,0-26,53 0,-53 0,0 0,26 52,-26-52,0 0,53 0,-53 27,0-28,27 1,-27 0,0 0,0 27,52-28,-52 1,0 0,27 27,-27-27,0 0,53-1,-53 1,0 27,0-54,26 27,-26 0,0 26,0 1,0-27,0 0,0 0,53 26,-53-53,0 1,0 26,0 0,0-27,27 1,-27 25,0-25,0-1,53 27,-53-26,0-1,0-26,0 53,-53-53</inkml:trace>
  <inkml:trace contextRef="#ctx0" brushRef="#br0" timeOffset="83929.8005">1270 10689,'0'-27,"0"27,26 0,27 0,0 0,-53 0,80 0,-54 0,54 0,25 0,54 0,-27 0,27 0,26-26,1 26,-1 0,0-53,27 53,-1-53,1 53,53-79,-27 79,0-80,0 27,27 53,-27-79,-27 79,-25-53,-1 53,26 0,28-53,-107 53,53 0,0-53,-26 53,-27 0,27 0,-27 0,27 0,-53 0,53 0,-27 0,27 0,-27 0,27 0,26 0,0 0,0 0,1 0,-28 0,28 0,-1 0,0 0,27 0,-27 0,0 0,27 0,-27 0,0 0,0 0,1 0,-54 0,27 0,-27 0,-26 0,-27 0,0 0,-26 0,0 0,27 0,-27 0,-27 0,0 0,54 0,-107 0,27 53,-53-53</inkml:trace>
  <inkml:trace contextRef="#ctx0" brushRef="#br0" timeOffset="84195.8157">12065 9869,'26'0,"54"26,-54-26,27 0,-53 27,53-27,-53 26,0 53,-26 1,-27-27,-27 53,1-27,-27 0</inkml:trace>
  <inkml:trace contextRef="#ctx0" brushRef="#br0" timeOffset="85591.8955">12541 10689,'-79'26,"79"27,-27 0,27 53,-52-53,52 0,0-27,0 27,0-106,0-26,0 26,0-26,0-1,0-26,0 27,26 26,-26-26,26 52,-26 1,53 26,-53-53,80 53,-27 0,-53 26,53 1,-53 26,0 26,0 0,0 27,-27-26,27-1,-53-26,53 0,0 0,0-27,0-26,80 0,52-26,27-54,-1 1,1 0,-80 26,-26 0,-53 26,0-26,0 53,-79 0,26 0,-26 27,-27 26,53-27,27 27,26-26,0 26,0 0,26-53,27 52,0-52,53 53,-53-53,-1 0,-25 0,26 0,-27 0</inkml:trace>
  <inkml:trace contextRef="#ctx0" brushRef="#br0" timeOffset="85877.9117">13732 10451,'0'26,"0"1,-27-1,27 53,-79 1,26-1,53 1,-26 25,26 1,0 0,0-27,26 1,1-80,52 26,-26-26,0 0</inkml:trace>
  <inkml:trace contextRef="#ctx0" brushRef="#br0" timeOffset="86191.9299">13864 10557,'53'0,"0"0,-27 0,27 0,-53 0,53 0,-53 52,0-25,0 26,0 0,-26-27,26 27,-27-26,27-1,0 27,0-27,0-26,53 27,27-27,-1 0,-26 0,-27 0,-26 0</inkml:trace>
  <inkml:trace contextRef="#ctx0" brushRef="#br0" timeOffset="86379.9401">13944 10848,'79'-53,"-53"53,1 0,26 0,26 0,-26-27</inkml:trace>
  <inkml:trace contextRef="#ctx0" brushRef="#br0" timeOffset="86581.9521">14420 10477,'26'53,"-26"-26,106 25,-106 1,27 0,-27 0,0 53,-80-27,-26 54,1-27,25-54,-26 1,27-53</inkml:trace>
  <inkml:trace contextRef="#ctx0" brushRef="#br0" timeOffset="87601.0104">4339 7408,'-26'53,"-1"-27,-26 27,27 27,-27-27,53-27,-26 27,26-27</inkml:trace>
  <inkml:trace contextRef="#ctx0" brushRef="#br0" timeOffset="87803.022">4313 7567,'26'0,"54"0,-54 0,27 0,-27 0,27 0,-53 53</inkml:trace>
  <inkml:trace contextRef="#ctx0" brushRef="#br0" timeOffset="88575.0661">2884 7223,'0'-53,"0"79,0 54,0-1,0 0,0 1,0-1,0-26,0 0,0 0</inkml:trace>
  <inkml:trace contextRef="#ctx0" brushRef="#br0" timeOffset="88819.0801">2752 7196,'26'-26,"27"26,53 0,-80 0,1 26,26-26,-53 53,26-53</inkml:trace>
  <inkml:trace contextRef="#ctx0" brushRef="#br0" timeOffset="89011.0911">2725 7831,'53'0,"0"0,-26 0,-1 0,53 0,-52 0,-1 0</inkml:trace>
  <inkml:trace contextRef="#ctx0" brushRef="#br0" timeOffset="89596.1246">3096 7408,'0'26,"0"1,0-1,0 27,53-26,-53-1,26-26,-26 80,26-80,-26-27,0 1,0-1,0-26,53 53,0 27,-26 26,-27 0,53-53,-53-27,0-52,0 26,26 0,-26 26,53 27,-53-52,53 52,-53 26,53 0,-53 27,53-26,-53-1,0 27,0-26,26-27</inkml:trace>
  <inkml:trace contextRef="#ctx0" brushRef="#br0" timeOffset="89861.1397">3731 7117,'0'53,"0"0,0 0,0 0,0 26,0-26,0 0,0 0,53 0,-53-27,26-26</inkml:trace>
  <inkml:trace contextRef="#ctx0" brushRef="#br0" timeOffset="90257.1624">3810 7091,'0'0,"0"-53,0 53,0 53,79-53,-79 52,53-52,-53 53,53-26,-53 26,0-27,-53 27,27 26,26-52,0-1,26-26,1 0,26 0,0 0,-27 0</inkml:trace>
  <inkml:trace contextRef="#ctx0" brushRef="#br0" timeOffset="90474.1748">3810 7329,'53'0,"-27"0,27 0,-53-27</inkml:trace>
  <inkml:trace contextRef="#ctx0" brushRef="#br0" timeOffset="90675.1863">4101 7011,'53'0,"0"53,0 0,-53 0,26 26,-26 27,0 26,0-26,-79 27,26-81,27-52</inkml:trace>
  <inkml:trace contextRef="#ctx0" brushRef="#br0" timeOffset="91209.2163">3969 7434,'0'-79,"0"53,26 26,27 0,-26 0,26 0,-27 0</inkml:trace>
  <inkml:trace contextRef="#ctx0" brushRef="#br0" timeOffset="96181.5012">6033 10186,'0'-26,"0"-27,0 26,0 27,0-26,-27-27,27 26,-53 27,53-26,0-27,-26 53,26-26,-27-1,-26-26,27 27,-27-27,26 26,-25-52,25 26,-26 0,0 0,-26-26,52 79,27-53,-52 53,52-26,-27 26,27-53,-53 53,27-27,-1 27,-26-53,0 53,0 0,1-26,-1 26,26 0,-26 0,-26 0,79-27,-53 27,0 0,0 0,0 0,0 0,27 0,-1 0,-26 53,1-53,-1 27,-27-27,1 0,52 53,-25-53,-1 26,0 27,26-53,-26 53,0 0,53 0,-79-27,79 1,-53 26,53-27,-26 27,26-27,0 1,-53 26,53-27,0 1,0 26,0-27,0 1,0 25,0-25,-27-1,27 54,0-27,0 0,0 0,0-27,0 27,0-27,0 27,0-26,0-1,80 27,-80-26,26-1,-26 27,27-27,25 54,-52-54,27-26,-27 27,53 26,-27-27,27-26,-53 27,53-27,27 52,-54-52,27 0,-27 27,1-27,26 0,-27 53,1-53,26 0,-27 0,27 26,-27-26,1 0,-1 0,27 0,-26 0,26 53,-27-53,1 0,-1 0,27 0,-27 0,1 0,26 0,-27 0,1 0,26 0,-27 0,0 0,54 0,-27-26,0 26,0-27,0 27,26-53,-26 53,-53-26,26 26,27 0,-53-27,27 27,-27-52,26 52,-26-27,53 27,-53-53,26 53,-26-26,27-27,-27 26,53-26,-53 27,26 26,-26-27,0-25,27 52,-27-27,0-26,53 53,-53-53,0 0,26 53,-26-79,0 53,27 26,-27-27,0-26,53 53,-53-26,26 26,-26-27,0 27</inkml:trace>
  <inkml:trace contextRef="#ctx0" brushRef="#br0" timeOffset="99202.674">7223 10027,'0'-26,"0"-1,0 1,0-27,0 53,0-26,0-27,-53 0,53 26,-26-26,26 27,-80 0,80-27,-53 26,53-26,-52 27,-1-27,26 0,-26 0,27 0,-27 27,26-1,-25-26,25 27,-26-27,0 26,0-25,27 52,-54-53,28 0,-1 53,-27-53,27 53,0-80,1 80,-28-53,27 53,0-52,0 52,-26-53,26 53,0-27,0 27,-26-53,26 53,0-26,0 26,-26-53,52 53,1-27,-27 27,26 0,1-52,-27 52,27 0,-27-27,26 27,-26 0,0-53,1 53,25 0,1-26,-27 26,26 0,-52-53,26 53,26 0,1 0,-27 0,0 0,27 0,-1 0,-26 0,27 0,-1 0,-25 0,25 0,1 26,-27-26,26 0,1 27,-27-27,26 53,-26-53,27 26,0-26,-27 27,26-27,-26 52,27-52,26 27,-53-27,53 53,-53-53,0 53,27-53,-27 53,26-53,1 53,-27-53,26 52,-52 1,53 27,26-54,-53 1,53 26,-27-27,27 1,-53 25,53-25,-79 26,79-27,-79 27,79-26,-53 26,53 26,-80-26,80 0,0-27,-26 27,26-26,0-1,0 27,0 0,0 0,0 0,-53 26,53-26,0 0,0 0,0 0,-27 53,27-53,0-1,0 1,0 0,0 27,0-27,80-1,-80 1,53 27,-53-27,53 0,-53 0,26-27,-26 0,27 27,-27-26,52 26,-52-27,53 1,-53 26,80-27,-27 27,-27-27,27 27,-27-26,27 26,-26-27,26 27,-27-26,27-1,-26 27,26-27,-27-26,0 80,27-80,-26 53,26-53,0 53,0-53,-1 52,28-52,-27 53,0-53,26 53,0-53,1 0,-27 27,0-27,0 0,-1 0,28 0,-27 0,26 0,1 0,-1 0,0 0,1 0,-27 0,26 0,0 0,-26 0,0 0,0 0,0 0,26 0,-26 0,0-53,0 53,26-27,-52 27,-1-53,27 53,0-52,0 52,27-53,-28 53,1-80,0 54,27 26,-54-80,1 80,25-52,-25 52,26-53,-27 53,27-53,0 26,0-26,26 0,-52 0,26-26,-53 53,26 26,-26-27,0-26,27 27,-27-1,53 27,-53-79,26 53,-26-1,0-26,0 0,27 53,-27-53,0 0,52 53,-52-26,0-27,27 53,-27-26,0-1,26 27,-26-53,0 27,53-1,-53-52,27 0,-27 26,53 53,-53-27,26 27,-26-53,0 27,0-1,27 27,-27-79,53 26,-53 27,26-27,-26 0,53 53,-80 0,27 26,-52-26,52 80,0-54,0 0</inkml:trace>
  <inkml:trace contextRef="#ctx0" brushRef="#br0" timeOffset="100304.7371">5027 12065,'0'-27,"-26"27,26-26,0 52,0 1,0 52,0-26,0 0,0 26,0-26,0 27,0-28,53 28,-53-27,0 0,0 0,26 26,-26-53,0 1,0 26,0 0,0-80,53-26</inkml:trace>
  <inkml:trace contextRef="#ctx0" brushRef="#br0" timeOffset="102211.8461">6271 10530,'0'-53,"0"27,0-1,0-26,-53 53,53-26,-27 26,1 0,-54 0,54 26,0 1,26-1,-53 27,53 0,0 0,26 0,53-53,-52-27,26 1,0-53,-53 52,26 54,27-1,-26 27,25 26,-52-52,27-27</inkml:trace>
  <inkml:trace contextRef="#ctx0" brushRef="#br0" timeOffset="102872.884">7673 10371,'0'-26,"53"52,-53 1,0-1,0 27,0 0,0 0,0 0,0 26,0 1,0-27</inkml:trace>
  <inkml:trace contextRef="#ctx0" brushRef="#br0" timeOffset="104228.9614">4551 10504,'-27'0,"1"0,-27 26,53 27,-26-53,26 53,0 0,0 0,0-27,52-26,-25 0,-27 0,26 0,-26-53,0-26,0 52,0 1,0-27,0 53,-26 27,26-1,-53 27</inkml:trace>
  <inkml:trace contextRef="#ctx0" brushRef="#br1" timeOffset="118988.8057">4921 10318,'53'-26,"-53"-27,-26 53,26-26,0-1,-27 27,27-53,-26 27,-27 26,53-27,-27 27,1 0,-27 0,27 0,-1 0,-26 0,27 0,-1 0,27 0,-53 0,53 27,0 26,0-27,0 1,27-27,-27 53,0-27,26 0,-26 27,53-53,-53 27,0-1,27-26,-27 53,26-53,-26 27,27-27,26 0,-53 26,26-26,0 0,27 0,-26 0,-1 0,-26 0,53 0,-53-26,0-27,0 26,27 1,-27-27,0 26,0 1,0-27,0 53,0-26,0 26</inkml:trace>
  <inkml:trace contextRef="#ctx0" brushRef="#br1" timeOffset="121906.9726">6191 9974,'0'-52,"0"25,-53 27,27 0,-1 27,-25 25,52-25,-53 26,53-27,-106 27,79-26,1-27,-27 53,26-53,-25 79,-28-26,27 0,0-27,80-26,-1 0,1 0</inkml:trace>
  <inkml:trace contextRef="#ctx0" brushRef="#br1" timeOffset="124366.1133">5715 9974,'53'0,"-27"0,54 27,-27-27,-27 0,-26 26,80-26,-54 0,27 53,-27-53,1 0,52 27,-26-27,-26 0,-27 53,26-53,27 0,-27 0,27 26,-26-26,-27 0,-53 0,0 0,26 0,-25 0,25 0,1 0,-27 0,26 0,1-53,-54 53,80-26,-26 26,0 0,26-27,-53 27,26 0,-26 0,27-53,-27 53,53-26,26 26,-26 0,27 0,-1 53,27-53,-26 0,-1 26,27-26,-27 0,1 0,-27 0,-27 0,-25 0,-28 0,54 0,-27-53,0 53,53-26,-27 26,-26-53,80 53,-27 26,79-26,-52 27,26-27,-27 53,1-53,52 26,-53-26,-26 27,27-27,-27 53,0-53,-53-27,0 27,53-26,-53 26,53-27,-26 27,-1 0,27-53,-53 53,53 27,27-27,-1 26,1-26,26 27,-27-27,1 0,25 0</inkml:trace>
  <inkml:trace contextRef="#ctx0" brushRef="#br1" timeOffset="126526.2367">6218 9816,'0'26,"-27"1,-26 26,27-27,-27 0,53 27,-26-53,26 27,-27-27,27 26,-53-26,80 0,-1 0,1-53,25 53,-25-53,26 53,-53-26,53 26,-80 0,1 0,26 0,-27 0,27 53,-26-53,26 26,-53-26,53 27,-26-27,26 26,-27-26,-26 53,27-53,-1 0,27 27,0-27,0 0,53 0,-53-27,53 27,-53-53,53 53,-53-26,0-1,26 27,-26-53,27 53,-27-26,0 26,-53 0,53 79,-26-79,26 27,-53-27,53 26,-27-26,27 53,-53-53,27 27,-27-27,53 26,-27-26,80 0,0 0,-26-53,26 53,-27-26,1 26,25-53,1 53,-53-27,27 27,-27-26,0 26,-53 0,53 0,-53 0,53 26,-79-26,79 53,-27-53,54 0</inkml:trace>
  <inkml:trace contextRef="#ctx0" brushRef="#br1" timeOffset="134813.7109">6085 8255,'-105'26,"52"27,0-26,0 25,26-52,27 53,-26-53,26 27,-53-27,-26 53,52-53,27 26,0 27,0-53,53 0,-26 0</inkml:trace>
  <inkml:trace contextRef="#ctx0" brushRef="#br1" timeOffset="135194.7327">6959 8361,'0'26,"-53"-26,0 53,-53 0,27-27,-1 27,-52 0,0 0,26 0,-27 0,54-27,26 27,-26-26,52 26,-26-53,53 53,0-27</inkml:trace>
  <inkml:trace contextRef="#ctx0" brushRef="#br1" timeOffset="135541.7525">7355 8969,'-52'0,"-28"0,1 0,-1 0,-25 53,25-53,1 26,-1-26,1 53,0-53,-1 53,27-53,27 80,-53-54,79 1,-27-27,27 52,27-52,25 0</inkml:trace>
  <inkml:trace contextRef="#ctx0" brushRef="#br1" timeOffset="135862.7709">7461 9339,'-26'0,"-27"0,-26 0,-1 80,-52-80,26 79,0-79,27 53,-1-53,1 80,0-80,-1 52,27-52,0 80,53-54,0 1</inkml:trace>
  <inkml:trace contextRef="#ctx0" brushRef="#br1" timeOffset="136537.8093">6694 10133,'26'0,"54"53,-54-26,1 26,26-1,0 1,-27 0,27 27,0-1,26 27,-52-53,26 0,-53 0,53 0,-53-27,0 27</inkml:trace>
  <inkml:trace contextRef="#ctx0" brushRef="#br1" timeOffset="136866.8283">6668 10557,'-27'0,"27"26,0 0,0 27,0 27,27-27,25 53,1-27,0 27,0-27,0 27,-26 0,-27-27,52-26,-52 0,0-27</inkml:trace>
  <inkml:trace contextRef="#ctx0" brushRef="#br1" timeOffset="137183.8463">6059 11033,'53'0,"0"0,-27 0,1 0,26 0,-27 53,-26 26,53 0,-53 27,0 0,0 53,53 0,-53-27,0 0,0-26,26-27,-26-26,0 0,0-79,-26-54</inkml:trace>
  <inkml:trace contextRef="#ctx0" brushRef="#br1" timeOffset="137474.8629">5556 11033,'27'26,"-27"1,0 26,26 52,-26-25,0-1,0 27,0 0,0 0,0 26,0-26,0-27,0-26,0 0,0-26,-53-27</inkml:trace>
  <inkml:trace contextRef="#ctx0" brushRef="#br1" timeOffset="137782.8803">5265 11562,'-53'0,"53"-26,0 26,-26 52,26 1,-80 0,54 27,-27 52,0 0,0-26,53 26,-79-26,79 26,-27-52,27-54,-52-26,52 0</inkml:trace>
  <inkml:trace contextRef="#ctx0" brushRef="#br1" timeOffset="138075.8973">4313 11165,'0'0,"0"53,26 26,-26 1,0 26,-26-1,26 28,-106-27,53 26,27-53,-27 27,-27-27,27 1,27-54,-27-26,26 53,27-106</inkml:trace>
  <inkml:trace contextRef="#ctx0" brushRef="#br1" timeOffset="138344.9128">3995 11747,'0'-26,"-26"26,-27 0,0 53,0-27,0 53,-53-26,27 27,0-27,26 26,-27 0,27 27,-26-26,26-1,27-53,-1 27</inkml:trace>
  <inkml:trace contextRef="#ctx0" brushRef="#br1" timeOffset="139087.9553">2328 11377,'53'0,"27"79,-54-79,27 53,26-53,54 53,-1-53,53 0,27 0,26 0,-106 0,-26 0,-27 0,-52 0,-80 79,27-26,-27-26,0-27</inkml:trace>
  <inkml:trace contextRef="#ctx0" brushRef="#br1" timeOffset="139497.9788">2408 11006,'53'0,"0"0,26 53,-26-53,0 53,0 0,53-26,-27-27,27 79,0-79,-27 0,27 53,-27-53,1 0,-28 0,-25 0</inkml:trace>
  <inkml:trace contextRef="#ctx0" brushRef="#br1" timeOffset="140205.0192">1773 10027,'53'0,"0"53,-1-53,28 53,-1 0,54 0,25 0,-52 26,26-26,-26 27,-26-27,-1-53,0 26,-26-26,-26 0,-1 0,-26 53</inkml:trace>
  <inkml:trace contextRef="#ctx0" brushRef="#br1" timeOffset="140593.0413">1879 9128,'105'106,"-78"-27,52 27,27-27,-27 27,54 0,-1-27,0 1,-52-27,26-1,-27 1,-26-53,0 53,-27-53,-26 53,-53-53,0 0</inkml:trace>
  <inkml:trace contextRef="#ctx0" brushRef="#br1" timeOffset="140925.0603">2381 8969,'53'27,"0"-1,-26 27,25 0,-25 26,26 1,0-1,0 0,0-26,26 0,-26 0,0-26,0-27,0 52,-27-52,27 0</inkml:trace>
  <inkml:trace contextRef="#ctx0" brushRef="#br1" timeOffset="141254.0792">2646 8625,'0'0,"0"0,53 53,0 0,0 0,0 26,26 1,0 25,-26-52,53 27,-27-54,-26 27,27-53,-54 53,1-53,-27 53,53-53</inkml:trace>
  <inkml:trace contextRef="#ctx0" brushRef="#br1" timeOffset="141554.0963">3440 8572,'-53'-26,"53"-1,0 27,0 53,26 0,-26 0,80 26,-28-26,-25 27,26-27,-27 0,27 26,-26-26,26-27,-27-26,-26 53,53-53</inkml:trace>
  <inkml:trace contextRef="#ctx0" brushRef="#br1" timeOffset="141832.1123">3678 8334,'0'-53,"0"133,0-28,79 1,-52 27,25-27,-25 0,26-1,-53 28,53-27,-53 0,53 0,-53 26,26-79,-26 53</inkml:trace>
  <inkml:trace contextRef="#ctx0" brushRef="#br1" timeOffset="142426.1463">5212 7911,'0'-53,"-26"53,-27 53,0 26,27 27,-27-27,53 1,-80 26,80-27,-53 0,53-26,-53 27,53-54,0 0,0 1</inkml:trace>
  <inkml:trace contextRef="#ctx0" brushRef="#br1" timeOffset="142694.1616">5292 8599,'0'0,"-27"0,-26 0,27 0,-1 0,-26 53,53-1,-52-25,52-1,0 27,-53-26,53 26,0 0</inkml:trace>
  <inkml:trace contextRef="#ctx0" brushRef="#br1" timeOffset="142882.1724">5345 8863,'-53'0,"53"53,-27-53,27 27,-26-27,26 53</inkml:trace>
  <inkml:trace contextRef="#ctx0" brushRef="#br1" timeOffset="143453.205">4577 8069,'0'27,"-53"-27,0 79,27-52,-27 52,27-26,-27 0,53 0,-27 26,27-52</inkml:trace>
  <inkml:trace contextRef="#ctx0" brushRef="#br1" timeOffset="143663.217">4339 8519,'-26'0,"26"53,-53-26,53-1,-27 27,27 0,0-27</inkml:trace>
  <inkml:trace contextRef="#ctx0" brushRef="#br1" timeOffset="144006.2366">6138 7778,'-53'53,"27"27,-53-27,26 0,0 26,-27-26,27 26,1-26,-1-26</inkml:trace>
  <inkml:trace contextRef="#ctx0" brushRef="#br1" timeOffset="144217.2487">5794 8255,'-53'0,"1"0,25 0,-52 106,26-80,0 27,-53 0,53 0,0-27,27-26</inkml:trace>
  <inkml:trace contextRef="#ctx0" brushRef="#br1" timeOffset="144435.2612">5212 8228,'-26'0,"26"27,-53-1,0 27,27-26,-27 25,0 1,0-26,-27 26,28 0,25-53</inkml:trace>
  <inkml:trace contextRef="#ctx0" brushRef="#br1" timeOffset="145305.3109">3016 8440,'0'-27,"0"27,27 53,-27 0,53 27,-53-27,79-1,-53 28,27-27,-26 0,52 0,-26 0,0-1,26-52,-52 53,26 0,-53-26,-53 26</inkml:trace>
  <inkml:trace contextRef="#ctx0" brushRef="#br1" timeOffset="145987.3499">2249 9366,'26'26,"27"27,-26-26,26 26,26-27,0 27,1-26,-1 25,-26 1,0-26,0 26,26-27,-52-26</inkml:trace>
  <inkml:trace contextRef="#ctx0" brushRef="#br1" timeOffset="146535.3809">3387 9445,'26'0,"-26"27,0 26,0 26,0 27,0-27,-79 1,79-1,-53 0,53 27,-53-26,53-27</inkml:trace>
  <inkml:trace contextRef="#ctx0" brushRef="#br1" timeOffset="146758.3939">3440 10266,'-27'0,"27"26,0 53,0-26,0 0,0 0,0 26,0-26,0 0,0 27,0-54,0 1,0 26</inkml:trace>
  <inkml:trace contextRef="#ctx0" brushRef="#br1" timeOffset="146933.4039">3493 11006,'0'27,"0"-1,-27-26,27 53,-53-53</inkml:trace>
  <inkml:trace contextRef="#ctx0" brushRef="#br1" timeOffset="147157.4169">3387 10160,'-53'53,"0"26,0 53,0-26,-26 53,-1 26,1-79,26 0,0-27,27-26</inkml:trace>
  <inkml:trace contextRef="#ctx0" brushRef="#br1" timeOffset="147512.4372">1773 10504,'53'0,"-27"26,1-26,52 53,-26 0,0 0,53 26,-1-26,-25 27,26-1,-27-26,0 26,-26-26</inkml:trace>
  <inkml:trace contextRef="#ctx0" brushRef="#br1" timeOffset="147743.4503">2487 11086,'27'26,"-27"1,79 26,-26-27,-27 27,54-27,-27-26,26 80,0-80</inkml:trace>
  <inkml:trace contextRef="#ctx0" brushRef="#br1" timeOffset="148274.4808">4022 11033,'0'-53,"-27"79,27 1,-53 26,53 0,-53 26,53-26,-26 0,26 0,0 26,0-52,0-1,0-26</inkml:trace>
  <inkml:trace contextRef="#ctx0" brushRef="#br1" timeOffset="148493.4933">4075 11483,'0'0,"0"26,-106 1,79 25,-26 54,53-26,-53-1,53-26,0 0</inkml:trace>
  <inkml:trace contextRef="#ctx0" brushRef="#br1" timeOffset="148815.5117">4657 11483,'0'0,"-27"0,1 0,-27 0,0 26,53 27,-53-27,53 27,0-26,0 26,0 0,26 26,-26-26,0-27,27 1</inkml:trace>
  <inkml:trace contextRef="#ctx0" brushRef="#br1" timeOffset="149046.5249">4763 11694,'-27'0,"-26"27,27 26,26 26,-80 27,80-27,0 1,-26-27,26-1,0 28,0-54,26-26</inkml:trace>
  <inkml:trace contextRef="#ctx0" brushRef="#br1" timeOffset="149242.5361">4710 12065,'-27'53,"27"26,0-26,0-27,0 1,0-27</inkml:trace>
  <inkml:trace contextRef="#ctx0" brushRef="#br1" timeOffset="149608.5571">5768 11536,'0'0,"0"-27,0 27,-27 0,27 0,-79 27,79 52,-53-26,53 0,-53 26,53 0,0-52,-26-1</inkml:trace>
  <inkml:trace contextRef="#ctx0" brushRef="#br1" timeOffset="149856.5713">5847 11932,'-26'0,"26"0,-53 0,53 53,-53 0,53-26,-53 26,53 0</inkml:trace>
  <inkml:trace contextRef="#ctx0" brushRef="#br1" timeOffset="150059.5829">6297 11906,'0'26,"-53"1,27 52,26-26,-53-53,53 53</inkml:trace>
  <inkml:trace contextRef="#ctx0" brushRef="#br1" timeOffset="150277.5953">6535 11800,'0'27,"-53"25,53-25,-26 26,26-27,-53 1,53 26</inkml:trace>
  <inkml:trace contextRef="#ctx0" brushRef="#br1" timeOffset="150506.6084">6668 11853,'0'26,"0"27,-27 0,27 0,-26-53</inkml:trace>
  <inkml:trace contextRef="#ctx0" brushRef="#br1" timeOffset="151072.6408">5847 11059,'0'-26,"0"52,0 1,0 26,0 0,0 26,0-26,27 0,-27 0,53 26,-53-52,26-1</inkml:trace>
  <inkml:trace contextRef="#ctx0" brushRef="#br1" timeOffset="151274.6524">6085 11615,'0'0,"53"26,-53 27,0 27,0-27,0-1,0 1,0 0,0-26</inkml:trace>
  <inkml:trace contextRef="#ctx0" brushRef="#br1" timeOffset="151605.6713">5239 11377,'-53'-27,"53"27,0 53,0-26,0-1,0 27,0 0,0 0,0 26,0 1,0-1,26-26</inkml:trace>
  <inkml:trace contextRef="#ctx0" brushRef="#br1" timeOffset="151823.6838">5530 11588,'0'0,"53"0,-53 27,0 26,0 26,0 1,0-1,-27 27,27-80</inkml:trace>
  <inkml:trace contextRef="#ctx0" brushRef="#br1" timeOffset="152093.6992">4710 11218,'0'26,"0"27,0 27,-27-1,27 1,0 25,0 28,0-54,0-26,0-27</inkml:trace>
  <inkml:trace contextRef="#ctx0" brushRef="#br1" timeOffset="152939.7476">6006 8943,'0'26,"-26"53,26-26,-53 0,53 27,-53-54,53 1,0 25,0-25,26-1</inkml:trace>
  <inkml:trace contextRef="#ctx0" brushRef="#br1" timeOffset="153138.759">6165 9498,'0'53,"0"0,0-26,0-1,0 27,0-27,26 1</inkml:trace>
  <inkml:trace contextRef="#ctx0" brushRef="#br1" timeOffset="153336.7703">6376 9710,'0'0,"0"26,0 1,0 52,-26-52,26 26,0-1</inkml:trace>
  <inkml:trace contextRef="#ctx0" brushRef="#br1" timeOffset="153531.7813">6588 9631,'0'0,"-26"0,26 26,0 53,-27-52,27-1,0 27</inkml:trace>
  <inkml:trace contextRef="#ctx0" brushRef="#br1" timeOffset="153696.7909">6456 9736,'0'27</inkml:trace>
  <inkml:trace contextRef="#ctx0" brushRef="#br1" timeOffset="157828.0272">20452 5688,'-26'0,"-54"0,28 0,-28 0,1 0,-1 0,28 0,-1 0,0 0,26-79,27 26,0 26,0 1,27-27,-1 53,27-53,-26 53,-1 0,53 0,-26 0,-26 27,26 26,-27-1,-26 1,0 0,0 27,0-1,0-26,-53-27,0 27,-26-26,0-27,-1 53,27-53,27 0,-1 0,80-27</inkml:trace>
  <inkml:trace contextRef="#ctx0" brushRef="#br1" timeOffset="158232.0503">21828 5212,'0'-26,"0"-54,-53 27,27 53,-27-26,26 26,1 0,-27 0,27 53,-27 0,53 0,-27 79,27-26,0-1,0 1,0 0,0 0,0-27,0-26,0 0,0 0,0 0,0-27</inkml:trace>
  <inkml:trace contextRef="#ctx0" brushRef="#br1" timeOffset="158428.0613">21352 5821,'0'-53,"26"53,1 0,26 0,26 0,53 0,-26 0,27 0</inkml:trace>
  <inkml:trace contextRef="#ctx0" brushRef="#br1" timeOffset="159109.1005">25321 5000,'0'-53,"-53"27,26-27,-26 53,-26-26,0 26,-1 0,1 52,-27 54,0 0,53-26,0-28,53 28,0-54,0 1,53-27,0 0,0 0,26-27,-52-26,26 0,-27 1,-26-1,53 0,-53 79,27 54,-27-28,53 1,-27 0,27 27,-27-27,27-1,-26 1,26-53</inkml:trace>
  <inkml:trace contextRef="#ctx0" brushRef="#br1" timeOffset="159731.1361">26802 4789,'-53'0,"0"0,27 0,26 26,-53-26,53 27,53 25,0-52,26 27,27-27,53 53,26-53,-26 53,-53-53,-53 53,0-53,-53 53,0 0,-106 26,-27 27,-25 0,-28-27,1-26,26 0,54-53,-28 53,80-53,1 0,25-27,27-26,27 27,25 26,-52-53,27 53,26 26,0-26</inkml:trace>
  <inkml:trace contextRef="#ctx0" brushRef="#br1" timeOffset="160039.1537">28496 4709,'0'53,"0"0,0 26,0 1,0-1,0 1,0-1,0 0,0 27,-80 26,80-52,-53-27</inkml:trace>
  <inkml:trace contextRef="#ctx0" brushRef="#br1" timeOffset="164343.3999">24500 6244,'0'26,"0"27,0-26,0 26,0 0,0-1,0 28,0-1,0 1,0-1,0 0,0 1,0 26,0 26,0-26,0 26,0 0,0-26,0 0,0 0,0 26,0-26,0 0,0 0,0-27,0 0,0 1,0 25,0-25,0-1,0-26,0 0,0 0,27 0,-27-27,0 1,0 26,53-27,-53 1,0 26,0-27,0 0,26 27,-26-26,0-1,0 27,0-26,0-1,0 54,0-28,0-25,0-1,0 27,0-26,53-1,-53 27,0 0,0 0,0 0,0 0,0 26,0-26,0 0,0 0,0 0,0 26,0-26,0 0,0-27,0 27,0-26,0-1,0 27,0 27,0-27,0-1,0 1,27-53,-27 53,0 0,0 0,0-26,26 25,-26 1,0 0,0 0,53-53,-53 27,0 26,-53-53</inkml:trace>
  <inkml:trace contextRef="#ctx0" brushRef="#br1" timeOffset="166120.5013">18971 9948,'53'0,"-27"0,0 0,27 0,-26 0,-1 0,27 0,-26 0,-1 0,27 0,0 0,26 0,1 0,-1 0,0 0,27 0,53 0,0-53,-53 53,26 0,53 0,0 0,1 0,-1 0,0-53,0 53,0 0,27 0,-27 0,-26-53,26 53,0 0,-26 0,0 0,26 0,0 0,-52 0,52 0,0 0,0 0,-26 0,-27 0,54 0,-28 0,-25 27,25-27,1 0,-27 0,27 0,-27 0,54 53,-28-53,1 0,-27 0,27 0,-27 0,27 0,-27 0,54 0,-1 0,-26 53,52-53,1 0,-27 0,0 0,27 0,-27 0,0 52,1-52,52 0,-79 0,26 0,53 0,-79 0,52 53,1-53,-27 0,0 0,1 0,-54 53,27-53,-54 0,28 53,-27-53,-27 0,0 0,-26 0,0 0,-26 0,-1 53,53-53,-52 0,-1 0,27 0,-26 27,26-27,0 0,26 0,-26 0,26 0,1 0,-1 0,-26 0,-27 0,27 0,0 0,-53 26,27-26,26 53,-27-53,27 26,-27-26,-26 0,-52 0</inkml:trace>
  <inkml:trace contextRef="#ctx0" brushRef="#br1" timeOffset="166391.517">32676 10027,'0'-26,"0"26,53 26,-53 1,26-1,-26 27,27-26,-27-1,0 27,0-26,0-1,0 27,-53 0,-26 26,26-26,0-53</inkml:trace>
  <inkml:trace contextRef="#ctx0" brushRef="#br1" timeOffset="167689.5913">31776 11033,'-26'106,"26"-53,0-1,0 1,0 0,-53 27,53-27,0-27,-26 27,26 0,-53-53,53 0,0-53,0 0,0-26,0-27,0 0,0-26,0 26,26 0,-26 27,53 52,-53 1,53 26,-53-53,53 53,0 0,0 0,-53 53,53 26,-53-26,0 26,0 1,0-1,-27-26,27 26,-26-52,26-1,0 27,0-26,0-1,0 27,53-26,0-27,26 0,27 0,-27 0,-26 0,0 0,-53-80,53 27,-53 27,0-1,-27 27,1-53,-27 53,27 0,-1 0,-26 27,27 26,-27 0,53 0,0 26,0-26,0-27,53-26,0 53,-27-53,27 80,-26-80</inkml:trace>
  <inkml:trace contextRef="#ctx0" brushRef="#br1" timeOffset="168018.6101">32755 11059,'0'27,"-52"26,52 0,-53 26,53 0,-80 1,80-1,-26 0,26 1,0 26,0-27,0-26,0-27,26-26,1 53</inkml:trace>
  <inkml:trace contextRef="#ctx0" brushRef="#br1" timeOffset="168512.6383">32914 11244,'0'-52,"27"52,-1 0,1 26,25-26,-25 53,-27-27,79 27,-79-26,0 26,0 0,-26 0,-1-27,-26 53,27-52,-27 26,53-27,-26 1,26 26,26-53,1 26,25-26,-25 0,-1 0,27 0</inkml:trace>
  <inkml:trace contextRef="#ctx0" brushRef="#br1" timeOffset="168760.6525">32755 11615,'0'-27,"27"27,26 0,0 0,0 0,0 0,26 0,27 0,-27 0</inkml:trace>
  <inkml:trace contextRef="#ctx0" brushRef="#br1" timeOffset="169001.6663">33523 11350,'0'53,"0"-26,0 26,0 0,0-1,0 1,0 0,0 0,-53-26,26 26,-26-27,1 27,-1-27,26-26</inkml:trace>
  <inkml:trace contextRef="#ctx0" brushRef="#br1" timeOffset="170183.7339">24448 6217,'0'27,"0"-1,-53 27,26-26,-26 26,27-27,26 1,-53-27,53 79,-53-79,53-27</inkml:trace>
  <inkml:trace contextRef="#ctx0" brushRef="#br1" timeOffset="170396.7461">24395 6244,'26'0,"53"0,-52 0,-1 0,27 26,0 27,0 27,-26-54,25-26</inkml:trace>
  <inkml:trace contextRef="#ctx0" brushRef="#br1" timeOffset="171309.7983">22886 5900,'0'-53,"0"79,0 1,0 26,-26 26,26-26,0 0,0-27,0 27,0-26,0-1</inkml:trace>
  <inkml:trace contextRef="#ctx0" brushRef="#br1" timeOffset="171550.8121">22781 5768,'0'-53,"0"0,0 53,79-27,-53 27,1 0,52 0,-52 0,-27 0,53 0</inkml:trace>
  <inkml:trace contextRef="#ctx0" brushRef="#br1" timeOffset="171751.8233">22701 6244,'27'0,"-1"0,27 0,0 0,0 0,0 0,0 0,-27 0,-26 0</inkml:trace>
  <inkml:trace contextRef="#ctx0" brushRef="#br1" timeOffset="172241.8511">23098 6164,'0'27,"0"-27,0 53,0 0,0 26,0-52,0-27,0 0,53-53,-53 26,27-26,-27 0,52 53,-52 27,27-27,-27 26,26-26,27 0,-53 0,27 0,-27-53,53 53,-27 0,27 27,-27-27</inkml:trace>
  <inkml:trace contextRef="#ctx0" brushRef="#br1" timeOffset="172517.8674">23680 5794,'0'53,"-26"-27,26 27,-27 27,27-27,0 0,-53-1,53 1,0 27,0-27,0-27,27 27</inkml:trace>
  <inkml:trace contextRef="#ctx0" brushRef="#br1" timeOffset="173011.8957">23786 5873,'27'0,"-1"0,-26 27,26-27,-26 53,53-53,-53 79,0-52,0-1,0 1,0 25,-26-25,26 26,-27-53,27 53,-52-27,52 27,26-53,27 0,0 0,0-26,0 26,0 0,-53-27</inkml:trace>
  <inkml:trace contextRef="#ctx0" brushRef="#br1" timeOffset="173231.9083">23813 6138,'0'0,"26"0,0 0,1 0,52 0,-26 0</inkml:trace>
  <inkml:trace contextRef="#ctx0" brushRef="#br1" timeOffset="173432.9198">24209 5847,'0'0,"80"26,-80 1,0 26,0 26,0-26,-27 0,-26 0,-26 53,26-53,0 0</inkml:trace>
  <inkml:trace contextRef="#ctx0" brushRef="#br1" timeOffset="179963.2933">25982 9895,'0'-26,"0"-27,0 26,-26 27,26-26,0-27,-27 53,27-27,0 1,-26 26,26-53,0 27,-53-1,53-26,0 27,-27 26,27-27,-53-26,53 27,-26 26,26-27,-26-25,-27 25,26-52,-52-1,79 54,-53-27,0 0,0 0,0-26,27 52,-1-26,-26 27,27-27,-27 53,53-26,-27 26,1 0,26-27,-53 27,27 0,-1 0,-26 0,0 0,0 0,0 0,27 0,-27 0,27 0,-1 0,27 0,-79 0,26 53,26-53,-25 26,-1 27,26-53,27 27,-53-27,53 26,-26-26,-1 53,-26-53,53 27,-26-27,-1 26,-25-26,52 53,-27-53,27 27,0-1,-26-26,26 79,-53-52,53-1,-27 27,27-26,0-1,-53-26,53 53,0-27,-26-26,26 27,0 26,-27-53,27 26,0 1,-52 26,52-27,0 1,-27 26,27-27,-26-26,26 26,0 27,0-26,-53-27,53 26,0 27,0-26,0-1,0 27,0-27,0 1,0 26,0-27,0 1,26-27,-26 26,27 27,-27-26,26-27,-26 53,53-27,-53 0,26-26,-26 53,27-53,-27 53,53-26,-27 26,27-53,-53 53,27-53,-27 26,26-26,27 53,-27-53,-26 26,27-26,26 27,-27-27,27 53,-26-53,-1 26,27-26,-26 53,-1-53,53 27,-52-27,26 0,0 53,26-53,-53 0,1 0,26 0,-27 0,1 0,26 0,-27 0,1 0,26 0,-27 0,0 0,27 0,-26 0,-1 0,1 0,52 0,-26-27,0 27,-27 0,-26-26,53 26,-26 0,-27-27,26 27,27-53,-26 53,-27-26,26 26,-26-27,53 27,-53-53,26 53,-26-26,53-1,-26-25,-27 25,0-26,26 53,-26-26,0-1,0 1,0-27,53 53,-53-27,0 1,27 26,-27-53,0 27,26-27,-26 26,0 1,53 26,-53-27,0-26,0 27,0-1,0-25,0 25,26 27,-26-26,0 26,0 0,53 0</inkml:trace>
  <inkml:trace contextRef="#ctx0" brushRef="#br1" timeOffset="185166.5909">27014 9948,'0'-53,"0"27,0-1,0-52,-26 26,26 26,-27-52,27 26,-53 27,53-27,-26-27,26 27,-53 27,53-53,-53 26,0 0,53 0,-53-53,0 53,27 0,-27-26,26 26,-26 26,53-52,-53 26,1 27,52-27,-53 26,26-26,-26 27,53 0,-79 26,52-80,-26 80,27-53,-27 53,27-53,-1 53,-52-79,52 79,-26-53,27 53,0-53,-27 53,53-53,-80 53,54-26,-27 26,26-53,1 53,-27 0,27-27,-1 27,27-26,-79 26,52-53,1 53,-27-26,26 26,-25 0,25-53,1 53,-27 0,26-80,1 80,26-26,-80 26,80-27,-53 27,27 0,26-53,-53 53,0 0,27 0,-1-26,-26 26,27 0,-1 0,-25 0,25 0,1 0,-27 0,-27 0,54 0,-1 0,27 0,-53 0,27 53,-27-27,0 27,27-53,-27 53,26-53,-26 53,27-53,26 53,-53-53,53 53,-26-53,26 53,-53-53,53 53,-27-53,27 53,-26-53,26 53,-53-1,53-25,-27 26,27-27,-53 1,53 26,-105-27,52 27,26-26,-26 25,27-25,-27 26,27-27,26 27,-80-26,54 26,26-1,-53-25,53 26,-80 0,80 0,-53 0,53 0,-26-27,26 27,0-27,-53 1,53 52,0-26,0 0,0-27,0 27,0-26,0-1,0 27,0-26,-26-1,26 27,0-26,0-1,0 27,0-27,0 1,0-1,0 27,0-26,0 26,0 26,53-53,-53 27,0 0,26 27,-26-1,53-26,-53 0,0 0,26 26,-26-52,53 25,-53 1,53-26,-53 26,53-27,0 27,-53-26,79-1,-79 27,53-27,0 27,-53-26,53 26,-53-27,53 1,-53 26,79-27,-79 27,53-27,-26 27,26-26,-27 26,27-27,-26 1,26 26,26-1,-26-25,0 26,26-27,-26-26,0 53,0-53,26 53,-26-53,0 53,0-53,0 0,26 26,-26-26,0 0,0 53,26-53,-26 0,0 0,27 0,-1 0,0 0,1 0,-1 0,0 0,1 0,26-26,-27 26,0 0,-26-53,0 53,27-26,-27 26,-1-53,1 53,27-27,-54 27,1-53,26 53,-27-53,27 53,-27-53,1 53,-27-52,79 52,-79-53,27 53,-27-27,26 27,-26-26,53-27,-53 26,27 27,-27-26,52-54,-52 28,53 52,-53-53,53 0,-53 0,27 26,-27-26,0 27,53 0,-53-27,0 26,26 1,-26-27,0 26,0 1,0-27,53 26,-53-25,0-1,0 0,27 53,-27-53,0 26,52-26,-52 27,0 0,0-27,0 26,27 27,-27-26,26-27,-26 0,0 0,0 0,0 0,0-26,0 26,0 26,0 1,0 26,0 0,0 79,0-52,0-27</inkml:trace>
  <inkml:trace contextRef="#ctx0" brushRef="#br1" timeOffset="186698.6785">24712 11086,'0'0,"0"-27,0 27,0 53,-26 0,26-26,0-1,0 27,0-27,0 1,0 26,0 0,26-27,-26 27,0-26,0-1,27 27,-27-27,0 1,0 26,0-27,52 27,-52 0,0 0,27-27,-27 27,0-26,0-1,53 27,-53-26,0-1,0 27,0-27,26 1,-26 26,0-27,0 1,0 26,53 0,-53-27,0 27,0-27,27 1,-27 26,0-27,0 1,53 26,-53-27,0 1,0 25,0-25,26-1,-26 27,0-26,0-1,0 27,0-26,0 25,0-25,0-27,0-27,0-25</inkml:trace>
  <inkml:trace contextRef="#ctx0" brushRef="#br1" timeOffset="188212.7651">24342 10027,'-27'0,"27"27,-53 26,53-27,-26 27,26 0,0-26,0-27,0 52,26-52,27 0,-26 0,-1-26,-26-27,0 27,53 26,-53-53,0 26,0 1,0-27,0 26,-26 27,26-26,-27 26,27 0,-26 0,26 26,0 54,-53-80</inkml:trace>
  <inkml:trace contextRef="#ctx0" brushRef="#br1" timeOffset="189859.8589">26194 10160,'0'-53,"0"79,0 27,0-26,0-1,0 53,0-26,0-26,0-1,0 54,0-54,26-52</inkml:trace>
  <inkml:trace contextRef="#ctx0" brushRef="#br1" timeOffset="191195.9357">27702 10266,'0'-27,"0"-26,0 53,0-26,-53 26,27 0,26-27,-27 27,-26 0,27 0,-27 0,53 0,-27 0,27 53,0 0,-53-26,53-1,0 27,0-27,0 27,27 0,-1-53,27 0,-26 0,52 0,-52-53,25 27,-52-1,0-26,0 27,27 26,-27-26,0 26,0 26,0 27,0-53,0 26,0 1,0 26,0-27,0-26,0 27,0 26,0-1,0-25</inkml:trace>
  <inkml:trace contextRef="#ctx0" brushRef="#br0" timeOffset="209026.9553">24818 9816,'0'0,"0"-53,0 26,-27 27,27-26,-52 26,52-53,-27 53,1 0,-27 0,26 0,1 0,-27 0,26 0,1 0,26 26,-53-26,53 27,0-1,0 27,0-26,0-1,0 1,0 26,27-53,-27 26,0 0,26-26,-26 53,26-53,27 0,-53 27,27-27,-1 26,27-26,-26 0,-1 0,-26 0,53 0,-53-26,26 26,-26-27,27 27,-27-53,0 27,53 26,-53-26,0-27,0 26,0 1,0-27,0 79,26-26</inkml:trace>
  <inkml:trace contextRef="#ctx0" brushRef="#br0" timeOffset="210685.0503">27146 9657,'0'0,"-26"0,26 0,-53 53,53-27,-27 1,27 26,-79-27,79 1,-26 26,-27-27,26-26,27 0,0 0,53 0,-53-26</inkml:trace>
  <inkml:trace contextRef="#ctx0" brushRef="#br0" timeOffset="212678.1643">26935 9710,'-53'0,"53"0,26 0,-26 53,27-53,-1 0,-26 26,53-26,-27 27,1-27,-27 53,53-53,-53 26,26-26,1 0,-27 27,53-27,-27 0,-26 52,27-52,-27 0,-27-26,-26 26,27 0,26-26,-27 26,27-53,-53 53,53-27,-26 27,26-26,-27 26,27-27,-52 27,25 0,27-53,-26 53,-54-26,54 26,-1 0,27 0,0 0,53 0,0 26,-26-26,26 53,-27-53,-26 27,53-27,-27 0,-26 53,53-53,-26 26,-1-26,-26 27,53-27,-79 0,-1 0,1 0,-27 0,53-27,-27 27,1-53,-27 27,53-27,-26 53,26 26,0 80</inkml:trace>
  <inkml:trace contextRef="#ctx0" brushRef="#br2" timeOffset="222365.7186">25612 6667,'-27'0,"-26"0,27 27,-27 26,0-27,0 53,-26-26,26 27,-27-1,54-52,26 25,-79-25,79 26,26-53</inkml:trace>
  <inkml:trace contextRef="#ctx0" brushRef="#br2" timeOffset="222642.7344">26723 6747,'0'-27,"-79"106,-27 1,0-1,0 1,0-1,27-26,-1 0,-25 0,78-27,27 1,0-27</inkml:trace>
  <inkml:trace contextRef="#ctx0" brushRef="#br2" timeOffset="222934.7511">27649 7196,'0'0,"-53"27,0-27,-26 79,-1-26,-25 26,25-52,-26 26,27 0,26-27,-26 27,52-26,27 26,0-53</inkml:trace>
  <inkml:trace contextRef="#ctx0" brushRef="#br2" timeOffset="223249.7691">29051 7302,'0'0,"-79"53,26-26,-26 25,-27 1,0-26,-26 26,26 0,0 0,0 0,-26-1,52-25,1-27,53 79,-54-26,80-26,0 26</inkml:trace>
  <inkml:trace contextRef="#ctx0" brushRef="#br2" timeOffset="223572.7876">29501 7911,'0'26,"-26"-26,-1 0,-26 53,-26-53,-27 79,0-26,-26 0,-27 27,-26-1,-27 0,106 1,-52-1,-1 1,27-1,52-26,54-27,26 1,0 26,0-27,79-26,-26 0</inkml:trace>
  <inkml:trace contextRef="#ctx0" brushRef="#br2" timeOffset="223888.8057">29607 8599,'0'53,"-53"-1,0 1,0-26,-26 26,-54 0,1-27,-27 27,1 0,25 0,-25-53,25 79,54-79,26 80,0-80,53 26,27-26,-1 0,27 0,0 0</inkml:trace>
  <inkml:trace contextRef="#ctx0" brushRef="#br2" timeOffset="224141.8201">30295 8996,'-27'0,"-26"52,1-52,-28 53,-52 0,-27 0,0 27,27-1,-27 0,1-26,52 0,0 0,53-26,27-27,26 52</inkml:trace>
  <inkml:trace contextRef="#ctx0" brushRef="#br2" timeOffset="224914.8643">28628 10080,'0'0,"-27"80,-52-1,0 53,-1 27,-25-27,-1 1,26-54,-26 27,54-53,52 26,-53-52</inkml:trace>
  <inkml:trace contextRef="#ctx0" brushRef="#br2" timeOffset="225199.8807">28760 11086,'-26'0,"-27"53,-53 26,-26-26,26 26,-26 27,-1-26,-25-1,25 0,1 1,79-54,27-26,26 53</inkml:trace>
  <inkml:trace contextRef="#ctx0" brushRef="#br2" timeOffset="225492.8974">31009 10451,'0'0,"-79"0,-1 0,1 53,-27 26,27-26,-27 26,27 1,-27-27,0 26,53-26,27 0,-27-27,53 27,-53-53,53 27</inkml:trace>
  <inkml:trace contextRef="#ctx0" brushRef="#br2" timeOffset="225665.9073">30533 11244,'-79'53,"-1"27,-79-1,-52 27</inkml:trace>
  <inkml:trace contextRef="#ctx0" brushRef="#br2" timeOffset="225805.9153">29448 11985,'-212'133,"27"-28,0-25,26-1,27-26,53-26,-1-27,54 52</inkml:trace>
  <inkml:trace contextRef="#ctx0" brushRef="#br2" timeOffset="226032.9283">29422 10160,'0'53,"-27"0,-26 52,-53-25,1 26,-1-1,26-25,-25 26,25-27</inkml:trace>
  <inkml:trace contextRef="#ctx0" brushRef="#br2" timeOffset="226520.9562">27887 12144,'0'0,"-53"0,0 53,-53 0,1 53,-28 26,-52 0,26 27,-52-27,25-26,1 0,53-27,26-26</inkml:trace>
  <inkml:trace contextRef="#ctx0" brushRef="#br2" timeOffset="226744.969">26670 12885,'0'0,"-79"0,52 0,-26 53,-26-27,26 27,0 27,0-54,27-26</inkml:trace>
  <inkml:trace contextRef="#ctx0" brushRef="#br2" timeOffset="227014.9843">26696 12065,'-26'0,"0"0,-1 0,-26 0,27 26,-54 1,54 26,-27-1,-26 28,26-27,0 0,53 0,-53 26,53-53</inkml:trace>
  <inkml:trace contextRef="#ctx0" brushRef="#br2" timeOffset="227365.0045">27226 12038,'0'0,"-53"53,0 0,-27 53,28-27,-1 27,0-27,-27 1,54-27</inkml:trace>
  <inkml:trace contextRef="#ctx0" brushRef="#br2" timeOffset="227841.0317">25876 12197,'0'0,"0"53,0 0,-53 26,-26 27,0-27,-27 54,26-1,27 0,-26-52,26-1,-26-53,52-26</inkml:trace>
  <inkml:trace contextRef="#ctx0" brushRef="#br2" timeOffset="228081.0454">25188 12726,'-26'27,"-1"-1,-25 27,-1 53,-27-27,27 1,-26-28,26 1</inkml:trace>
  <inkml:trace contextRef="#ctx0" brushRef="#br2" timeOffset="228365.0617">24686 12435,'-53'-53,"26"53,27-53,-53 53,27 0,-53 80,26-27,-27-1,1 28,-27-1,27-26,-27 0</inkml:trace>
  <inkml:trace contextRef="#ctx0" brushRef="#br2" timeOffset="228635.0771">23998 12435,'0'-26,"-27"26,-52 0,52 0,1 26,-27 27,0-27,0 27,27 0,-27-26,0-27</inkml:trace>
  <inkml:trace contextRef="#ctx0" brushRef="#br2" timeOffset="232070.2736">23760 11879,'-53'0,"26"0,-26 53,27-26,-27 26,0 26,27-52,-27 26,26-27,-26 27,27-53,-27 53,26-53,1 26</inkml:trace>
  <inkml:trace contextRef="#ctx0" brushRef="#br2" timeOffset="232372.2909">23363 11694,'-53'0,"0"0,26 0,-25 53,25-53,-26 27,27-27,-1 79,-52-53,26 27,0-26,-26 26,26-27,0-26</inkml:trace>
  <inkml:trace contextRef="#ctx0" brushRef="#br2" timeOffset="232629.3056">22675 11456,'-27'0,"-26"80,27-54,0 0,-27 27,26-26,-26 26,27-27,-27-26,53 53,-27-53</inkml:trace>
  <inkml:trace contextRef="#ctx0" brushRef="#br2" timeOffset="232880.32">22516 11192,'0'-53,"0"53,-53-53,27 53,-27 0,-27 26,-25-26,52 53,-27 0,-26 0,27-53,0 53,26-53</inkml:trace>
  <inkml:trace contextRef="#ctx0" brushRef="#br2" timeOffset="233165.3363">21855 10133,'-27'27,"-52"26,79-27,-53 27,0 0,26 0,-25 26,25-26,-26-26</inkml:trace>
  <inkml:trace contextRef="#ctx0" brushRef="#br2" timeOffset="233779.3713">20743 8704,'53'0,"-26"27,52-1,-26 54,26-27,-26 26,0-26,0 0,-26 0,26 0,-27-27,27-26,-53 53,26-53</inkml:trace>
  <inkml:trace contextRef="#ctx0" brushRef="#br2" timeOffset="234140.392">21511 7726,'0'0,"26"0,-26 0,106 52,-80 54,27-26,0-1,-26 0,26-26,-27 0,27-26,-27-27,1 0</inkml:trace>
  <inkml:trace contextRef="#ctx0" brushRef="#br2" timeOffset="234431.4087">21960 7143,'53'0,"-26"0,-1 0,27 0,-26 53,26 0,-27 0,-26 27,79 25,-79-52,53 0,-53-26,53 26</inkml:trace>
  <inkml:trace contextRef="#ctx0" brushRef="#br2" timeOffset="234717.425">22754 6985,'0'0,"53"0,-26 0,25 53,-52 0,53 26,-53 0,80 27,-80-27,26 1,-26-27,53 0,-53 0,27-53,-27 26</inkml:trace>
  <inkml:trace contextRef="#ctx0" brushRef="#br2" timeOffset="234941.4378">23416 7249,'0'0,"0"27,26 26,-26 0,53-1,-53 28,0-1,26 27,-26-53,0 0</inkml:trace>
  <inkml:trace contextRef="#ctx0" brushRef="#br2" timeOffset="235498.4697">22728 7858,'0'79,"0"80,0-53,0 0,0-27,0 27,0-27,0 27,0-80</inkml:trace>
  <inkml:trace contextRef="#ctx0" brushRef="#br2" timeOffset="235730.483">22648 8652,'0'26,"0"53,0-26,0 0,0 27,0-1,-79 0,53-26</inkml:trace>
  <inkml:trace contextRef="#ctx0" brushRef="#br2" timeOffset="236060.5018">21881 8625,'27'53,"-1"-27,27 54,0-27,-53 0,53 53,-53-27,79 0,-79 1,53-1,-53 0,0-26</inkml:trace>
  <inkml:trace contextRef="#ctx0" brushRef="#br2" timeOffset="236344.5181">21828 9128,'27'0,"-1"0,-26 53,53 26,0-26,-27 26,27 54,27-27,-1 26,0-26,-26-53,0 26,-53-53</inkml:trace>
  <inkml:trace contextRef="#ctx0" brushRef="#br2" timeOffset="236621.5339">21960 9763,'0'26,"53"1,0 26,0 0,27-1,-28 28,-25-27,26 0,-27 0,27-27</inkml:trace>
  <inkml:trace contextRef="#ctx0" brushRef="#br2" timeOffset="236916.5508">21246 9551,'0'0,"0"53,79 53,-26-27,-26 1,26 25,0-25,-27 26,27-27,0-26,-27 0,1-53,-27 26</inkml:trace>
  <inkml:trace contextRef="#ctx0" brushRef="#br2" timeOffset="237139.5636">21193 10318,'27'106,"26"-79,-27 26,27 26,-27-26,27 0,-26 26,26-52</inkml:trace>
  <inkml:trace contextRef="#ctx0" brushRef="#br2" timeOffset="237409.579">22146 10451,'53'0,"-1"0,1 0,-26 0,26 106,-27-80,-26 27,53 26,-53-52,53 26,-53 0,0-27</inkml:trace>
  <inkml:trace contextRef="#ctx0" brushRef="#br2" timeOffset="237651.5929">22516 10609,'53'27,"-53"-1,79 54,-52-27,-27 26,79 0,-79 1,80 26,-80-53,52-1</inkml:trace>
  <inkml:trace contextRef="#ctx0" brushRef="#br2" timeOffset="238399.6356">22331 7726,'26'-27,"27"27,-53 53,0 53,0-27,0 1,-26 25,26 1,0-26,0-1,0 0,0-26</inkml:trace>
  <inkml:trace contextRef="#ctx0" brushRef="#br2" timeOffset="238586.6463">22410 8916,'0'27,"0"-1,0 53,0-26,0-26</inkml:trace>
  <inkml:trace contextRef="#ctx0" brushRef="#br2" timeOffset="238932.6661">21140 8281,'0'27,"0"52,0-53,53 27,-26 27,26-27,26 0,0 52,-52-52,26 0,0-53</inkml:trace>
  <inkml:trace contextRef="#ctx0" brushRef="#br2" timeOffset="239150.6786">21352 9101,'0'0,"26"0,27 27,0 52,-26-26,-27 26</inkml:trace>
  <inkml:trace contextRef="#ctx0" brushRef="#br2" timeOffset="239426.6944">21749 10080,'0'27,"53"-27,-53 26,26-26,-26 106,80-79,-28 25,-25-25,26 26,-27-27,27-26</inkml:trace>
  <inkml:trace contextRef="#ctx0" brushRef="#br2" timeOffset="239665.7081">21908 10636,'0'0,"0"26,52-26,-52 53,0-26</inkml:trace>
  <inkml:trace contextRef="#ctx0" brushRef="#br2" timeOffset="239993.7268">21220 10292,'79'0,"-53"79,-26-52,80 26,-80-27,53 27,-27 0,27 0,0 0,26 26,-26-52,0 26</inkml:trace>
  <inkml:trace contextRef="#ctx0" brushRef="#br2" timeOffset="240265.7424">21934 11139,'0'26,"26"-26,27 79,-26-79,26 80,-27-54,1 27,26-53,-53 53,52-53,-52 27,27-27,-27 53,53-53,-53 26</inkml:trace>
  <inkml:trace contextRef="#ctx0" brushRef="#br2" timeOffset="240723.7686">21908 11721,'26'0,"-26"0,53 0,-53 26,53-26,0 53,0-26,0-27,26 52,-53-52</inkml:trace>
  <inkml:trace contextRef="#ctx0" brushRef="#br2" timeOffset="240963.7823">22463 11906,'53'0,"0"26,-27-26,-26 53,53-26</inkml:trace>
  <inkml:trace contextRef="#ctx0" brushRef="#br2" timeOffset="241225.7973">23045 12223,'53'0,"-26"0,-27 27,26-27</inkml:trace>
  <inkml:trace contextRef="#ctx0" brushRef="#br2" timeOffset="241803.8303">23469 12409,'26'0,"27"0,-53 26,26-26,27 53,0-53,-26 0,-1 26,27-26,0 0,-27 53,27-53,0 27,-26-27,-27 26,53 27,-53-26</inkml:trace>
  <inkml:trace contextRef="#ctx0" brushRef="#br2" timeOffset="242089.8467">23839 12382,'0'-53,"0"80,0 26,0-53,0 53,0-1,53-52,-53 27,26-27</inkml:trace>
  <inkml:trace contextRef="#ctx0" brushRef="#br2" timeOffset="242314.8593">23945 12435,'53'0,"-27"0,-26 27,27-27,-27 52,53-52,-53 80,26-80</inkml:trace>
  <inkml:trace contextRef="#ctx0" brushRef="#br2" timeOffset="242689.8809">24315 12726,'27'0,"-27"27,26-27,-26 53,53-27,0 27,0-53,-53 26,26-26,27 27</inkml:trace>
  <inkml:trace contextRef="#ctx0" brushRef="#br2" timeOffset="242982.8978">24289 12779,'53'27,"-53"-1,0 27</inkml:trace>
  <inkml:trace contextRef="#ctx0" brushRef="#br2" timeOffset="243281.9149">24368 12832,'27'0</inkml:trace>
  <inkml:trace contextRef="#ctx0" brushRef="#br2" timeOffset="243559.9308">24315 12858,'0'53,"27"-26</inkml:trace>
  <inkml:trace contextRef="#ctx0" brushRef="#br2" timeOffset="244331.9749">23865 11827,'0'-27,"0"27,27 0,26 27,-53 25,79 1,-79 0,53 27,-53-27,79 0,-79-27,53-26,-53 53,53-53,0 0,0-27</inkml:trace>
  <inkml:trace contextRef="#ctx0" brushRef="#br2" timeOffset="244526.9861">24500 12303,'0'26,"27"27,-1-53,27 0,-53 27,53-27,0 0,0 0,0 0,0 53</inkml:trace>
  <inkml:trace contextRef="#ctx0" brushRef="#br2" timeOffset="244954.0105">25638 12197,'-53'26,"53"1,-53 26,0 26,27-26,26 26,-79 1,79-1,0-26</inkml:trace>
  <inkml:trace contextRef="#ctx0" brushRef="#br2" timeOffset="245443.0385">27702 11218,'-79'53,"26"26,-27-26,27 53,-26-27,26 1,0-27,27-27,26 54,-80-28,80-25</inkml:trace>
  <inkml:trace contextRef="#ctx0" brushRef="#br2" timeOffset="245735.0552">27279 11218,'-53'-26,"53"-54,-53 80,53 80,-53-1,53 0,-80 1,80-1,-52 0</inkml:trace>
  <inkml:trace contextRef="#ctx0" brushRef="#br2" timeOffset="245960.0681">27279 10927,'0'0,"-27"0,-52 26,52 27,-26 53,0-26,53 25,-26 28,26-54</inkml:trace>
  <inkml:trace contextRef="#ctx0" brushRef="#br2" timeOffset="246262.0853">28813 11483,'-26'53,"26"-27,-53 27,-27 26,1-26,-27 27,0 25,27-25,0-27</inkml:trace>
  <inkml:trace contextRef="#ctx0" brushRef="#br2" timeOffset="246476.0976">30057 11456,'0'0,"-80"27,-78 52,-1 27,-26 0,-1 26,1-53</inkml:trace>
  <inkml:trace contextRef="#ctx0" brushRef="#br2" timeOffset="246694.1101">30189 11165,'-26'0,"-54"79,-79 54,-26-1,53 27,0-27,-1-26,27 0,54-106</inkml:trace>
  <inkml:trace contextRef="#ctx0" brushRef="#br2" timeOffset="246912.1225">29845 10742,'0'26,"-26"-26,26 53,-106 27,79-1,-26 27,0-27,1 27,-28-80</inkml:trace>
  <inkml:trace contextRef="#ctx0" brushRef="#br2" timeOffset="247730.1693">26776 7408,'-27'26,"-26"27,1 27,25 26,-26-1,-26 28,-1-1,28-53,25-26</inkml:trace>
  <inkml:trace contextRef="#ctx0" brushRef="#br2" timeOffset="247937.1812">27120 8255,'-53'53,"26"0,-25 26,25-53,-26 27</inkml:trace>
  <inkml:trace contextRef="#ctx0" brushRef="#br2" timeOffset="248149.1933">27490 8255,'0'79,"0"-26,-26 0,-1 26,-26-26,27 0,-27 0,27 26,-27-26,53-26</inkml:trace>
  <inkml:trace contextRef="#ctx0" brushRef="#br2" timeOffset="248359.2053">27887 8519,'-53'27,"27"26,-27-27,26 27,-26 26,27-52,-27 26,53-27,-53-26</inkml:trace>
  <inkml:trace contextRef="#ctx0" brushRef="#br2" timeOffset="248645.2217">27120 7726,'0'26,"-27"27,27-27,-53 27,27-26,-27-1,53 27,-79-53</inkml:trace>
  <inkml:trace contextRef="#ctx0" brushRef="#br2" timeOffset="248840.2328">27146 7540,'0'27,"-53"52,-26 1,-27 25,53 1,0-106</inkml:trace>
  <inkml:trace contextRef="#ctx0" brushRef="#br2" timeOffset="249528.2722">26061 6905,'0'-53,"0"53,-52 27,-1 52,-53 54,0-1,0 0,0 0,0-26,54-53,25 0</inkml:trace>
  <inkml:trace contextRef="#ctx0" brushRef="#br2" timeOffset="249731.2838">25585 7434,'-53'53,"53"0,0-26,-26 26,26-27,-53 1</inkml:trace>
  <inkml:trace contextRef="#ctx0" brushRef="#br2" timeOffset="249904.2937">26405 7382,'0'52,"0"1,-52 0,-1 0,-53-53</inkml:trace>
  <inkml:trace contextRef="#ctx0" brushRef="#br2" timeOffset="250376.3207">24686 6852,'0'27,"-27"52,27-26,-53 27,27-28,-27 1,26 0,-25 0,25-26,1-27</inkml:trace>
  <inkml:trace contextRef="#ctx0" brushRef="#br2" timeOffset="250551.3307">24474 7064,'-26'79,"26"-26,-53 27,0 26,0-54</inkml:trace>
  <inkml:trace contextRef="#ctx0" brushRef="#br2" timeOffset="250805.3452">23918 7091,'-26'52,"26"1,-53-26,53 26,-79 0,26 0,53-1,-80-25,54-27</inkml:trace>
  <inkml:trace contextRef="#ctx0" brushRef="#br2" timeOffset="251028.358">23574 7302,'-53'0,"27"0,0 0,-27 53,0 0,26 53,-26-27,0 1,53-1,-52-53</inkml:trace>
  <inkml:trace contextRef="#ctx0" brushRef="#br2" timeOffset="251239.37">23072 7911,'0'53,"-27"0,27-27,0 27,-79-27,79 27,-53-26,0 26</inkml:trace>
  <inkml:trace contextRef="#ctx0" brushRef="#br2" timeOffset="251506.3853">22754 7091,'0'79,"0"-53,0 27,0 0,0 27,-53-1,0 0,0 27,-26-53,26 53,-26-53,26 26,-27-52</inkml:trace>
  <inkml:trace contextRef="#ctx0" brushRef="#br2" timeOffset="251682.3954">22490 7752,'-27'0,"1"53,-27 0,-53 79,-26 0,26 1,-26-1,-54-26</inkml:trace>
  <inkml:trace contextRef="#ctx0" brushRef="#br2" timeOffset="251892.4074">21564 9022,'-106'79,"-27"27,1 0,26-53,27 0,-27 0,27-27,26 27,0-53</inkml:trace>
  <inkml:trace contextRef="#ctx0" brushRef="#br2" timeOffset="253636.5071">8599 11774,'0'-53,"0"106,0 26,0 27,0-27,0 27,53 0,-53-53,53-53</inkml:trace>
  <inkml:trace contextRef="#ctx0" brushRef="#br2" timeOffset="253817.5175">9155 11879,'0'0,"26"0,-26 80,53-1,-53 1,0 25,0-25,-79-1,-1 1</inkml:trace>
  <inkml:trace contextRef="#ctx0" brushRef="#br2" timeOffset="254071.532">8202 12091,'-53'80,"53"25,-53 1,53-26,0 25,0-25,0-27,0-27,80 27,-27-53,26-26</inkml:trace>
  <inkml:trace contextRef="#ctx0" brushRef="#br2" timeOffset="254250.5423">8414 11271,'26'0,"1"0</inkml:trace>
  <inkml:trace contextRef="#ctx0" brushRef="#br2" timeOffset="255029.5868">19579 11879,'0'53,"0"0,0 0,0 27,-26-27,26 26,0-53</inkml:trace>
  <inkml:trace contextRef="#ctx0" brushRef="#br2" timeOffset="255231.5984">19976 11932,'-26'0,"26"53,0 0,0-26,-27 26,27-27</inkml:trace>
  <inkml:trace contextRef="#ctx0" brushRef="#br2" timeOffset="255511.6144">19447 11615,'26'0,"-26"26</inkml:trace>
  <inkml:trace contextRef="#ctx0" brushRef="#br2" timeOffset="255697.625">19764 11562</inkml:trace>
  <inkml:trace contextRef="#ctx0" brushRef="#br2" timeOffset="255885.6358">20320 11588,'26'0,"27"80,0-27,-26 53,-27-27,79 27,-79 0,0 52,-53 1,-53 0,1-27,-1-52</inkml:trace>
  <inkml:trace contextRef="#ctx0" brushRef="#br2" timeOffset="256320.6607">18997 11694,'0'0,"0"53,0 27,0 78,-26-52,26 0,0 26,0-26,0-27,26 1,53-27,1-53</inkml:trace>
  <inkml:trace contextRef="#ctx0" brushRef="#br2" timeOffset="256679.6812">19897 11747,'0'0,"-80"0,27 0,27 0,26 27,-27-27,54 0,-1 0,27 0,-53 0,53 0</inkml:trace>
  <inkml:trace contextRef="#ctx0" brushRef="#br2" timeOffset="258081.7614">2090 15213,'-26'53,"26"-26,0-1,0 1,-27 25,27-25,0 26,-26-27</inkml:trace>
  <inkml:trace contextRef="#ctx0" brushRef="#br2" timeOffset="258291.7734">2275 15187,'0'0,"0"53,0 0,0 26,0-26,0 0,0 0</inkml:trace>
  <inkml:trace contextRef="#ctx0" brushRef="#br2" timeOffset="258495.7851">2566 15160,'0'-26,"0"26,0 53,0 0,0 26,0 0,0-26,-26 53,26-53</inkml:trace>
  <inkml:trace contextRef="#ctx0" brushRef="#br2" timeOffset="258804.8027">1931 14922,'0'0,"0"27,0 26</inkml:trace>
  <inkml:trace contextRef="#ctx0" brushRef="#br2" timeOffset="259027.8155">2170 14922,'26'0,"-26"0,27 0,-27 27,0-1</inkml:trace>
  <inkml:trace contextRef="#ctx0" brushRef="#br2" timeOffset="259207.8258">2408 14869,'53'0,"-27"0,-26 53</inkml:trace>
  <inkml:trace contextRef="#ctx0" brushRef="#br2" timeOffset="259410.8374">2725 14684,'27'0,"26"0,-27 53,1-53,25 79,1-26,-53 27,27 78,-27 54,-80 26,-25 27,-28-54</inkml:trace>
  <inkml:trace contextRef="#ctx0" brushRef="#br2" timeOffset="261945.9824">4524 14922,'53'0,"27"-26,-27 26,0 0,-1 0,1 26,-26-26,-1 27,27-27</inkml:trace>
  <inkml:trace contextRef="#ctx0" brushRef="#br2" timeOffset="262268.0008">5477 14499,'26'0,"1"106,-27-27,0 0,53 27,-53-26,0-1,0 0,0-26,53 53,-53-53,0-26</inkml:trace>
  <inkml:trace contextRef="#ctx0" brushRef="#br2" timeOffset="263153.0515">6668 14393,'0'26,"0"80,-53 27,-27 25,-26 1,1-27,-1-26,53-53,0 0,26-26,27-27,27 0,26 0,53 52,-27-52,0 0,1 53,-1-53,27 27,0-27,-53 0</inkml:trace>
  <inkml:trace contextRef="#ctx0" brushRef="#br2" timeOffset="263656.0802">7911 14843,'-53'-80,"27"54,-1 26,-26 0,0 0,0 26,1 27,25-26,27-1,-53 27,53 0,0-26,27 25,-1-52,1 0,52 0,-26-26,0 26,0-53,-27 27,27-54,0 107,-53-1,26 27,-26 0,80 26,-80-26,53-53</inkml:trace>
  <inkml:trace contextRef="#ctx0" brushRef="#br2" timeOffset="264022.1007">8890 14605,'0'0,"0"53,-79 0,52-1,-26 28,27-54,-27 27,26 27,27-54,-52-26,52 53,0 0,0-27,0 1,0 26,26-53,0 0,27 26,27-26,26 0,-27 0,0 0,27 0,79 0,-79-26</inkml:trace>
  <inkml:trace contextRef="#ctx0" brushRef="#br2" timeOffset="264322.1178">10372 14949,'0'26,"26"-26,-26 79,0-26,0 0,53 27,-53-27,53 0,0-1,-27-52,27 27,0-27,0 0,0-27,0-25,-53-28,26 1,-26-1,0 1,0 26,-105 0,52 53,0 0,0 0,0 27,-26 52,52-79</inkml:trace>
  <inkml:trace contextRef="#ctx0" brushRef="#br2" timeOffset="265390.1794">16642 14711,'-26'0,"26"79,0-26,0 0,0 26,0 0,0-26,0 0,0-26,0-27</inkml:trace>
  <inkml:trace contextRef="#ctx0" brushRef="#br2" timeOffset="265696.1969">16880 14949,'0'0,"0"26,27 27,-27 0,79 0,-26-27,-26 27,52-26,-53-27,-26 0,27-53,-27-27,0-25,0-1,0 0,0 27,0 26,0 0,0 26,-27 54,27 26</inkml:trace>
  <inkml:trace contextRef="#ctx0" brushRef="#br2" timeOffset="265884.2076">17436 14605,'0'26,"0"1,0 26,0 26,0 0,0 1,0 25,-79 28,-27-1,-26-26,-27-27</inkml:trace>
  <inkml:trace contextRef="#ctx0" brushRef="#br2" timeOffset="266198.2256">15716 14869,'0'27,"0"-1,0 27,0 0,53 53,-53-27,0 1,27-1,26 0,-1 27,1-53,0-53,0 0</inkml:trace>
  <inkml:trace contextRef="#ctx0" brushRef="#br2" timeOffset="266401.2372">16351 13996,'27'0,"26"0,-53 27</inkml:trace>
  <inkml:trace contextRef="#ctx0" brushRef="#br2" timeOffset="269434.4107">21537 15081,'0'-53,"-26"0,26 0,-80-26,27 52,27-26,-1 53,-52-26,26 26,0 0,0 0,-26 53,26 26,-26 1,-1 25,54-25,26-27,0 0,0 0,0-27,0-26,79 79,1-79,25 0,-25-26,-1-27,-26 27,26-27,-52 26,-27-26,0 27,53 26,-53-27,0 54,0-1,0 27,26 0,-26 0,53 0,-53 26,53-26,-53 0,53-53</inkml:trace>
  <inkml:trace contextRef="#ctx0" brushRef="#br2" timeOffset="269930.4391">22966 14737,'26'0,"-52"26,-54 80,-25 53,-28 0,28-27,-1 0,26-26,54-53,-27-26,26 25,27-52,53 0,-26 0,26 0,26 0,-26 0,26 0,27 27,-26-27,-1 0,-26 53,0-53,0 26,-27-26,-26 53</inkml:trace>
  <inkml:trace contextRef="#ctx0" brushRef="#br2" timeOffset="270304.4605">24051 15478,'0'-27,"0"1,26 26,27 0,26 0,27 0,0 0,26 0,-26 0,0 0,-27 0,1 0,-1-53</inkml:trace>
  <inkml:trace contextRef="#ctx0" brushRef="#br2" timeOffset="270582.4764">25691 14869,'53'0,"-53"53,0 0,26 0,-26 26,0 27,0-26,53 52,-53-26,0 26,0 0,0-26,0-26</inkml:trace>
  <inkml:trace contextRef="#ctx0" brushRef="#br2" timeOffset="271466.527">21590 15002,'-26'52,"26"28,-53-27,53 0,-53 0,53 0</inkml:trace>
  <inkml:trace contextRef="#ctx0" brushRef="#br2" timeOffset="276707.8266">13070 6112,'0'52,"0"1,0 0,0 27,0-54,0 27,0 0,0-53,27 0,26 0,0-26,-53-1,0 1,26-27,-26 26,0 1,0-27,0 53,0-27,-26 27,-1 0,27 0,-53 0</inkml:trace>
  <inkml:trace contextRef="#ctx0" brushRef="#br2" timeOffset="277103.8494">13705 6059,'27'0,"-27"53,-27-1,1 28,-27-1,27 1,-27-1,53-53,-27-26,27 27,0-27,80 0,-27 0,-1 0,28 0,-27 0,0 53,-27-53,-26 53,53-27</inkml:trace>
  <inkml:trace contextRef="#ctx0" brushRef="#br2" timeOffset="277643.8803">14896 6112,'0'-27,"0"-26,-53 53,0 0,27 0,-27 80,0-1,53 0,-27 1,27-27,0 0,27-27,-1-26,80 0,-79-53,26 27,-53-27,53-27,-53 54,26-27,-26 79,53 27,-53 27,0-1,26-26,-26 26,0-52</inkml:trace>
  <inkml:trace contextRef="#ctx0" brushRef="#br2" timeOffset="277947.8976">14314 6112,'0'26,"0"0,0 1,0 52,0-26,79 27,-79-27,53 26,-53-26,27-53</inkml:trace>
  <inkml:trace contextRef="#ctx0" brushRef="#br2" timeOffset="278230.9139">15240 6059,'0'53,"0"-27,53 27,-53-27,0 1,0 26,26 26,-26-26,0 0,0 0,0 0,0-27</inkml:trace>
  <inkml:trace contextRef="#ctx0" brushRef="#br2" timeOffset="278611.9357">15875 6059,'-53'0,"27"0,-27 53,26-27,-26 53,0-52,27-1,-27-26,53 53,27-53,-1 27,0-27,54 53,-27-53,0 26,0-26,-1 79,1-26</inkml:trace>
  <inkml:trace contextRef="#ctx0" brushRef="#br2" timeOffset="278867.9503">16298 5873,'0'27,"0"26,0-27,0 54,0-27,0 26,0 0,0 1,0-1,0 0,0 1,-53-1</inkml:trace>
  <inkml:trace contextRef="#ctx0" brushRef="#br2" timeOffset="280689.0545">13520 7699,'0'-53,"0"27,0-1,-26-26,-27 53,26 0,-26 27,1 26,-28 0,54 26,26-26,-53 0,53 0,0 0,26-53,1 0,-1 0,27 0,26-80,-52 54,26-27,-53 26,26 1,-26-27,0 106,53 0,-53 0,0 0,53 26,-53 0,0-26,27 0</inkml:trace>
  <inkml:trace contextRef="#ctx0" brushRef="#br2" timeOffset="281004.0725">12621 7620,'0'-27,"26"54,-26 26,53 26,-53 0,53 27,0 0,0-27,-27 1,27-1</inkml:trace>
  <inkml:trace contextRef="#ctx0" brushRef="#br2" timeOffset="281297.0892">13944 7540,'26'0,"-26"53,0 0,0 27,0-1,0 27,0 52,0-52,0-26,0-1,0 0,0-26</inkml:trace>
  <inkml:trace contextRef="#ctx0" brushRef="#br2" timeOffset="281813.1186">14764 7673,'0'0,"26"0,27 0,0 26,26 27,1-27,26-26,-27 80,-26-80,0 26,-27-26,-26 80,0-54,-26-26,-27 53,0 0,0-27,-26 27,52-26,-26-27,53 53,-53-53,53 26,27-26</inkml:trace>
  <inkml:trace contextRef="#ctx0" brushRef="#br2" timeOffset="282079.134">15822 7752,'53'-53,"0"132,-53-26,0 0,0 27,-27-1,27 0,0 1,0-1,0-52,0-1,53 53,-26-79</inkml:trace>
  <inkml:trace contextRef="#ctx0" brushRef="#br2" timeOffset="284731.2857">17568 6641,'0'-53,"0"26,0 1,0-27,0 53,0-53,-26 53,26-53,-79 53,79-53,-53 53,53-53,-53 53,53-79,-53 79,0-79,26 79,-26-53,27 53,-27-53,27 53,-1-80,-26 54,27-27,-27 53,26-79,-52 52,26-26,0 27,0-27,-26 0,26 53,0-53,0 53,-26-26,-1 26,1-80,0 80,-27-53,26 53,1-26,-27 26,0 0,1-53,25 53,-26-53,1 53,-28 0,27-26,1 26,-28 0,1 0,-27-53,1 53,52 0,-27 0,-25 0,-1 26,27-26,-1 0,-25 79,25-79,1 27,26-27,-53 79,1-26,-1-53,53 80,-26-80,26 79,0-26,27-27,-27 27,53 0,0-26,0 26,27-27,-1 27,-26-27,27-26,26 53,-53-53,53 53,-27 27,27-28,0-25,0 26,0-27,-52 27,52 0,0 27,-27-28,27 1,0 0,-53 27,53 25,0-25,-26-1,26 1,0-27,0-1,0 1,0 27,0-27,0 0,0-1,53 28,-53-27,53-27,-53 27,26-26,27 26,-27-27,-26 0,106 27,-79-26,-1 26,27-27,-26 27,52-26,-26 52,0-53,26 27,-26-26,26 26,1-27,-27-26,0 80,-27-80,53 52,-26-52,0 80,0-80,27 53,-28-53,1 26,0-26,27 53,-27-53,0 27,-1-27,28 52,-27-52,26 53,-26-53,26 27,-26-27,0 53,0-53,27 26,-28-26,1 53,27-53,-27 27,52-27,-52 0,0 53,0-53,0 0,27 26,-28-26,1 0,0 0,27 53,-27-53,-1 0,1 0,0 0,27 0,-1 0,-26 0,0 0,0 0,0-27,26 27,27 0,-27-26,-26 26,27-53,-27 53,52-53,-25 53,-27-106,26 106,-26-53,-27 0,54 27,-54-27,27 27,-26-27,26 26,26-26,-26 27,-27-27,27 27,-26-1,26-26,-53 27,52 26,-52-53,53 0,-53 26,80-26,-80 27,53 26,-53-53,53 53,-53-53,26 53,-26-26,53 26,-53-27,0-26,0 27,26 26,-26-27,27-25,-27 25,53-26,-53 0,26 53,-26-79,53 79,-53-53,27 53,-27-53,26 27,-26-27,53 26,-53-26,26 27,-26-1,0-26,53 27,-53-27,0 0,27-26,-27 26,0 0,53 0,-53-26,0 26,0 26,0 1,26-27,-26 26,0 1,0-27,0 27,0-1,0-26,53 27,-53-1,0-26,0 80,0 26</inkml:trace>
  <inkml:trace contextRef="#ctx0" brushRef="#br2" timeOffset="285656.3386">15901 7699,'0'-53,"0"27,0 26,27 79,-27-52,0-1,53 27,-53 0,0 0,0 26,-53 0,0 1</inkml:trace>
  <inkml:trace contextRef="#ctx0" brushRef="#br2" timeOffset="286794.4037">14923 6164,'52'-52,"-52"25,0 54,0 25,0-25,0 26,0 0,0 0</inkml:trace>
  <inkml:trace contextRef="#ctx0" brushRef="#br2" timeOffset="288520.5024">13123 6191,'0'-27,"0"-25,0 25,0 27,-53-53,27 53,26 27,-26-27,26 26,0 1,-53-27,53 52,0 1,0-26,0-1,0 27,0-26,0-1,0 1,0 52,53-53,-27-26,-26 53,26-53,27 0,-26 0,-1 0,27 0,-53-26,0-1,27 27,-27-26,0-53,0 26,0 0,0 26,0-26,0 0,0 53,0-26,-53 26,26 0,27 0,-26 0,26 0,-53 0,53 0,0 53,-27-53</inkml:trace>
  <inkml:trace contextRef="#ctx0" brushRef="#br2" timeOffset="289314.5476">13494 7752,'0'0,"26"0,-26 26,0 1,-26 26,26 26,0 1,-27-54</inkml:trace>
  <inkml:trace contextRef="#ctx0" brushRef="#br2" timeOffset="290341.6065">8520 11192,'0'-27,"0"27,0 53,0-27,0 1,0 52,0-52</inkml:trace>
  <inkml:trace contextRef="#ctx0" brushRef="#br2" timeOffset="291135.6516">9102 11774,'0'-80,"26"27,-26 27,53 52,-53 1,0 26,27 0,-27-27,52 53,-52-26,0-26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1024" units="cm"/>
        </inkml:traceFormat>
        <inkml:channelProperties>
          <inkml:channelProperty channel="X" name="resolution" value="28.31858" units="1/cm"/>
          <inkml:channelProperty channel="Y" name="resolution" value="28.36565" units="1/cm"/>
        </inkml:channelProperties>
      </inkml:inkSource>
      <inkml:timestamp xml:id="ts0" timeString="2021-05-31T04:25:06.845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1164 449,'0'-26,"-26"26,26 26,-27 27,27 0,0 0,0 27,0-27,0-1,0 1,0 0,0-26,0 26,0-53,0 26,27-26,52 0,-52 0,25 0,1 0,0 0,27-26,-27 26,-27-27,27-26</inkml:trace>
  <inkml:trace contextRef="#ctx0" brushRef="#br0" timeOffset="325.0186">1191 714,'0'-26,"53"26,-1 0,1 0,-26 0,26 0,0 0,26 0,-52-53,-1 53</inkml:trace>
  <inkml:trace contextRef="#ctx0" brushRef="#br0" timeOffset="728.0417">1296 317,'0'0,"27"0,26 0,0 0,-27 0,1 0,26 0,-27 0,1 0,25 0</inkml:trace>
  <inkml:trace contextRef="#ctx0" brushRef="#br0" timeOffset="1207.0691">2196 582,'-26'-53,"-1"53,-26 26,53 54,-26-27,26 0,-53-1,53 28,0-54,-53 1,53 26,0-27,-27-26,27 53</inkml:trace>
  <inkml:trace contextRef="#ctx0" brushRef="#br0" timeOffset="1508.0863">1852 635,'0'0,"0"26,53 27,26 0,-52-53,26 79,0-26,-27 0,-26-26,53 26,-26-53</inkml:trace>
  <inkml:trace contextRef="#ctx0" brushRef="#br0" timeOffset="1808.103">2328 635,'0'-53,"0"79,0 27,0 0,0 0</inkml:trace>
  <inkml:trace contextRef="#ctx0" brushRef="#br0" timeOffset="1988.1137">2355 1058,'53'0</inkml:trace>
  <inkml:trace contextRef="#ctx0" brushRef="#br0" timeOffset="2156.1234">2540 741,'0'-27,"0"27,0 53,0 0,-53 26</inkml:trace>
  <inkml:trace contextRef="#ctx0" brushRef="#br0" timeOffset="3127.1789">1561 1534,'27'-26,"25"26,1 0,27 0,26 0,52 0,-52 0,0 0,0 0,-27 0,1 0,-1 0,-53 0,1 0,-27 0</inkml:trace>
  <inkml:trace contextRef="#ctx0" brushRef="#br0" timeOffset="5467.3127">3942 741,'0'-27,"0"54,0 25,0 28,0-1,0 1,-26-1,26-26,0 0,0 0,0-27,0 1,0-80,0 26,0-26,0-53,0-26,0 0,53 0,-53 52,79 27,-79-26,27 52,-27 1,53-27,-1 80,-52-1,53 27,-53 26,80-26,-80 0,26 27,-26 52,53-53,-53-26,27 26,-27-26,0-26,0-1,0 27</inkml:trace>
  <inkml:trace contextRef="#ctx0" brushRef="#br0" timeOffset="5692.3256">3995 1005,'0'-53,"27"53,26 0,-53 27,53-27,-27 0,27 0,26 0</inkml:trace>
  <inkml:trace contextRef="#ctx0" brushRef="#br0" timeOffset="6496.3716">5477 555,'26'0,"1"-53,-27 27,0-27,0-26,0 52,0 27,0-26,-53 26,26 0,-25 0,52 26,-27 1,27 52,-53-26,53 26,0 1,0 26,0-1,0 54,0-53,53 0,0-27,-27-26,-26 26,53-26</inkml:trace>
  <inkml:trace contextRef="#ctx0" brushRef="#br0" timeOffset="6712.384">5292 1005,'0'0,"26"0,27 0,26 0,1 0,-1-53</inkml:trace>
  <inkml:trace contextRef="#ctx0" brushRef="#br0" timeOffset="6959.3981">5874 767,'0'0,"0"53,0-27,0 27,0 0,0 27,0-28,0-25,26-1</inkml:trace>
  <inkml:trace contextRef="#ctx0" brushRef="#br0" timeOffset="7131.4076">5980 661,'0'-53,"0"80</inkml:trace>
  <inkml:trace contextRef="#ctx0" brushRef="#br0" timeOffset="7471.4274">6244 1084,'27'0,"26"0,-27 0,0-26,-26 0,53-1,-53-26,27 53,26 0,-53 27,26-1,27 27,-53 0,27-53,-27 79,26-79</inkml:trace>
  <inkml:trace contextRef="#ctx0" brushRef="#br0" timeOffset="7688.4396">7091 952,'0'-26,"0"26,0 53,-53-27,53 1,0 25,0-25,26-27,-26 53,53-53,-26 0,26 0</inkml:trace>
  <inkml:trace contextRef="#ctx0" brushRef="#br0" timeOffset="7855.4493">7144 688,'0'-53,"-27"53,1 0</inkml:trace>
  <inkml:trace contextRef="#ctx0" brushRef="#br0" timeOffset="8309.4748">7594 370,'0'79,"0"27,0 0,0-26,0-1,0-26,52 26,-52-26,80-26,-27 25,-27-52,1 27,26-27,-27 0,27 0,-27-53,-26 27,53-27,-53 0,0 0,27-27,-27 54,0 0,0 26,-80 52,80 1,0-26,0 26,0-27,0 1,27 52,52-53,-52-26,26 0,-27 0</inkml:trace>
  <inkml:trace contextRef="#ctx0" brushRef="#br0" timeOffset="8626.4934">7408 793,'0'-26,"27"26,52 0,-26 0,0 0,26 0,27 0,-26 0,-27 0</inkml:trace>
  <inkml:trace contextRef="#ctx0" brushRef="#br0" timeOffset="10170.5818">9525 608,'0'-53,"0"27,0-1,-26 27,-27 0,26 0,-26 0,27 0,26 80,-53-80,53 53,0 0,26 26,54-26,-27-27,26 27,-26-53,0 80,-53-27,26-53,-26 52,-26-25,-1-27,-26 0,27 0,0 0,-1 0,27 0,0-53</inkml:trace>
  <inkml:trace contextRef="#ctx0" brushRef="#br0" timeOffset="10569.6046">9895 979,'0'26,"27"-26,52 0,-52 0,26-26,-53-27,26 26,-26-26,0 27,0-1,0 27,-53 0,0 0,27 53,26-26,-53 26,53 0,0-27,0 1,0 25,0-25,79 52,-26-79,-26 0,26 0,-1 0,1 0</inkml:trace>
  <inkml:trace contextRef="#ctx0" brushRef="#br0" timeOffset="11579.6624">10425 688,'0'-27,"0"-26,0 0,-27 0,-26 53,0 0,27 27,-27 26,53-27,-27 27,27 0,0-26,53-27,0 0,0 0,0 0,-26 0,26 0,-53 79,0-26,0 0,0 0,0 26,0 0,0-26,0 27,52-54,-52 1,27-27,26 0,-53 0,26 0,-26-53,0 26,27-52,-27 26,0 0,53 0,-53 0,0 27,26 26,-26-53,0 26,53 27,-53-79,26 79,-26-26,27 26,26 0</inkml:trace>
  <inkml:trace contextRef="#ctx0" brushRef="#br0" timeOffset="12802.7323">11060 714,'0'53,"0"-27,26 54,-26-27,0 0,0 26,0-26,0 0,0 0,53-53,-53 26,26-26,1 0,-27 0,79-53,-52 0,-27-26,79-27,-79 53,0 27,27 26,-27-27,0 54,0 26,26-53,-26 26,53-26,0 0,-27 0,1 0,52 0,-79-26,53-54,-53 27,53 1,-53-28,0 54,0-1,-53 54,53 26,-53 0,53-1,0-25,0 26,0-27,0 27,0-53,0 53,53-53,26 0,-52 0,-27 27,26-27,27 0,-26 0,-1 0,27 0,-26-27,-1 54,27 25,-53 1,26-53,-26 80</inkml:trace>
  <inkml:trace contextRef="#ctx0" brushRef="#br0" timeOffset="13499.7722">12303 899,'0'-26,"0"-1,27-26,-27 53,0 53,0-26,0-1,0 27,0-26,0-1,0 27,0-27,53-26,-1 0,28 0,-1 0,1 0,25-26,1 26,-26-53,-54 53,-26-53,27 53,-27-53,0 27,0-1,-27 27,27 0,-53 0,53 27,0 26,53 26,-26-79,25 53,1 0,0-27,-26-26</inkml:trace>
  <inkml:trace contextRef="#ctx0" brushRef="#br0" timeOffset="14955.8554">14155 661,'0'53,"53"26,-53 27,80 0,-80-27,26 1,-26-1,0 1,0-27,0-27,0-26,0-53,0 0,0-26,53-1,-53 1,53-27,-53 27,79 26,-79 26,0 27,0 27,0 52,0-52,0-1,27 27,-27-26,53-1,-27 27,27-27,0 27,0-53,0 0</inkml:trace>
  <inkml:trace contextRef="#ctx0" brushRef="#br0" timeOffset="15471.8849">15346 476,'0'-27,"0"-25,0 25,-27-26,1 27,-1 26,-52 26,79 1,-53 26,53-1,-53 1,53 0,0 0,-26 27,26-1,0-53,0 1,0 26,0-27,0 1,0 26,0-27,0 1,0-1,0 27,0 0,0-53,0 26,26-26,27 53,-26-53,26 0,-1 0,1-53</inkml:trace>
  <inkml:trace contextRef="#ctx0" brushRef="#br0" timeOffset="15855.9068">15425 873,'27'0,"26"26,0 54,-53-27,52-27,-52 27,0-27,27-26,-27-53,0 1,53-28,-53 54,53-27,-27 53,27 26,-53 27,53 0,-53-26,0-1,0 27,0-27,0 1</inkml:trace>
  <inkml:trace contextRef="#ctx0" brushRef="#br0" timeOffset="16949.9695">16245 449,'53'-52,"-53"25,0 1,27 26,-27-53,26 53,27 0,-26 0,-1 0,27 0,-27 53,27-27,-26 27,-27 26,79 27,-79-26,27-1,-27 27,0 26,53-26,-53-27,0 1,0-27,0 0,0-1,-27-52,-26 0,0 0,53-79</inkml:trace>
  <inkml:trace contextRef="#ctx0" brushRef="#br0" timeOffset="17918.0249">17648 793,'0'27,"26"26,-26-27,53 27,-53-26,53-27,-53 53,79-53,-52 0,-1 0,27 0,-26 0,-1 0,-26-53,80 26,-80 1,0-27,0 26,0 54,0-1,0 27,0-26,0-1,26 27,-26-27,53 27,-53-26,26 26,-26 0,-26-53,-27 0,-26 0,-1 0</inkml:trace>
  <inkml:trace contextRef="#ctx0" brushRef="#br0" timeOffset="18106.0356">17754 291,'79'-53,"-79"79,0 1,0 26,0 0,-27-1</inkml:trace>
  <inkml:trace contextRef="#ctx0" brushRef="#br0" timeOffset="19200.0982">19685 1058,'0'-26,"-26"26,26-27,-53 27,53-53,-53 0,0 27,0-27,0 26,27 27,-54-52,27 52,0 0,0 0,-26 52,53-25,-27 26,53-27,-27 1,27 26,0-27,0-26,80 53,-1-53,0 0,27 0,-26-53,-1 0,-26 0,0 0,-27-52,-26 25,53-26,-53 0,0 27,0 26,0 27,0-1,0 27,0 53,0 27,0 25,0 1,0-26,0-1,0 0,0 27,53-26,0-1,-27 0,27-52,-26-27,-1 0</inkml:trace>
  <inkml:trace contextRef="#ctx0" brushRef="#br0" timeOffset="19552.1181">19870 1084,'27'0,"52"27,0-27,1 0,-1 53,-26-53,-26 0,25-27,-25-52,-27 53,0-27,0 26,-27 27,1-53,-27 53,27 0,-27 0,53 53,0 0,0 0,0 0,0 0,26-27,27 1,-26-27,25 79,1-79,27 27,-1-27</inkml:trace>
  <inkml:trace contextRef="#ctx0" brushRef="#br0" timeOffset="20009.1445">20981 635,'0'-27,"0"-26,0 0,0 0,0 27,0 0,-26-27,26 26,-26-26,-27 27,26 26,-26 0,53 79,-26-26,26 26,0 54,0 26,0-54,0 1,26 0,-26 0,27-27,-27 1,53-1,-53-26,0-27,26-26</inkml:trace>
  <inkml:trace contextRef="#ctx0" brushRef="#br0" timeOffset="20220.1564">20664 1164,'26'-53,"54"53,-27-27,0 27,26 0,-26 0,0 0,0 0,-27 0,1 0</inkml:trace>
  <inkml:trace contextRef="#ctx0" brushRef="#br0" timeOffset="20429.1685">21246 979,'0'0,"0"53,0 26,-53-79,53 79,0-52,0-1,0 27,0-26,53-1</inkml:trace>
  <inkml:trace contextRef="#ctx0" brushRef="#br0" timeOffset="20618.1789">21458 714,'0'-79,"26"79,-26 53,0 26,0 0</inkml:trace>
  <inkml:trace contextRef="#ctx0" brushRef="#br0" timeOffset="21150.2098">21616 1270,'0'53,"0"26,0-53,53-26,-53 27,27-27,26 0,-53-53,79 0,-79 0,27 0,-27 80,0 26,53-27,-53 27,52-53,-52 53,53-53,0 0,0 0,0-27,0-52,0 0,0-27,-53 53,26 0,-26 27,0 26,-53 26,53 0,-79 27,79-26,0-1,-26 27,26 0,0-53,52 53,1-53,27 53,26-53,52 53,-52-53,-26 0,-1 53</inkml:trace>
  <inkml:trace contextRef="#ctx0" brushRef="#br0" timeOffset="21736.2433">23336 1164,'0'-53,"0"26,0-25,-53 52,27 0,-27 0,0 0,0 0,-26 0,52 52,27 1,-53 0,53 0,0-26,53 26,-26-53,26 0,0 0,0 0,26-27,-26-26,0 0,-53 0,53-26,-53-53,53 26,-53-53,0 80,52 26,-52 26,0 27,0 53,0 0,-26 27,26 25,0-25,0-1,-53 1,53 25,0 1,0 27,0-54,0-26,27-53</inkml:trace>
  <inkml:trace contextRef="#ctx0" brushRef="#br0" timeOffset="22680.2973">25162 979,'0'-53,"0"0,0-27,-53 54,53-27,-26 53,-27 27,53-1,-53 53,53-52,0-1,0 27,26-53,27 0,-53 0,53 0,-53-53,53 53,-27 27,27 26,-26-53,52 26,-26-26,0 0,26 0,1 0,-1 0,0-106,-26 53,0 0,-53 1,0 25,-26 27,-27 0,26 0,-25 0,52 0,0 53,0 0,0 0,0 0,26 0,27 0,-53-27,53 27,-53 0,0 0,-27 0,-78-27,-54 27,53 0,27-53</inkml:trace>
  <inkml:trace contextRef="#ctx0" brushRef="#br0" timeOffset="25530.4603">6615 2275,'0'-26,"0"-1,0 27,53 0,-27 27,27 26,-27-27,27 27,-53 0,0 0,0-27,0 1,-26 26,26-27,-27-26,54 0,26-53,-27 27,27-54,-26 27,25 0,-25 1,-27-28,53 54,-53-1,-27 80,27-26,-53 26,53-27,-26 0,26 27,0-26,0-1,0 27,0-26,0-1,53 27,0-26,26-27,1 0</inkml:trace>
  <inkml:trace contextRef="#ctx0" brushRef="#br0" timeOffset="26242.501">7911 1746,'0'-53,"0"27,-26-27,26 26,-53 27,53-53,-53 53,0 0,26 0,-26 0,53 53,-52 0,52 0,0 0,0 26,0-26,0 0,0 0,0 0,0 26,0-26,0 0,0 0,0 0,0 0,0 26,26-26,-26 0,0-26,0 52,0-53,0 1,26-27,1 53,52-27,-52-26,-1 0,27 0,0 0,-26 0</inkml:trace>
  <inkml:trace contextRef="#ctx0" brushRef="#br0" timeOffset="26609.522">8096 1984,'0'27,"0"52,0-26,0 0,0 26,0 0,0-26,0 0,27-53,-27 27,26-54,-26 1,53-54,-53-25,0 25,53 1,-53 52,26 27,27 27,-53-1,0 54,53-27,-53 0,0-27,0 53,0-26,0 0</inkml:trace>
  <inkml:trace contextRef="#ctx0" brushRef="#br0" timeOffset="27165.5538">8678 1693,'0'-53,"0"53,80 0,-54 27,27-1,-26 27,25-27,-25 27,-27 0,53 0,-53 0,0 26,0 1,-27 52,27-53,-53 1,53-27,0-27,0 27,0 0,-26-53,-27 0,27 0,-27 0,0 0,0-26,53-1</inkml:trace>
  <inkml:trace contextRef="#ctx0" brushRef="#br0" timeOffset="27442.5697">9472 2222,'0'0,"53"0,-27-26,27 26,-26 0,-1 0,1 0,-27 53,0 0</inkml:trace>
  <inkml:trace contextRef="#ctx0" brushRef="#br0" timeOffset="27569.5769">9604 2566,'106'0,"-26"0,-27 0,-27 0</inkml:trace>
  <inkml:trace contextRef="#ctx0" brushRef="#br0" timeOffset="28540.6324">11642 1640,'0'-26,"0"-27,-27 26,27 1,-26 26,-27 0,0 0,53 0,-53 53,53-27,-53 27,53 0,-53 53,53-27,0 1,0-1,-53 0,53 1,0 26,0-1,0 1,0-26,0-27,0-1,0 1,27 0,-27-26,0-1,0 27,26-53,27 0,0 27,-27-27,27 0,27 0,-1-27</inkml:trace>
  <inkml:trace contextRef="#ctx0" brushRef="#br0" timeOffset="29931.712">12488 2063,'0'0,"-79"53,79 0,0 0,53 0,0 0,26 0,-26-27,0 27,-53-26,26-27,-26 26,0 1,0-27,-26 0,-53 53,26-53,0 0,26 0</inkml:trace>
  <inkml:trace contextRef="#ctx0" brushRef="#br0" timeOffset="30127.7232">12568 2011,'0'-27,"53"27,0 0,-27 0,27 0,0 0,0 0,26 0,-26 53</inkml:trace>
  <inkml:trace contextRef="#ctx0" brushRef="#br0" timeOffset="30299.7331">13573 2751,'0'27,"0"26,-53-27,27 27,-27-26,0-27</inkml:trace>
  <inkml:trace contextRef="#ctx0" brushRef="#br0" timeOffset="31122.7802">14261 2037,'27'-26,"25"26,1 0,0 0,0 0,0 52,-26-25,-27 26,52-27,-52 1,0 26,-52-27,25-26,-26 79,53-52,27-1,-1-26,27 0,26 0,-26 53,-26-53,-27 27,0-1,0 27,-27-26,-26-27,-26 105,26-78,0 26</inkml:trace>
  <inkml:trace contextRef="#ctx0" brushRef="#br0" timeOffset="31311.791">15531 2646,'0'52,"0"-25,0 26,0-27,0 27,-53-53</inkml:trace>
  <inkml:trace contextRef="#ctx0" brushRef="#br0" timeOffset="32107.8365">16087 2672,'53'0,"-27"0,1 0,25 0,28 0,-27 0,0 0,0 0,-1 0,-52 26,27-26,-27 0</inkml:trace>
  <inkml:trace contextRef="#ctx0" brushRef="#br0" timeOffset="32630.8664">16986 2302,'53'-53,"0"53,-26-53,25 53,1 0,-26 26,52 27,-79 0,0 0,0-27,-53 1,27 26,26-27,-53 27,53-26,0 26,26-53,27 52,0-52,-26 27,26-27,-53 53,0-27,0 27,-53 0,-27-26,27 25,-26-25</inkml:trace>
  <inkml:trace contextRef="#ctx0" brushRef="#br0" timeOffset="32827.8777">18441 2884,'27'0,"-27"53,0-1,0-25,0-1,0 27,-53-53</inkml:trace>
  <inkml:trace contextRef="#ctx0" brushRef="#br0" timeOffset="33621.9229">19473 2222,'-26'0,"-53"53,26 0,0 26,53 1,-27-27,27-27,0 54,53-80,0 0,0 0,0-53,0 26,-53-26,26-26,-26 26,0 0,0 27,0 26,0-53,-53 53,0 0,1 0,52 26,0 1,26-27</inkml:trace>
  <inkml:trace contextRef="#ctx0" brushRef="#br0" timeOffset="33862.9369">19976 2540,'27'0,"-27"26,52 27,-52-26,0-1,0 27,0-27,-52 27,25-26,1-1,-27-26</inkml:trace>
  <inkml:trace contextRef="#ctx0" brushRef="#br0" timeOffset="34312.9626">20743 1984,'53'27,"-53"25,0 1,0 0,-26 0,26 27,0-1,0-53,0 27,26-53,54 0,-54 0,1 0,25 0,-25-53,26 0,-53 1,26-1,-26 106,0 26,0-26,0 0,0 0,0 0,-53 52,0-25,1-27</inkml:trace>
  <inkml:trace contextRef="#ctx0" brushRef="#br0" timeOffset="35135.0096">21934 2460,'26'0,"-26"0,27 0,-27 80,0-54,0 27,0-26,0 25,0-25,0 26,0-27,-27-26</inkml:trace>
  <inkml:trace contextRef="#ctx0" brushRef="#br0" timeOffset="35962.0569">22834 2646,'26'0,"0"0,27 0,27 0,-27 26,-27-26,1 0</inkml:trace>
  <inkml:trace contextRef="#ctx0" brushRef="#br0" timeOffset="36448.0847">23469 2460,'52'0,"28"0,-54 0,54 0,-54 27,1-27,-27 79,53-79,-53 53,0 0,-27-53,-26 53,27 0,-54 0,80-27,27 27,26-53,26 0,0 0,1 0,-27 0,0-26</inkml:trace>
  <inkml:trace contextRef="#ctx0" brushRef="#br0" timeOffset="37108.1225">24289 2116,'26'0,"-26"-26,53-27,-26 53,26 0,-27 0,27 0,-27 0,27 53,-53-27,53 27,-53-26,27 26,-27 0,0 26,0-26,0 0,0 0,0 26,0 0,0 27,0-26,0-1,0 0,0 1,0-1,0-26,0-26,0 25,-53 1,26-53,1 0,-54 0,28 0,25 0,1 0,26 0,-53 0,53-79,0 53</inkml:trace>
  <inkml:trace contextRef="#ctx0" brushRef="#br0" timeOffset="37287.1326">25241 2963,'0'-26,"27"26</inkml:trace>
  <inkml:trace contextRef="#ctx0" brushRef="#br0" timeOffset="38336.1925">25903 2090,'0'-27,"0"80,0 0,0 27,0 25,0-25,0-1,0-26,0 0,0-26,0 25,0-25</inkml:trace>
  <inkml:trace contextRef="#ctx0" brushRef="#br0" timeOffset="38593.2072">25903 2011,'0'-53,"0"26,26 27,-26-26,53 26,0 0,26 0,-52 0,26 26,-27-26,-26 80,0-54,0 27,0-27</inkml:trace>
  <inkml:trace contextRef="#ctx0" brushRef="#br0" timeOffset="38778.218">25956 2381,'0'0,"26"0,27 0,0 0,-27 0,1 0,26 0,-27 0</inkml:trace>
  <inkml:trace contextRef="#ctx0" brushRef="#br0" timeOffset="39034.2325">26485 2196,'0'26,"0"1,0-1,0 27,0-27,0 1,0 26,0-27,0 1,0 26</inkml:trace>
  <inkml:trace contextRef="#ctx0" brushRef="#br0" timeOffset="39228.2433">26776 2037,'0'-53,"26"53,-26 27,0 25,-26 1,26 27</inkml:trace>
  <inkml:trace contextRef="#ctx0" brushRef="#br0" timeOffset="39513.2599">26749 2434,'0'26,"27"27,-1-53,-26 0,80 0,-27-79,0 79,-1-53,1 53,-26 0,-27 26,53-26,-53 80,0-27,0-27,0 1</inkml:trace>
  <inkml:trace contextRef="#ctx0" brushRef="#br0" timeOffset="40115.294">28099 2328,'0'-26,"0"-54,0 80,-53 0,26 0,-52 0,0 0,-1 27,1-1,26 27,27-27,26 27,-53-26,53 26,26-53,27 0,0 0,26 0,-26 0,27 0,-28-53,-25 0,26-26,-53-1,53-26,-53 27,0 0,0-27,0 26,0 27,0 27,0 79,0 0,0 26,0 1,0-1,0 0,0 1,0 26,0 26,0-26,0-27,0-26,0-53</inkml:trace>
  <inkml:trace contextRef="#ctx0" brushRef="#br0" timeOffset="40697.3278">29607 1905,'0'-27,"0"27,-79 80,26-1,-27 27,1-27,52 1,-26-28,27 1,26 0,-53 0</inkml:trace>
  <inkml:trace contextRef="#ctx0" brushRef="#br0" timeOffset="40953.3424">29184 2090,'0'-53,"52"79,-52 27,53 0,-26 0,26 27,0-28,26 1,-52 27,25-54,-25-26</inkml:trace>
  <inkml:trace contextRef="#ctx0" brushRef="#br0" timeOffset="41292.3618">30242 1878,'0'-53,"0"0,0 27,0 26,-53 0,27 0,-1 0,-26 79,53 1,-79 52,79 0,0 27,0-53,0 0,53 26,26-26,-26-53,0 0,26-53</inkml:trace>
  <inkml:trace contextRef="#ctx0" brushRef="#br0" timeOffset="41951.3995">30506 2011,'-26'-80,"26"80,53 0,-27 0,27 0,0 0,0 0,27 0,-54 0,0 27,-26-1,0-26,-52 79,-1-26,0-26,0 52,26-26,27 0,-53 0,53-27,0 1,53 26,0-53,0 53,27-53,25 0,28 0,-80 0,-27 0</inkml:trace>
  <inkml:trace contextRef="#ctx0" brushRef="#br0" timeOffset="42228.4154">30612 2196,'0'0,"27"26,26-26,0 0,26 0,27 53,53-53,-54 0,-25 0,-27 0,0 0</inkml:trace>
  <inkml:trace contextRef="#ctx0" brushRef="#br0" timeOffset="42513.4315">31512 1905,'0'-27,"0"27,26 53,-26 27,53-1,-53 0,0 27,53 26,-53-52,0-1,-26-26,26 0,-80 26,27-52,53-1,-52 27,52 0</inkml:trace>
  <inkml:trace contextRef="#ctx0" brushRef="#br0" timeOffset="42685.4415">31909 2857,'0'-26</inkml:trace>
  <inkml:trace contextRef="#ctx0" brushRef="#br0" timeOffset="43526.4896">30559 2196,'-53'0,"1"0,25 0,-26 0,53-27,53 27,0 0,26 0,1 0,-27 0,0 0,26 0</inkml:trace>
  <inkml:trace contextRef="#ctx0" brushRef="#br0" timeOffset="45181.5843">1614 4154,'0'-53,"0"53,-79 0,-1 53,1-27,-1 27,-25 0,52-27,26 27,27-26,0-1,0 27,0-26,0-1,53 27,27 0,-28-27,1-26,0 53,-26 27,-27-54,0 1,0 25,-53-52,-27 53,28-53,-1 53</inkml:trace>
  <inkml:trace contextRef="#ctx0" brushRef="#br0" timeOffset="45467.6006">1746 4736,'-53'0,"53"26,-26 1,26-1,0-26,53 0,0 0,-27 0,27 0,-53-26,27-27,-27 0,0 26,0-26,-106 53,79-26,1 26,-27 0,53 0,-53 53,53-27</inkml:trace>
  <inkml:trace contextRef="#ctx0" brushRef="#br0" timeOffset="45895.6248">1931 5053,'53'-53,"0"53,-26-53,26 53,-53-53,53 53,-53-52,26-1,-26 26,53 1,-53-54,26 27,-26-26,0 26,0 0,0 0,0-26,-26 79,-53 79,79 1,-27 26,27-27,0 0,-53 1,53 25,0-25,0-27,0 0,0-27,27-26,26 53,0-53</inkml:trace>
  <inkml:trace contextRef="#ctx0" brushRef="#br0" timeOffset="46089.6362">2540 4445,'0'-53,"26"106,-26 26,-26 0,0-26</inkml:trace>
  <inkml:trace contextRef="#ctx0" brushRef="#br0" timeOffset="46247.6452">2434 5291,'0'-26,"27"26,-27-27,26 27</inkml:trace>
  <inkml:trace contextRef="#ctx0" brushRef="#br0" timeOffset="46419.655">2831 4603,'0'-26,"0"0,-26 105,-1 27,-52 0,-54 26</inkml:trace>
  <inkml:trace contextRef="#ctx0" brushRef="#br0" timeOffset="46644.668">926 5821,'0'-27,"53"27,-27 0,27-53,53 53,53 0,-27 0,1 0,-28 0,1 27,-26-27,-28 26</inkml:trace>
  <inkml:trace contextRef="#ctx0" brushRef="#br1" timeOffset="64968.716">12621 3545,'0'53,"0"-79,0-1,0 1,0-27,0 0,0 26,0-26,0 27,0 0,0-1,0-26,0 27,53-27,-53 26,0 1,0-1,0-26,0 27,0 0,-27 26,27-53,0 26,0 1,-26-27,-1 79,27 27,-53-53,53 53,-26 0,-27-27,79-26,1-79,-27 53,0-1,53 27,-53-53,26 53,-26 27,0 26,27-53,-27 26,53-26,-53 27,52-27,-25 52,26-52,-53 27,53 26</inkml:trace>
  <inkml:trace contextRef="#ctx0" brushRef="#br1" timeOffset="66461.8014">11615 3968,'0'-52,"0"52,53 0,-53 26,80-26,-80 53,26-27,-26 27,0-26,0-1,0 27,0 0,0-53,0 0,0-53,0 27,26 26,-26-80,53 27,-53 27,27-1,-27-25,26 52,-26-27,0 27,0 79,0 1,0-27,0 0,0-27,80-26,-80 53,53-53,-27 0,27 0</inkml:trace>
  <inkml:trace contextRef="#ctx0" brushRef="#br1" timeOffset="67189.8431">12462 3863,'0'-27,"0"-26,-27 53,27-26,-26 26,0 0,-27 0,26 0,27 0,-26 53,26-27,-53 1,53 26,0-1,0 1,26 0,-26 27,0-27,0-27,0 0,0 27,0-26,0-1,53 27,27-53,-54 0,53 0,-26-79</inkml:trace>
  <inkml:trace contextRef="#ctx0" brushRef="#br1" timeOffset="67496.8606">12753 4101,'0'26,"0"80,0-80,0 1,0 26,0-53,26 0,27 0,-53 0,0-27,0 1,0-27,0 27,-26-27,-1 53</inkml:trace>
  <inkml:trace contextRef="#ctx0" brushRef="#br1" timeOffset="68552.921">12991 3810,'0'-53,"0"53,0-27,27 27,52 0,-26 0,-27 0,27 0,0 0,-53 53,0 0,0 0,0-26,0 25,0-25,0-1,0 27,0-26,0-1,0 1,0 26,0-27,0 0,0 27,27-26,-27-1,0 27,0 0,0-26,0 26,0-27,0-26,-27 0,27 0,-53 0,27-53,26 0,-53 0</inkml:trace>
  <inkml:trace contextRef="#ctx0" brushRef="#br1" timeOffset="70280.0198">14684 2937,'-53'0,"53"26,0 27,-26 0,26 0,0-27,-53 27,53-26,0-1,-26 27,26-27,-53 27,53 0,0-26,-27-27,27 26,-26-26</inkml:trace>
  <inkml:trace contextRef="#ctx0" brushRef="#br1" timeOffset="70511.033">14420 3333,'-53'0,"53"27,0 26,0 0,26 0,27-27,-26-26,26 0,-27 53,1-53</inkml:trace>
  <inkml:trace contextRef="#ctx0" brushRef="#br1" timeOffset="71817.1077">13970 4021,'26'0,"54"0,-27 0,-27 27,27-1,-53 27,0-26,0 26,0-1,0 28,0-54,-26-26,26 53,0-106,0 0,0 0,0-26,53 26,-53 27,0-27,26 53,-26-53,0 79,0 1,0 26,0-27,0 27,0-26,0-1,0 27,27-27,-27 1,79-27</inkml:trace>
  <inkml:trace contextRef="#ctx0" brushRef="#br1" timeOffset="72399.141">14764 3836,'0'-53,"0"27,-27-27,1 53,-27 0,0 0,53 0,-53 0,53 79,0-52,-26-1,26 27,0-26,0-1,0 27,0-27,0 1,0 26,0-27,0 1,0 26,0-1,0 1,0-26,0 26,0-27,0-26,53 27,-1-27,-25 0,-1 0</inkml:trace>
  <inkml:trace contextRef="#ctx0" brushRef="#br1" timeOffset="72649.1553">14817 3995,'0'0,"0"53,0 53,0-53,0-27,0 0,0 27</inkml:trace>
  <inkml:trace contextRef="#ctx0" brushRef="#br1" timeOffset="73075.1797">15002 3757,'26'0,"54"26,-54-26,-26 27,53-27,-53 79,53-52,-53-1,0 27,0-27,0 1,0 26,-26-27,26 1,-27 26,27-27,0 0,-53-26,53 80,0-54,0 1</inkml:trace>
  <inkml:trace contextRef="#ctx0" brushRef="#br1" timeOffset="73909.2274">17357 3095,'-53'0,"0"80,0-27,26 0,-25 26,25-26,27-27,-53 27,53 0,-26-53,26 27</inkml:trace>
  <inkml:trace contextRef="#ctx0" brushRef="#br1" timeOffset="74133.2401">17013 3439,'-53'27,"53"26,0-27,0 1,0 25,0-25,0-1,53-26,-27 53,1-53,52 0</inkml:trace>
  <inkml:trace contextRef="#ctx0" brushRef="#br1" timeOffset="75469.3164">16378 3942,'-53'0,"79"53,-26 0,53 0,-53 0,53 26,-53-26,0-27,0 1,0 26,-26-53,26 26,0-79,0 27,53-54,-27 54,27-27,-53 0,26 27,-26-27,0 79,0 1,0 26,0-27,0 1,0 25,0-25,0-1,0 1,0-27,53 79,-26-79</inkml:trace>
  <inkml:trace contextRef="#ctx0" brushRef="#br1" timeOffset="76001.3471">17039 3863,'0'-27,"0"1,0 26,-53 0,27 0,26 53,-53-27,53 27,0 0,-79 0,79 0,0 26,-27-52,27-1,0 53,0-26,0 0,0-26,0 26,0-27,0 27,0-27,0 27,53-53,-53 27,53-27,-27 0,27 0,-26-27</inkml:trace>
  <inkml:trace contextRef="#ctx0" brushRef="#br1" timeOffset="76549.3784">17171 3968,'0'0,"0"27,0 26,0-27,0 27,-26-53,26 53,-26-53,26 27,-27-27,27 26,0 27,0-27,0 27,-53-53,53 27,53-27,-26 0,-1 0,27 0,0 0,0 0,-27 0,27 0,-79 0,-27 0</inkml:trace>
  <inkml:trace contextRef="#ctx0" brushRef="#br1" timeOffset="76953.4014">17489 3863,'26'0,"54"0,-80 0,26 0,-26 53,0-1,0-25,0-1,0 27,0-26,0-1,-26 27,26-26,-53 25,53-25,0-1,0 1,0 26,0-27,0 1,26-27,-26 79,27-26,-27-27,-27 27,-26-53,27 0</inkml:trace>
  <inkml:trace contextRef="#ctx0" brushRef="#br1" timeOffset="77373.4255">17119 3916,'-27'0,"1"52,26-25,-53-27,53 26</inkml:trace>
  <inkml:trace contextRef="#ctx0" brushRef="#br1" timeOffset="78325.48">19526 2963,'-53'26,"53"54,-53-54,1 27,52 27,-53-27,26-27,27 27,-79-27,79 27,-27-53,27 27,0-1,0 27,0-26,-26-27</inkml:trace>
  <inkml:trace contextRef="#ctx0" brushRef="#br1" timeOffset="78572.4941">19156 3386,'-53'53,"53"0,0 0,0-53,0 27,79-27,-79 52,53-52,-53 27,53-27</inkml:trace>
  <inkml:trace contextRef="#ctx0" brushRef="#br1" timeOffset="79742.561">18600 4048,'0'-53,"0"53,53 26,0 54,-53-54,0 27,0 26,0-26,-53 0,53-26,-53 26,53-53,0-53,80 0,-80 0,53-26,-53 26,52 26,-52-26,0 27,0 26,0 53,0-27,0 1,0 26,0-27,0 27,0 0,0 26,0-52,53-1</inkml:trace>
  <inkml:trace contextRef="#ctx0" brushRef="#br1" timeOffset="80245.5898">19420 3810,'0'-53,"-26"53,0 0,-1 0,-26 53,27-27,-27 27,53 26,-53-26,53 0,0 0,-53 27,53-28,0 1,0 0,0 0,0 27,0-54,0 1,0-1,0 53,0-52,26-27,-26 26,27-26,26 0,0-26</inkml:trace>
  <inkml:trace contextRef="#ctx0" brushRef="#br1" timeOffset="80634.6121">19447 3916,'26'0,"1"0,-27 26,53 0,-27 54,-26-54,0 1,0-27,-53 53,80 0,-1-53,27 26,-26-26,-27 79,0-52,0 26,-27-53,-26 53,27-53,-1 0,-26 0</inkml:trace>
  <inkml:trace contextRef="#ctx0" brushRef="#br1" timeOffset="81024.6344">19844 3783,'26'0,"-26"-53,80 53,-54 0,1 27,-27-1,0 27,0 0,0-26,0-1,0 27,0 26,0-26,0 27,0-1,0-26,0 0,0 0,0 0,0 0,0-27,-53 27,26-53,1 0</inkml:trace>
  <inkml:trace contextRef="#ctx0" brushRef="#br1" timeOffset="81924.6859">21061 3016,'0'26,"0"27,0 27,0-1,0 0,0 1,0-27,0 26,0-26,0-27,0 27,0-26,0 26,0-27,0 27</inkml:trace>
  <inkml:trace contextRef="#ctx0" brushRef="#br1" timeOffset="82181.7006">20929 3677,'-27'53,"27"0,0-26,0-1,0 27,27-53,25 53,28-53,-27 0,0 0,0 0,0 0,-1 0,-52 0,-52 0,-1 0</inkml:trace>
  <inkml:trace contextRef="#ctx0" brushRef="#br1" timeOffset="83523.7773">20690 4418,'27'53,"-27"27,0-1,0 0,0 1,0-27,0-27,0 0,-27 27,27-79,53-27,-53 27,53-80,-53 53,53 0,-53 26,53-25,-53 52,0 52,-26-25,26 26,0-27,0 1,0 52,26-79,-26 53,53-53,-27 0</inkml:trace>
  <inkml:trace contextRef="#ctx0" brushRef="#br1" timeOffset="84199.8159">21273 4233,'0'-26,"0"-27,-53 53,26 0,1 0,-27 53,53-27,-27 27,27-27,-53 1,53 52,-26-26,26 27,0-1,0-26,0 0,0 0,0-27,0 1,0 25,0 1,0-26,53-27,-53 26,0 27,0-26,26-27,-26 26,27-26</inkml:trace>
  <inkml:trace contextRef="#ctx0" brushRef="#br1" timeOffset="84594.8386">21246 4498,'0'53,"0"-27,0 27,0-27,0 1,0 26,27-53,-1 0,-26-27,53 1,-53-1,26 27,-26-53,0 80,0 26,0-27,0 1,0 52,0-52,0 25</inkml:trace>
  <inkml:trace contextRef="#ctx0" brushRef="#br1" timeOffset="85623.8974">21669 4127,'0'-26,"0"-27,27 53,-27-27,53 27,-27 0,1 0,26 27,-53 26,0-27,0 1,0 26,0-27,0 27,0 0,0 26,0-26,0 0,0 0,0 0,0 0,0-27,0 1,0 26,0-27,0 27,26-53,-26 26,0 27,0-26,-26-27,-1 0,-26 0,53 0,0-53</inkml:trace>
  <inkml:trace contextRef="#ctx0" brushRef="#br1" timeOffset="87089.9813">23839 3413,'0'0,"-53"53,53 0,-53 52,53-25,-106-1,106 1,-53-27,53-27,-79 27,79-27,0-26</inkml:trace>
  <inkml:trace contextRef="#ctx0" brushRef="#br1" timeOffset="87314.9941">23336 3836,'0'27,"0"26,27-27,-27 27,53-27,26 27,-53 0,27-53</inkml:trace>
  <inkml:trace contextRef="#ctx0" brushRef="#br1" timeOffset="88780.078">23098 4445,'27'0,"-27"0,79 53,-53-27,27 27,-53-27,27 1,-27 52,0-52,0-1,0 27,-53-53,53 27,-53-27,79 0,1-53,26 26,-27-26,27 27,-26-27,-1 26,-26-25,53 52,-53-27,0 54,-26 25,26-25,0-1,-27 27,27-26,0 26,0-27,0 1,0-27,27 0,25 0</inkml:trace>
  <inkml:trace contextRef="#ctx0" brushRef="#br1" timeOffset="89364.1114">24077 4259,'0'-52,"0"25,-26 27,26-26,-27 26,-26 0,0 0,27 26,-27-26,27 79,-27-26,26-26,-26 26,53-27,-53 27,53-26,0-1,0 1,0 25,0-25,0-1,0 27,0-26,0-1,27 27,-27 0,26 0,-26 0,0-27,0 1,27-27,26 0,-27 0</inkml:trace>
  <inkml:trace contextRef="#ctx0" brushRef="#br1" timeOffset="89732.1324">24262 4286,'0'26,"-26"27,26-26,-53-1,53 27,-53-26,53 26,0-27,0 0,0 1,26 26,27-27,-26 27,26-53,-53 80,0-28,0-25,-53-27,26 0,1 0,-1 0,-25-53</inkml:trace>
  <inkml:trace contextRef="#ctx0" brushRef="#br1" timeOffset="89955.1452">24289 4498,'-27'-53,"27"53,80-27,-54 27,1 0,26 0,-27 0,27 0</inkml:trace>
  <inkml:trace contextRef="#ctx0" brushRef="#br1" timeOffset="90452.1736">24712 4101,'0'-53,"27"53,-27-27,52 27,1 27,-53-1,53 27,-53-26,80-1,-80 27,26-27,-26 1,0 52,0-26,0 0,0 0,-26 26,26-26,-53 0,53-26,0 26,0-27,0 1,0 25,0-25,0-1,-27 27,-26-53,53 27,-79-27,53 0,-1 0</inkml:trace>
  <inkml:trace contextRef="#ctx0" brushRef="#br1" timeOffset="94449.4019">5768 5662,'-27'79,"27"-26,-52 26,-1 27,-27 0,1 26,0 1,52-54,-26 27,0-53,53 0,-26 0,26-27,-27-26</inkml:trace>
  <inkml:trace contextRef="#ctx0" brushRef="#br1" timeOffset="94701.4161">5159 6085,'0'-53,"0"53,0 53,80-26,-54 52,27-26,-26 0,52 26,-26-52,0 26,26-27,-26 27,-26-27</inkml:trace>
  <inkml:trace contextRef="#ctx0" brushRef="#br1" timeOffset="95197.4445">6456 5821,'0'52,"-27"54,-26-26,27 25,26 1,-53 0,53 26,0-26,0-26,0-1,79 0,-26-52,0-27,27 53,-54-53</inkml:trace>
  <inkml:trace contextRef="#ctx0" brushRef="#br1" timeOffset="95698.4737">6641 6059,'0'-27,"53"27,26 0,1 0,-1 0,0 0,-26 53,0-53,-53 79,53-52,-53 52,0-26,-26 27,-27 25,-27-25,1 26,26-53,0-1,53 1,0-26,0-1,80-26,25 0,1 0,0-26,53 26,-80-27,-26 27</inkml:trace>
  <inkml:trace contextRef="#ctx0" brushRef="#br1" timeOffset="95953.4883">6853 6535,'26'0,"1"0,52 0,27 0,26-53,0 53,1-53,-27 53,-27 0,27-53</inkml:trace>
  <inkml:trace contextRef="#ctx0" brushRef="#br1" timeOffset="96612.526">8017 6059,'0'0,"26"0,54 0,-1 79,0 0,1-26,-27 27,-27 26,-26-27,0 27,-26 26,-54-26,27 0,-26-53,26 26,27-53,-27-26,106 0,0-52,-27 52,53-53</inkml:trace>
  <inkml:trace contextRef="#ctx0" brushRef="#br1" timeOffset="96913.5431">8731 6773,'53'0,"-53"-26,53 26,0 0,-27-53,1 53,26 0,-27 0,-26 26,0 1,0-1</inkml:trace>
  <inkml:trace contextRef="#ctx0" brushRef="#br1" timeOffset="97057.5514">8864 7249,'26'0,"0"-26,27 26,-26-27,-1 27,27-53</inkml:trace>
  <inkml:trace contextRef="#ctx0" brushRef="#br1" timeOffset="98300.6225">11377 5953,'-53'-27,"0"27,0 0,0 0,1 0,-1 80,0-80,0 79,53-52,0 25,26-52,54 0,-1 0,27 27,-27-27,-26 0,0 53,-53-27,0 54,-26-27,-27 26,-53-26,0 26,-26 1,26-1,53-26,0 0,0-27,53 27,-26 0,26-26,0-27,53 53,-27-53,80 0,0 0,26 0,27 0,-1-27,-52 27,0 0,0 0,-27 0,-26 0,0 0,0 0,0 0,0 0,26 0,-52 0,-1 0,27 0,0 0,-53 27,27-27</inkml:trace>
  <inkml:trace contextRef="#ctx0" brushRef="#br1" timeOffset="99072.6667">10345 7699,'0'0,"0"53,0 0,0 53,0-27,0 0,0-26,0 0,-26 0,26-26,26-27,-26-27,27-26,-27 0,79-26,-79 0,53-27,0 53,-53 26,26 27,1 0,-27 27,0 26,0-27,0 1,0 26,53-27,-53 1,0 25</inkml:trace>
  <inkml:trace contextRef="#ctx0" brushRef="#br1" timeOffset="99290.6791">10821 7831,'80'-26,"-27"26,26-53,-52 53,-1 0,27 0</inkml:trace>
  <inkml:trace contextRef="#ctx0" brushRef="#br1" timeOffset="99456.6886">10874 8017,'27'0,"-1"0,27 0,-26 0,-1 0</inkml:trace>
  <inkml:trace contextRef="#ctx0" brushRef="#br1" timeOffset="99792.7077">11218 7858,'27'0,"-1"0,27 0,-26 0,-1 0,27 0,0 0,-27 0,27 0</inkml:trace>
  <inkml:trace contextRef="#ctx0" brushRef="#br1" timeOffset="100417.7431">12383 7884,'-53'0,"26"0,-26 27,-26-1,26 27,-26 0,-27-27,53-26,0 0,26 0,-25 0,52 0,0-79,0 53,52-54,-25 80,52 0,1 53,-27-26,-1 26,1-27,27 27,-27-53,0 26,0-26,26 0,-26 0,-27-26,-26-1,53-25,-53 25,0-26,-53-26,27 52,-27 27,-26 0,-27-53,53 53,0 0,0 27,0-1,79-26</inkml:trace>
  <inkml:trace contextRef="#ctx0" brushRef="#br1" timeOffset="101188.7877">10795 5450,'0'-26,"26"26,54 0,-27 0,26 0,27 0,0 0,0 0,-27 0,0 0,-52 0</inkml:trace>
  <inkml:trace contextRef="#ctx0" brushRef="#br1" timeOffset="101406.8002">11192 5238,'0'-26,"0"26,0 0,0 53,0 26,0 1,0-1,0 0,0 27,0-53,0-26</inkml:trace>
  <inkml:trace contextRef="#ctx0" brushRef="#br1" timeOffset="102373.8555">12118 5291,'0'-26,"-27"26,-25 0,-1 79,-27-26,1 0,52-53,-25 27,-28-27,27 0,27 0,26-53,0 26,0 1,0-27,0 26,53 27,-53-26,79 26,0 0,-26 0,-26 53,26-27,-27 27,27-26,-26 26,-1-53,-26 52,79-52,-52 0,-1 0,-26-26,0 0,0-1,0-26,0-26,0 26,0 0,0 27,-53 26,53-53,-53 53,27 0,26 26,-53 1,53 25</inkml:trace>
  <inkml:trace contextRef="#ctx0" brushRef="#br1" timeOffset="103528.9215">13176 6244,'27'0,"26"0,-27 0,27 0,-27 26,-26 27,53 0,-53 27,0-1,-53 0,27-26,26-26,-53-27,53 53,0-106,0 26,79-26,-52-26,26 0,-27-1,27-26,0 53,-53 27,27 26,-27-27,0 27,0 53,-27 0,27 0,0 27,0-54,0 1,0 25,53 1,0-53,26 0,1 0,26 0</inkml:trace>
  <inkml:trace contextRef="#ctx0" brushRef="#br1" timeOffset="104369.9697">14711 5715,'0'-53,"0"26,-27-26,1 53,-1-26,-25 26,-1 0,0 0,0 0,26 0,-26 0,27 0,26 26,53 54,-53-27,0 26,53 0,-53 54,0 25,0 1,0-26,0 25,0-25,0-28,0 1,0 0,0-27,0 1,0-54,0 27,26-53,27 0,0 0,-26 0,-1-53,53 53,-26 0,0 0,0 0,0 0,26 0,-26 0</inkml:trace>
  <inkml:trace contextRef="#ctx0" brushRef="#br1" timeOffset="104902.0001">15108 6429,'53'0,"-53"53,53 0,-53 0,26 0,-26-27,0 1,0-1,0 27,0-79,53-27,-53 0,26 0,-26 0,53 26,-53 1,27 26,52 0,-79 79,27-26,-27-26,0-1,0 27,0-26,26-1</inkml:trace>
  <inkml:trace contextRef="#ctx0" brushRef="#br1" timeOffset="105877.0559">15716 5609,'0'0,"53"0,27 0,-54 26,27-26,0 0,-27 53,1-53,26 0,0 27,-53 52,0-52,0 25,-27-25,27 26,-26-27,26 1,0 26,0 0,0-1,0 1,0 0,0 27,0-1,0 0,0 1,0-1,26 1,-26-28,0 1,0 27,0-27,0-27,0 1,0 26,0-1,0-25,-26-27,-54 0,54 0,-27 0,26 0,27-27,-52 27,52-52,0 25,79 27,-26-53</inkml:trace>
  <inkml:trace contextRef="#ctx0" brushRef="#br1" timeOffset="107962.1751">17277 6297,'0'-53,"0"53,0-27,80 27,-27 0,0 27,26-1,-53 54,-26-27,53 26,-53 0,0-26,-79 27,52-27,-25-1,52 1,-53-26,53-1,0 54,26-80,53 26,-26-26,0 0,0 0,-26 0,26 0</inkml:trace>
  <inkml:trace contextRef="#ctx0" brushRef="#br1" timeOffset="108194.1884">17277 6694,'0'0,"27"0,26 0,0 53,26-53,0 0,1 0,-1 0,0 0</inkml:trace>
  <inkml:trace contextRef="#ctx0" brushRef="#br1" timeOffset="109071.2385">16933 5741,'27'0,"-1"0,1 0,26 0,-27 0,1 0,-1 0,-26 0,79 0,-52 53</inkml:trace>
  <inkml:trace contextRef="#ctx0" brushRef="#br1" timeOffset="109528.2647">17515 5609,'0'53,"53"-53,-53 53,53 0,-53 0,0-1,27-52,-1 0,-26-52,80-1,-80 0,52 0,1 0,-26 53,-27 0,26 0,-26 106,0-80,0 1,0-1,0 27,53-27</inkml:trace>
  <inkml:trace contextRef="#ctx0" brushRef="#br1" timeOffset="110368.3127">19050 6535,'26'0,"1"0,-1 0,27 0,-53 0,27 0,-27 53</inkml:trace>
  <inkml:trace contextRef="#ctx0" brushRef="#br1" timeOffset="110532.3221">19129 6932,'53'0,"0"0,0 0,-26 0,-1 0,27 0</inkml:trace>
  <inkml:trace contextRef="#ctx0" brushRef="#br1" timeOffset="111770.3929">21828 6244,'0'-53,"-26"53,-1 0,-26 0,0 0,-26 53,26-53,0 53,0 0,27-27,26 27,0 0,0-27,53-26,0 27,26-27,0 0,27 53,-53-53,-26 26,-27 54,0-54,0 1,-53 25,0-25,-27 26,-25 0,25-27,27 27,-26-26,52-27,27 53,0-27,27-26,26 0,53 53,-1-53,81 0,-54 0,53 53,0-53,-26 0,-53 0,-53 26,0-26,-27 0,1 53,-27-26,53-27,-53 26</inkml:trace>
  <inkml:trace contextRef="#ctx0" brushRef="#br1" timeOffset="112918.4586">20505 7726,'0'26,"0"27,0 26,0 27,53-53,-53 0,0 0,0 0,0-27,0-26,27-106,-27 80,53-27,-53 27,26-1,27-52,-27 79,27 53,-53-27,27 1,-27 25,0 1,26-26,-26 26,0-27,0 27</inkml:trace>
  <inkml:trace contextRef="#ctx0" brushRef="#br1" timeOffset="113188.474">21220 7964,'26'0,"27"0,-53-27,79 27,-26 0,-53 0</inkml:trace>
  <inkml:trace contextRef="#ctx0" brushRef="#br1" timeOffset="113351.4834">21167 8255,'53'0,"-27"-27,27 27,-27-26,27 26,-26 0,-1 0,27-53</inkml:trace>
  <inkml:trace contextRef="#ctx0" brushRef="#br1" timeOffset="113631.4994">21960 8043,'-79'53,"53"0,26 0,0-27,53-26,-1 0,28 0,-27 0,0 0,-53-26,26 26,-26-80,0 54,0 26,-53-53,0 53,0 0,0 0,1 0,52-26</inkml:trace>
  <inkml:trace contextRef="#ctx0" brushRef="#br1" timeOffset="115483.6053">21590 5450,'0'0,"0"53,53 26,-27-26,1-26,26 26,-53-27,26 1,-26 52,-26-26,-1-53,-26 0,27 0,-1 0,-25 0</inkml:trace>
  <inkml:trace contextRef="#ctx0" brushRef="#br1" timeOffset="115685.6169">21643 5344,'53'0,"-53"-26,26 26,1 0,26 0,26 0,0 0,-26 26,0-26,0 53,-26-53</inkml:trace>
  <inkml:trace contextRef="#ctx0" brushRef="#br1" timeOffset="117209.704">22992 6270,'27'0,"26"0,0 27,0 26,-1 53,-52-27,53 0,-53-26,0 0,-26 26,26-52,-27-27,27 26,27-26,-1-53,27 1,0-1,-26-53,52 26,-53 28,27-1,-53 26,0 80,-53 26,53 1,-26-1,26-26,0-26,0-1,0 27,0-53,53 53,53-53,0 0,-1 0</inkml:trace>
  <inkml:trace contextRef="#ctx0" brushRef="#br1" timeOffset="118017.7503">24659 6085,'0'-53,"0"0,0 53,0-53,-53 53,53-53,-79 53,26 0,27 0,-1 0,27 27,0-1,-53-26,53 53,0-26,0 26,-26-27,26 27,-53 53,53-27,-27 1,27-1,0 0,0-26,0 0,0 0,0-26,0 25,0-25,53 26,-53-27,27 27,-27-26,26-27,-26 53,80-53,-80 26,52-26,-25 0,-1 0,27 0,-26 0,-27-26</inkml:trace>
  <inkml:trace contextRef="#ctx0" brushRef="#br1" timeOffset="118432.774">24818 6667,'26'53,"27"0,-53 0,0 0,0 0,27-80,-27 1,53-27,-53 0,53 0,-53 0,79 0,-79 27,0 52,0 1,0 26,26-27,-26 1,0 25,53 1,-53 0</inkml:trace>
  <inkml:trace contextRef="#ctx0" brushRef="#br1" timeOffset="119092.8118">25347 5847,'27'-26,"25"26,-52-53,53 53,0 0,0 0,-53 26,27-26,-27 53,0 0,0 0,0 0,0 26,0 27,0-53,0 26,0 1,0-1,0 0,0-26,0 0,0 27,0-28,0 1,0 0,53 0,-53 0,0-26,-53-27,0 0,0 0,0 0,26 0</inkml:trace>
  <inkml:trace contextRef="#ctx0" brushRef="#br1" timeOffset="119722.8478">26723 6191,'-53'0,"53"-27,26 27,1 0,26 0,26 0,-26 27,27-27,-54 53,-26-27,53 27,-53-26,0 26,0 0,0 26,-27-26,1 0,-27 26,53-52,-26-1,26 27,0 0,26-53,53 0,1 0,-27 0,0 0,-27 0</inkml:trace>
  <inkml:trace contextRef="#ctx0" brushRef="#br1" timeOffset="119961.8615">26511 6614,'80'0,"-54"0,1 0,25 0,28 0,-1 0,27 0,-27 0,1 0,-27 0,0 0</inkml:trace>
  <inkml:trace contextRef="#ctx0" brushRef="#br1" timeOffset="120516.8932">26617 5582,'27'0,"25"0,1 0,53 80,-26-80,-1 26,0-26,-26 0,0 0</inkml:trace>
  <inkml:trace contextRef="#ctx0" brushRef="#br1" timeOffset="120959.9184">27358 5582,'0'0,"0"27,0 26,0 26,0-52,0-1,0 27,26-53,-26 53,53-53,-26-53,-27 0,53 27,-53-27,53 53,-53-27,26 27,1 0,-27 0,52 53,-52 0,0-26,0 25,0-25,0 26,0-27</inkml:trace>
  <inkml:trace contextRef="#ctx0" brushRef="#br1" timeOffset="121514.9503">29078 6852</inkml:trace>
  <inkml:trace contextRef="#ctx0" brushRef="#br1" timeOffset="124816.1391">4789 9974,'53'0,"26"0,-26-26,0 26,0 0,0 0,-27 0,-26 0,27 0</inkml:trace>
  <inkml:trace contextRef="#ctx0" brushRef="#br1" timeOffset="124982.1486">4921 10477,'80'-26,"-27"26,-1 0,1 0,-26 0,-1 0</inkml:trace>
  <inkml:trace contextRef="#ctx0" brushRef="#br1" timeOffset="125764.1933">6562 9631,'0'0,"0"79,0-53,0 1,0 26,0-53,53 53,0-53,-1 53,28-53,-1 79,-26-79,-26 53,-27-27,0 27,-27 27,-26-80,-26 53,26-53,0 0,27 0</inkml:trace>
  <inkml:trace contextRef="#ctx0" brushRef="#br1" timeOffset="125979.2056">6694 9683,'26'0,"27"0,27 0,26 0,-1 0,-25 0,-27 0,-27 0,27-26</inkml:trace>
  <inkml:trace contextRef="#ctx0" brushRef="#br1" timeOffset="126203.2184">7488 9657,'26'0,"-26"26,53 27,-53 0,0 27,0-1,0 0,-53 1,0 26,27-27,-27-26,26 26,-52-52</inkml:trace>
  <inkml:trace contextRef="#ctx0" brushRef="#br1" timeOffset="126661.2446">6218 9472,'0'26,"0"27,0 0,0 26,0 1,0-1,-27 27,27-27,0 1,0-1,0-26,27 26,26 1,52-54,1-26,53 0</inkml:trace>
  <inkml:trace contextRef="#ctx0" brushRef="#br1" timeOffset="127337.2833">8176 9657,'53'0,"-1"0,-25 0,26 26,-53 1,26 26,-26-27,53 1,-53 26,0-27,27 27,-27-27,0 1,0-1,0 27,-27-26,27 26,-53-27,53 27,27-53,-1 0</inkml:trace>
  <inkml:trace contextRef="#ctx0" brushRef="#br1" timeOffset="127643.3008">8149 9895,'27'-26,"-1"26,27 0,-27 0,54 0,-1 0,27 0,0 0,26-80</inkml:trace>
  <inkml:trace contextRef="#ctx0" brushRef="#br1" timeOffset="128281.3373">8467 10239,'0'-26,"0"-1,0 27,53 0,-27 0,27 0,53 0,0 0,-1 0,-25 0</inkml:trace>
  <inkml:trace contextRef="#ctx0" brushRef="#br1" timeOffset="128783.366">9049 9154,'-27'0,"27"80,0-27,-53-27,53 27,27-27,26-26,-27 0,-26-26,53-27,-53 27,0-1,0-26,-53 27,27 26,-1 0,27 0</inkml:trace>
  <inkml:trace contextRef="#ctx0" brushRef="#br1" timeOffset="130058.4389">9790 10186,'79'0,"0"0,1 0,26 0,-1 0,28-53,-54 53,-26 0,-27-26</inkml:trace>
  <inkml:trace contextRef="#ctx0" brushRef="#br1" timeOffset="130277.4515">10081 9895,'0'-26,"0"26,0 26,53 53,-53 1,0 26,0 0,0 26,0-53,0-26,0-26</inkml:trace>
  <inkml:trace contextRef="#ctx0" brushRef="#br1" timeOffset="130974.4913">10954 9604,'26'0,"27"-53,-26 53,26-26,26 26,-26 0,-27 0,-26 26,27-26,-27 80,0-54,0 27,-53-27,26 27,27-26,-53-27,53 53,0-27,27 27,26-53,26 26,-26-26,0 53,-27-53,-26 27,53-27,-53 53,0-27,-53 1,27 26,-27-27,-26-26,26 79,0-79,26 0</inkml:trace>
  <inkml:trace contextRef="#ctx0" brushRef="#br1" timeOffset="131373.5142">12012 9551,'0'0,"0"53,-53 26,53 54,-26-27,26 52,0-25,0-1,0-26,0 0,26-1,54-52,-28 0,1-53,27 53,-1-53,-26 0</inkml:trace>
  <inkml:trace contextRef="#ctx0" brushRef="#br1" timeOffset="131889.5437">12515 10001,'0'-53,"26"53,27 0,-26-26,26 26,-1 0,-25 0,26 52,-27-25,-26 26,0 0,0 0,0 0,0 26,-53-26,53-27,-53 27,53-26,0 26,27-53,-1 0,27 0,27 0,-1 0,-26 0,-27 0,-26 0</inkml:trace>
  <inkml:trace contextRef="#ctx0" brushRef="#br1" timeOffset="132101.5558">12488 10292,'0'0,"53"0,0 0,0 0,0 0,0 0,26 0,-26 0</inkml:trace>
  <inkml:trace contextRef="#ctx0" brushRef="#br1" timeOffset="132691.5893">12541 9551,'0'-26,"27"26,-1 0,54 0,-28 0,28 0,-27 0,0 0,-27 0</inkml:trace>
  <inkml:trace contextRef="#ctx0" brushRef="#br1" timeOffset="132977.6059">13203 9260,'0'27,"26"25,-26-25,0 26,0 0,0 26,0-26</inkml:trace>
  <inkml:trace contextRef="#ctx0" brushRef="#br1" timeOffset="133516.6367">13864 9631,'0'26,"0"27,80 79,-80-52,0-1,0 0,0 27,0 0,-80 0,1-27,-1 27,1-27,53-52,-27-1,79-26</inkml:trace>
  <inkml:trace contextRef="#ctx0" brushRef="#br1" timeOffset="134820.7113">14393 10292,'0'0,"53"0,-26 0,26 0,0 0,-1 0,1 0,0 0,27 0,-54 0,-26 0,27 0</inkml:trace>
  <inkml:trace contextRef="#ctx0" brushRef="#br1" timeOffset="135075.7259">14552 10027,'0'-53,"0"27,0 79,0 0,0-27,0 27,0 0,0 27,53 25,-53-25,0-1,53-26,-53-27</inkml:trace>
  <inkml:trace contextRef="#ctx0" brushRef="#br1" timeOffset="135729.7633">15849 9578,'-27'-53,"27"79,-53 1,53 26,-79 26,79 0,-53 1,53 25,-53 1,53-26,0-1,0-26,26 0,-26 26,53-52,-26 26,52-53</inkml:trace>
  <inkml:trace contextRef="#ctx0" brushRef="#br1" timeOffset="135970.7771">15796 10160,'26'0,"27"0,0-53,-27 53,27 0,0 0,27 0,-27-53</inkml:trace>
  <inkml:trace contextRef="#ctx0" brushRef="#br1" timeOffset="136381.8003">16431 9710,'26'0,"1"0,-27 26,0 27,0-26,0 26,0-27,-53 1,0 25,53-52,53 0,-27 27,1-27,25 0,-25 79,26-52,-53 26,-80 0,28-53,-1 53,0-53,-27 79,54-79</inkml:trace>
  <inkml:trace contextRef="#ctx0" brushRef="#br1" timeOffset="136681.8178">16854 9604,'53'27,"-53"25,79 28,-79-27,27 26,-27 0,0 1,0-1,-53 27,-27-27,28 27,-28-53,27 0</inkml:trace>
  <inkml:trace contextRef="#ctx0" brushRef="#br1" timeOffset="137402.8589">16431 9816,'0'-53,"26"53,-26-27,0 27,-53 0,27 0,-1 0,27 0,0 53,-26-53</inkml:trace>
  <inkml:trace contextRef="#ctx0" brushRef="#br1" timeOffset="138240.907">17489 9842,'26'-26,"54"26,-27 0,0 0,0 26,26-26,-53 80,27-28,-53-25,27 26,-27 26,0 27,-27-53,-26 0,27 0,-27 26,53-52,-26 26,26-1,0-52,52 0,28 0,-1 0,27-26,-27 26,-52-53,26-26</inkml:trace>
  <inkml:trace contextRef="#ctx0" brushRef="#br1" timeOffset="138459.9195">17489 10133,'53'0,"-27"0,1 0,52 0,-26 0,26 53,1-53,-1 0,1 0,-54 0</inkml:trace>
  <inkml:trace contextRef="#ctx0" brushRef="#br1" timeOffset="139463.9769">17277 9419,'27'0,"52"0,-26 0,-26 0,-1 0,27 0</inkml:trace>
  <inkml:trace contextRef="#ctx0" brushRef="#br1" timeOffset="140050.0104">17965 9181,'0'-53,"53"53,-26 0,26 0,-1 26,1 27,-53 0,0 0,0-27,0 1,-26 26,26-27,-53-26,53 53,26 0,1-53,-1 0,54 0,-27 0,26 0,-26 0,-27 0</inkml:trace>
  <inkml:trace contextRef="#ctx0" brushRef="#br1" timeOffset="143217.1916">18891 10292,'0'0,"53"0,0-26,26 26,27 0,27-53,-28 53,-52 0,0 0,-26 0,-27 0</inkml:trace>
  <inkml:trace contextRef="#ctx0" brushRef="#br1" timeOffset="143472.2062">19235 10027,'0'-26,"0"52,0 1,0 26,0-27,0 1,0 26,0 0,0-27,53 27,-53 0,0-27,0 27</inkml:trace>
  <inkml:trace contextRef="#ctx0" brushRef="#br1" timeOffset="144679.2752">19870 9710,'0'26,"0"54,0-27,0 0,0-1,0 1,0 0,0-26,0-1,27 27,26-53,-27 0,53 0,-79-26,53 26,-53-53,53 26,-53-26,0 0,0 80,0 26,0-27,0 1,0 26,0-27,0 1,-26 26,26-1,0-25,0 26,0-27</inkml:trace>
  <inkml:trace contextRef="#ctx0" brushRef="#br1" timeOffset="145272.3089">20823 9604,'0'-26,"0"52,-53 80,53-27,-80 27,80 0,0-27,0 27,0-26,0-28,80 28,-54-1,54-52,-27-27,-1 53,-25-53,26 0</inkml:trace>
  <inkml:trace contextRef="#ctx0" brushRef="#br1" timeOffset="145797.3389">21273 9869,'105'-53,"-25"53,-1 0,0 53,1-27,-27 53,0-26,-53 0,0 0,0 27,0-27,-53-1,0 1,0-26,26 26,27-27,-26-26,26 53,53-53,0 0,26 0,1 0,-1 0,-26 0,0 0</inkml:trace>
  <inkml:trace contextRef="#ctx0" brushRef="#br1" timeOffset="146024.3521">21352 10266,'53'0,"0"0,26 0,-26 0,0 0,26 0,-26 52,27-52,-54 0,1 0</inkml:trace>
  <inkml:trace contextRef="#ctx0" brushRef="#br1" timeOffset="147147.4163">21246 9392,'0'0,"53"0,26 0,-52 0,-1 0,27 0,27 27</inkml:trace>
  <inkml:trace contextRef="#ctx0" brushRef="#br1" timeOffset="147567.4404">21828 9234,'0'26,"27"1,-27 25,0-25,0-1,53 27,-53-26,26-27,-26 26,26-26,27 0,-26 0,-27 0,26 0,-26-53,0 27,27 26,-27 26,0 1,0-1,0 27,0 0,0 0,-53 0,53 0,-27-53</inkml:trace>
  <inkml:trace contextRef="#ctx0" brushRef="#br1" timeOffset="148444.4906">22357 9551,'0'27,"53"26,-53 26,80 53,-80-26,53 26,-53 1,0 25,0-52,-53 26,0-52,26-27,-26 0,53-27,-26-26,26 0</inkml:trace>
  <inkml:trace contextRef="#ctx0" brushRef="#br1" timeOffset="148968.5203">23072 10266,'26'0,"1"0,26-27,-1 27,1 0,0 0,0 0,0 0,-26 0,25 0</inkml:trace>
  <inkml:trace contextRef="#ctx0" brushRef="#br1" timeOffset="149240.5361">23310 10027,'0'0,"0"27,0-1,0 27,0 0,0 0,0 26,0-26,0 27,0-27,0 0</inkml:trace>
  <inkml:trace contextRef="#ctx0" brushRef="#br1" timeOffset="149787.5674">24104 9736,'-27'53,"27"0,-79 53,79-27,-53 1,53-1,0 1,0-28,0 28,0-27,0-27,0 1,26-27,1 53,26-53</inkml:trace>
  <inkml:trace contextRef="#ctx0" brushRef="#br1" timeOffset="150013.5803">24183 10213,'26'-53,"27"53,-26 0,26 0,0 0,0 0</inkml:trace>
  <inkml:trace contextRef="#ctx0" brushRef="#br1" timeOffset="150582.6129">24686 9895,'26'0,"27"0,26 0,-52 0,26 27,-27 25,27 28,-53-54,0 27,-53 0,27-26,-27 52,53-53,0 1,0-27,53 0,0 53,0-53,26 0,-53 0,1 0</inkml:trace>
  <inkml:trace contextRef="#ctx0" brushRef="#br1" timeOffset="150823.6266">25347 9895,'0'53,"53"0,-53 26,53-26,-53 27,0-1,0 27,0-27,0-26,-27 0,-25 0,-28 53,54-80</inkml:trace>
  <inkml:trace contextRef="#ctx0" brushRef="#br1" timeOffset="152604.7285">26749 9974,'0'-26,"80"26,-54-26,1 26,26 0,0 0,-1 0,-25 26,26-26,-53 79,0-26,0 0,0 0,-27 27,1-28,-27 1,27 27,26-27,-53-27,53 53,26-79,1 27,25-27,28 0,-1 0,1 0,-1 0,-53 0</inkml:trace>
  <inkml:trace contextRef="#ctx0" brushRef="#br1" timeOffset="152839.742">26855 10292,'27'0,"26"0,0 26,-1-26,1 80,27-80,-27 0,0 26,-1-26</inkml:trace>
  <inkml:trace contextRef="#ctx0" brushRef="#br1" timeOffset="153207.763">26749 9498,'27'0,"-1"0,1 0,26 0</inkml:trace>
  <inkml:trace contextRef="#ctx0" brushRef="#br1" timeOffset="153597.7853">27358 9313,'0'53,"0"-27,0 1,0 52,0-52,0 26,0-27,0 53,53-52,-27 26,-26-27,53 1,-53 52,0-52,-79-27,52 0,-26 0,1-27</inkml:trace>
  <inkml:trace contextRef="#ctx0" brushRef="#br1" timeOffset="153793.7965">27252 9498,'0'-53,"53"53,26 0,-52 0,26 0,26 0,-26 0,0 0,26 0</inkml:trace>
  <inkml:trace contextRef="#ctx0" brushRef="#br1" timeOffset="154158.8174">28205 9763,'0'26,"0"27,0 27,0 25,0 1,0 27,-27-54,27 0,-79 54,26-54,-27 27,-25-27,25 1,-52-1,53-79</inkml:trace>
  <inkml:trace contextRef="#ctx0" brushRef="#br1" timeOffset="154826.8553">26220 9683,'0'53,"-26"27,26 26,-80 79,80-53,0-26,0 53,0-27,27 0,26-52,-27-1,-26-26,80-53</inkml:trace>
  <inkml:trace contextRef="#ctx0" brushRef="#br1" timeOffset="157171.9893">6324 11694,'105'-79,"-52"79,0-27,0 27,0 0,0 0,-27 0</inkml:trace>
  <inkml:trace contextRef="#ctx0" brushRef="#br1" timeOffset="157337.9993">6429 12329,'80'0,"26"-26,-53 26,-1 0,1-53,0 53</inkml:trace>
  <inkml:trace contextRef="#ctx0" brushRef="#br1" timeOffset="158959.092">8837 11827,'0'0,"0"26,0 27,0-27,0 27,27 27,25-27,1-27,0 27,53 0,-53-27,-26 27,-27 0,0-26,0-27,-27 53,-26-53,-26 0,26 0</inkml:trace>
  <inkml:trace contextRef="#ctx0" brushRef="#br1" timeOffset="159171.1041">9181 11641,'0'-53,"53"53,-27-52,54 52,-1 0,1-27,-1 27,0 0,1 0,-27 0</inkml:trace>
  <inkml:trace contextRef="#ctx0" brushRef="#br1" timeOffset="159684.1334">10239 12171,'53'0,"27"0,26 0,-1 0,54-53,-53 53,-27 0,-26 0</inkml:trace>
  <inkml:trace contextRef="#ctx0" brushRef="#br1" timeOffset="159933.1477">10530 11879,'80'-26,"-80"-27,26 53,-26 27,0 52,0 0,0 1,0-1,0 0,0 1,0-1,0 1,0-54</inkml:trace>
  <inkml:trace contextRef="#ctx0" brushRef="#br1" timeOffset="160525.1813">11774 11800,'0'-53,"53"53,-27-53,27 53,-26 0,-1 0,27 0,-53 53,0 27,0-28,0 1,-26 27,-1-27,-26 0,27 0,26-27,-53 27,53-27,26 1,27-27,0 0,0 53,0-53,0 26,-53 27,0-26,-53 25,-26-25,26 26,-27-27,1-26,0 0</inkml:trace>
  <inkml:trace contextRef="#ctx0" brushRef="#br1" timeOffset="161088.2138">12726 11959,'0'-27,"27"27,26-53,0 53,0 0,0 0,26 27,-53-1,1 27,-27 0,0 0,0 27,0-1,-53 27,-26-27,26 0,0-26,53-26,-27 26,27-27,53-26,27 0,25 0,1 0,27-53,-54 53,0-26</inkml:trace>
  <inkml:trace contextRef="#ctx0" brushRef="#br1" timeOffset="161313.2266">12832 12435,'27'0,"-1"0,54 0,-27 0,-1 0,28 0,-1 0,1 0,-28 0</inkml:trace>
  <inkml:trace contextRef="#ctx0" brushRef="#br1" timeOffset="161853.2575">12568 11403,'26'0,"1"0,26 0,-27 0,27 0,-27 0,27 0,0 0,0 0</inkml:trace>
  <inkml:trace contextRef="#ctx0" brushRef="#br1" timeOffset="162069.2699">13361 11192,'27'0,"-27"0,0 52,0 28,0 52,0-26,0 0,0-27</inkml:trace>
  <inkml:trace contextRef="#ctx0" brushRef="#br1" timeOffset="163361.3438">14076 12514,'53'0,"-27"0,27 0,0 27,26-27,27 0,-53 0</inkml:trace>
  <inkml:trace contextRef="#ctx0" brushRef="#br1" timeOffset="163804.3689">14843 12250,'0'-53,"53"53,-26 0,-1 0,-26 0,0 53,53-53,-53 26,0 27,0 0,0 0,0 0,0-27,53-26,-53 27,53-27,-53 53,26-53,-26 53,0 26,0-52,-53 26,-26-27,26 27,0-53,0 0</inkml:trace>
  <inkml:trace contextRef="#ctx0" brushRef="#br1" timeOffset="164334.3993">16245 12223,'0'-26,"0"26,27-53,26 53,-27 0,27 0,0 0,0 53,-27-27,-26 27,0-26,0-1,0 27,0 27,0-28,0-25,-52 26,52-27,0 1,26-27,27 53,26-53,1 0,-1 0,-26 0</inkml:trace>
  <inkml:trace contextRef="#ctx0" brushRef="#br1" timeOffset="164552.4119">16087 12514,'26'0,"27"0,26 0,1 0,-1 0,27 0,-27 0,-26 0,-26 0</inkml:trace>
  <inkml:trace contextRef="#ctx0" brushRef="#br1" timeOffset="164913.4325">15822 11721,'53'-53,"-27"53,1 0,26 0,-27 0,1 0,52 0,-52 0,-1 0</inkml:trace>
  <inkml:trace contextRef="#ctx0" brushRef="#br1" timeOffset="165259.4523">16589 11509,'53'0,"0"0,0 0,0 0,0 0,-53 0,0 27,0 25,-79 28,-1 26,1-53,26-1,53 1,-53-26,53 26,53-53,26 0,1 0,26 0,-1 0,28 53,-54-53,-26 0</inkml:trace>
  <inkml:trace contextRef="#ctx0" brushRef="#br1" timeOffset="166516.5239">17489 12647,'26'0,"54"0,-1 0,1 0,-1 0,0 0,-26 0,0 0</inkml:trace>
  <inkml:trace contextRef="#ctx0" brushRef="#br1" timeOffset="166744.5373">17806 12356,'0'-27,"0"54,0 52,0 0,-52 27,52 0,0 0,0 26,-53-52,53-1,26-53</inkml:trace>
  <inkml:trace contextRef="#ctx0" brushRef="#br1" timeOffset="167372.5732">18733 11800,'0'-26,"0"79,-27 52,-26 107,0-53,0-27,53 27,-26-27,26-52,0-28,0-25,26-27,54 0,-27 0,0 0,-1-53,28 0,-27 0,0 0,0-53,-1 27,-52 26,27 0,-27 106,0 26,0-26,0 0,0 27,0-1,0-26,0 26,0 1</inkml:trace>
  <inkml:trace contextRef="#ctx0" brushRef="#br1" timeOffset="168279.6251">19764 12118,'0'0,"27"0,52 0,-26 0,0 0,0 53,-27-27,-26 27,53 0,-53 26,0-26,-53 0,27 26,-27-52,27-1,26 27,0-26,0 26,53-53,52 0,1 0,0 0,-27 0,1 0,-80 53,26-53</inkml:trace>
  <inkml:trace contextRef="#ctx0" brushRef="#br1" timeOffset="168496.6375">19606 12514,'53'0,"-27"0,53 0,1 0,26 0,26 0,-53 0,-26 27,-26-27,26 26</inkml:trace>
  <inkml:trace contextRef="#ctx0" brushRef="#br1" timeOffset="169058.6696">19579 11588,'0'27,"53"-27,0 0,26 53,27-53,-26 0,-1 26,-53-26</inkml:trace>
  <inkml:trace contextRef="#ctx0" brushRef="#br1" timeOffset="169478.6937">20346 11377,'0'53,"0"0,0 26,0-26,0 0,0 0,27 0,26-27,0-26,0 0,-53 0,26 0,-26-79,53-1,-53 133,0 0,0 53,0-27,0 1,0-1,-26 1</inkml:trace>
  <inkml:trace contextRef="#ctx0" brushRef="#br1" timeOffset="170935.777">21087 12753,'53'0,"-26"0,-1 0,27 0,-26 0,-1 0,53 26,-26-26,0 0</inkml:trace>
  <inkml:trace contextRef="#ctx0" brushRef="#br1" timeOffset="171799.8259">22146 12250,'0'-27,"26"27,27 0,26 0,-26 0,0 0,0 27,0-27,-53 26,27 27,-27-26,0 26,-53 0,0-27,0 53,-27-26,54 0,26 0,0-26,0-1,79 53,1-79,26 0,-27 0,27 0,26 53,-53-53,-26 0</inkml:trace>
  <inkml:trace contextRef="#ctx0" brushRef="#br1" timeOffset="172554.8693">23495 12197,'26'0,"27"0,-26 0,26 0,26 26,-52 27,-27-26,53-1,-53 27,0-26,0-1,0 27,0-27,-53 27,53-26,-53-1,53 54,0-54,0 1,53-27,26 53,0-53,1 0,-1 0,-26 0</inkml:trace>
  <inkml:trace contextRef="#ctx0" brushRef="#br1" timeOffset="172787.8829">23548 12462,'79'0,"-26"0,27 0,-1 26,53-26,-26 53,0-53,0 26,-53-26</inkml:trace>
  <inkml:trace contextRef="#ctx0" brushRef="#br1" timeOffset="173387.9173">23072 11509,'0'27,"26"-27,27 0,0 0,0 52,0-52,26 0,-26 0,-26 0</inkml:trace>
  <inkml:trace contextRef="#ctx0" brushRef="#br1" timeOffset="173948.9493">23998 11483,'0'0,"0"26,0 80,0-106,0 53,53-27,0 27,-27-26,27 26,-53-27,26-26,-26 53,0-27,0-26,-53 0,27 0,0 0,26 0</inkml:trace>
  <inkml:trace contextRef="#ctx0" brushRef="#br1" timeOffset="174144.9606">24104 11509,'26'0,"27"0,26 0,1 0,-1 0,0 27,-26-27,27 0,-54 52,-26 1</inkml:trace>
  <inkml:trace contextRef="#ctx0" brushRef="#br1" timeOffset="176109.0729">19103 12514,'0'-26,"0"26,0 0,0 26,0 27,0 0,0-26,0-1,0 27,0 27,0-28,0 1,0 0,0 0,0-26,0-1,0 1,-53 25,53-25,0 26,-26-53,26 53,0-27,0 1,0 26,0-27,0-26,52 0,-25-26,-27-27</inkml:trace>
  <inkml:trace contextRef="#ctx0" brushRef="#br0" timeOffset="188066.7568">1826 13917,'0'0,"0"-53,-53 53,53-27,-27 27,27 27,0 52,0-26,0-26,0 26,0-1,0 28,0-27,0-27,0 1,0 26,0-1,0-25,0-27,0-27,0-52,0 53,0-1,0-26,27-26,-27 0,0-1,26 27,-26 0,0 0,53 27,-53-1,0 54,53 26,-53 26,53 27,0-27,0 1,0 26,-27-53,27-1,-26 28,25-54,1 27,-26-53,26 0,-27-53,-26 0,0-26,53-27,-53 27,0-53,0 52,53 1,-53 26,0 0,0 0,0 27,26 26,-26 26,0 53,0 1,0-27</inkml:trace>
  <inkml:trace contextRef="#ctx0" brushRef="#br0" timeOffset="188611.788">3016 14181,'-26'0,"26"0,-80 53,80 0,0 0,0-26,0 25,0-25,27-27,52 26,-26-26,-26 0,26-26,-53-1,26-25,-26 25,0 1,0-27,0 26,-53 27,53-53,-79 53,52 0</inkml:trace>
  <inkml:trace contextRef="#ctx0" brushRef="#br0" timeOffset="188905.8043">3572 13811,'0'-27,"0"80,0 27,0-1,0 1,0 25,53 28,-53-54,0 0,0-26,0 0,53 27,-53-27,0-27,53-26,-53 26,26-26</inkml:trace>
  <inkml:trace contextRef="#ctx0" brushRef="#br0" timeOffset="189137.8181">3519 14234,'26'0,"27"0,0 0,0 0,-26 0,-1 0,27 0,-27 0,27 0</inkml:trace>
  <inkml:trace contextRef="#ctx0" brushRef="#br0" timeOffset="189512.8393">4128 14525,'26'0,"53"0,-26 0,-26 0,26 0,-27 0,27 0,0-79,-53 52,0 1,0 0,0-27,0 53,-53 0,0 0,0 0,0 53,0-27,53 0,-26 27,26-26,0-1,0 27,26-53,1 0,-1 0,27 0,-26 0,26 27,-27-27</inkml:trace>
  <inkml:trace contextRef="#ctx0" brushRef="#br0" timeOffset="189716.8509">4683 14128,'0'53,"0"0,0 27,0-27</inkml:trace>
  <inkml:trace contextRef="#ctx0" brushRef="#br0" timeOffset="189866.8593">4630 14631,'53'0,"-26"0,-27 80,0-80</inkml:trace>
  <inkml:trace contextRef="#ctx0" brushRef="#br0" timeOffset="190487.8953">2037 15240,'80'0,"-54"0,27 0,26 0,80 0,-27 26,54-26,-1 0,27 0,-27 0,53 0,0 0,-26 0,-27-26,0 26,-26 0,-53 0,-53 0,0 0,-53 26</inkml:trace>
  <inkml:trace contextRef="#ctx0" brushRef="#br0" timeOffset="194013.0969">12303 14128,'0'-26,"0"-27,0-26,0 26,0 26,0 1,0-27,-26 26,-1-25,-26-1,27 53,-1 0,-26 79,1 0,52 27,-80 27,80-54,-26 0,26-26,0 27,0-54,0 0,53-26,0 0,-27 0,27-26,-27 0,1-27,26 26,-27-26,27 27,-53 26,0 26,0 27,0-26,0-1,0 27,0-27,0 27,27 0,26-53</inkml:trace>
  <inkml:trace contextRef="#ctx0" brushRef="#br0" timeOffset="194449.1219">12726 14367,'0'0,"0"0,-79 52,79-25,0 26,0-27,0 1,53-27,-27 0,1 0,26 0,-53-27,26 27,-26-79,0 52,0-52,-26 79,-27 0,-26 27</inkml:trace>
  <inkml:trace contextRef="#ctx0" brushRef="#br0" timeOffset="195513.1827">13361 14552,'53'0,"-26"0,26 0,-53 0,53 0,-53 53,26 26,-26-52,0-1,0 27,-53-27,27-26</inkml:trace>
  <inkml:trace contextRef="#ctx0" brushRef="#br0" timeOffset="196270.226">14631 14525,'0'-53,"0"0,-52 1,-1 52,0 0,26 26,27 0,-79 1,79 52,-27-52,27-1,0 54,0-54,27-26,26 0,0-26,26-1,-52-26,-27 80,0-1,0 1,52-27,-52 53,27 26,-27-53</inkml:trace>
  <inkml:trace contextRef="#ctx0" brushRef="#br0" timeOffset="196526.2407">15055 14711,'0'0,"0"52,0-25,0-1,0 27,0-26,0-1,0 54</inkml:trace>
  <inkml:trace contextRef="#ctx0" brushRef="#br0" timeOffset="197013.2685">15716 14816,'0'-26,"27"26,26 0,-53 26,0 27,0-26,0 26,-27 0,-26-27,27-26</inkml:trace>
  <inkml:trace contextRef="#ctx0" brushRef="#br0" timeOffset="197688.3072">16722 14446,'0'-27,"0"-25,0 25,0 1,0-27,-27 53,-52 0,26 0,0 53,0-27,0 27,27 0,26 0,0 0,0-27,26-26,27 0,0 0,0 0,0-26,-27 26,-26-53,53 53,-53-27,0 1,0 26,0 26,0 1,0 26,0-27,0 1,0 26,0-27</inkml:trace>
  <inkml:trace contextRef="#ctx0" brushRef="#br0" timeOffset="198002.3246">17066 14578,'53'0,"-53"27,0-1,0 1,0-1,26 27,27-53,0 0,0 0,0 0,0 0,0 0</inkml:trace>
  <inkml:trace contextRef="#ctx0" brushRef="#br0" timeOffset="198542.3559">18177 14472,'0'27,"0"-1,0 27,0-26,0-1,0 1,-27 26,27-27,-52-26</inkml:trace>
  <inkml:trace contextRef="#ctx0" brushRef="#br0" timeOffset="199077.3861">18944 14367,'0'-27,"0"1,0 26,-79 0,-1 0,54 53,-27-1,27 1,26-26,-53-1,53 27,0-26,26-27,27 0,-26 0,25-53,-25 26,-27-26,53 27,-53-1,0-25,0 78,0 27,0-27,53 27,-53-26,26-1,80 27</inkml:trace>
  <inkml:trace contextRef="#ctx0" brushRef="#br0" timeOffset="199437.4072">19526 14472,'53'-26,"0"26,-53 0,-26 53,-1-53,-26 53,27-53,26 53,-27-53,27 26,27-26,52 0,-52 0,26 0,-27 0,-26 27,0 52,-26-26,-80 0,26-27,1-26</inkml:trace>
  <inkml:trace contextRef="#ctx0" brushRef="#br0" timeOffset="199886.4329">20796 14631,'0'-26,"0"52,0 27,0-26,53-1,-53 27,0-27,-26 1,-1 26,-52-53</inkml:trace>
  <inkml:trace contextRef="#ctx0" brushRef="#br0" timeOffset="200478.4667">21405 14208,'26'0,"-26"-53,0 26,0 27,-53 27,27 26,-27 26,53-26,-53 0,53 0,-53-27,53 1,53-27,-26 0,-1 0,27-27,0-26,0 27,-27 0,1-27,26 0,-80 106,27 0,-53 26,53-26,0 0,0 0,0 0,0 0,0-53</inkml:trace>
  <inkml:trace contextRef="#ctx0" brushRef="#br0" timeOffset="200831.4869">21696 14499,'0'53,"0"0,26-53,-26 53,27-27,26-26,26 0,-26-79,0-1,-27 54,-26-27,53 53,-53-27,0 27,0 53,0 0,0 0,0 27,0-1,-53-26,27 0,26 0</inkml:trace>
  <inkml:trace contextRef="#ctx0" brushRef="#br0" timeOffset="201228.5096">22754 14578,'0'27,"0"26,0-27,-26 27,26-27</inkml:trace>
  <inkml:trace contextRef="#ctx0" brushRef="#br0" timeOffset="201438.5213">23019 14684,'53'0,"0"0,0 0,-1 0,1 0</inkml:trace>
  <inkml:trace contextRef="#ctx0" brushRef="#br0" timeOffset="201670.5349">24104 14605,'0'26,"26"-26,53 0,-26 0,0 0,0 0,27 0,-1 0,0 0</inkml:trace>
  <inkml:trace contextRef="#ctx0" brushRef="#br0" timeOffset="201922.5493">25188 14763,'27'0,"-1"0,27 0,27 0,-1 0,27 0,-27 0,1 0,-1 0,0 0,1 0,-1 0,-26 0</inkml:trace>
  <inkml:trace contextRef="#ctx0" brushRef="#br0" timeOffset="202120.5607">26882 14896,'53'0,"0"0,-1 0,1 0,-26 0,-1 0,27 0,0 53,0-53,0 0,26 0,-26 0,0 0</inkml:trace>
  <inkml:trace contextRef="#ctx0" brushRef="#br0" timeOffset="202344.5735">27966 14975,'27'0,"52"0,1 0,-27 0,0 0,26 0,0 0,1 0,25 0</inkml:trace>
  <inkml:trace contextRef="#ctx0" brushRef="#br0" timeOffset="207933.8932">19447 16430,'0'-26,"0"-1,0 1,0-27,0 27,0-1,0-26,0 27,0-1,0 1,0-27,0 26,0 1,0-27,0 27,0-1,0-26,0 0,0 27,0-1,0-26,0 27,0 0,0-27,0 26,0 1,0-27,0 26,0 1,0-27,0 27,0-1,0-26,0 27,0-1,0 1,0 26,-53 0,53 26,-26-26,26 53,-27-53,27 27,-53-27,53 26,-26-26,26 53,-27-27,27 1,0-27,27 0,-27-27,53 27,-53-52,53 52,-53-53,26 53,-26-27,53 27,-27 0,27 0,0 53,-26-53,26 27,-27-27,27 52,0-52,26 0,-52 0,-1 0,27 0,-53 27</inkml:trace>
  <inkml:trace contextRef="#ctx0" brushRef="#br0" timeOffset="209553.9858">19473 14419,'0'0,"-53"0,80 0,-1 0,1 0,-1 0,-26 0,53 0</inkml:trace>
  <inkml:trace contextRef="#ctx0" brushRef="#br1" timeOffset="221375.662">18680 16536,'-27'0,"1"0</inkml:trace>
  <inkml:trace contextRef="#ctx0" brushRef="#br1" timeOffset="222268.7131">18627 16536,'0'0,"26"0,27 0,0 0,0 53,-53 0,0-27,0 27,0-26,0-1,-27 27,27-26,-26-1,26 27,0-27,0-52,0-27,79 27,-79-1,53-26,-53 27,53-27,-53 26,53 27,-53-26,0-27,0 27,27 26,-27 0,0 53,0-27,0 0,0 27,0-26,0-1,0 1,0 52,0-52,52-27,-52 26,53-26,0 0,-26 53,-1-53,27 0</inkml:trace>
  <inkml:trace contextRef="#ctx0" brushRef="#br1" timeOffset="223148.7634">19553 16536,'0'-26,"0"-1,0 27,-53 0,0 0,0 0,27 0,-27 0,53 0,0 27,0 52,0-26,0-27,0 1,0 26,0-27,0 1,0 26,0-27,0 1,0 25,-27-25,27-1,0 27,0-26,0-27,53 0,-26 0,25 0,1 0,27 0,-1-27,-26-52</inkml:trace>
  <inkml:trace contextRef="#ctx0" brushRef="#br1" timeOffset="223416.7787">19870 16695,'-26'0,"-1"0,-26 0,0 26,53 27,0-26,0-1,0 27,0-26,0-27,53 26,0-26,0-26,-53-1,53-26,-53-26,0 52,0 1,0 26,-79 0,79 26,-27-26</inkml:trace>
  <inkml:trace contextRef="#ctx0" brushRef="#br1" timeOffset="223871.8048">19976 16324,'0'-52,"53"52,-53 26,79-26,-79 53,27-27,-27 27,0 27,0-27,0 0,0-27,0 27,0-27,-53-26,53 53,0 0,0 27,0-28,0 1,0-26,0 26,0-27,0 1,0 26</inkml:trace>
  <inkml:trace contextRef="#ctx0" brushRef="#br1" timeOffset="224099.8178">20638 17039,'26'0,"0"0,-26 0,0 53,0 0,0-27,-26 1,0-27,-27 0</inkml:trace>
  <inkml:trace contextRef="#ctx0" brushRef="#br1" timeOffset="224720.8533">21246 16536,'0'0,"0"0,53 53,-53 0,0-27,0 1,0 26,0-27,0 1,0 26,-26-53,26 26,0-26,0-79,0-1,52 1,1 0,-26-27,26 53,-27 0,27 0,-53 53,-26 53,26 0,0 0,-27 0,27-27,0 1,0 26,0-27,0-26,53 53,-26-53,25 0,1 0</inkml:trace>
  <inkml:trace contextRef="#ctx0" brushRef="#br1" timeOffset="225191.8803">22013 16192,'0'-53,"0"0,-26 0,-1 53,-25 0,-1 0,53 53,-27-26,27-1,0 54,0-27,0-1,0 1,0 27,0-27,-53 26,53-26,0-27,0 1,0 26,0-27,0 27,0 0,0-26,53-27,27 0,-54 0,0 0,1 0</inkml:trace>
  <inkml:trace contextRef="#ctx0" brushRef="#br1" timeOffset="225447.8949">22278 16377,'26'-53,"-26"53,0 80,0-27,0 0,-26 0,26 0,0 26,-53-53,53 1,0 26,0 0</inkml:trace>
  <inkml:trace contextRef="#ctx0" brushRef="#br1" timeOffset="225889.9202">22622 16060,'26'-27,"-26"1,53 26,-53-53,27 80,-27-1,0 0,0 27,53-26,-53-1,0 27,0 0,0 0,0 0,0 0,0 26,0-52,0-1,0 27,0-26,0-1,0 27,0-27,0 27,-27-53,27 53,-53-53,27 80,-27-80</inkml:trace>
  <inkml:trace contextRef="#ctx0" brushRef="#br1" timeOffset="226850.9752">18362 16801,'0'53,"53"-53,-53 53,0-27,0 27,-26-27,-1 1,-52-27</inkml:trace>
  <inkml:trace contextRef="#ctx0" brushRef="#br1" timeOffset="228043.0433">15849 16351,'0'-27,"26"27,0 0,-26 0,53 53,-53 0,53 53,-53-26,0-1,0 0,-26-26,26 0,-27-26,27-1,0-52,0-1,53-79,0 27,27-53,-27 52,-1 1,-25 26,-27 26,0 27,0 53,0 0,0 27,0-27,0 0,0-27,0 27,0-27,0 1,0-27,53 79,0-79,0 0</inkml:trace>
  <inkml:trace contextRef="#ctx0" brushRef="#br1" timeOffset="228582.0742">16880 16166,'0'-53,"0"0,0 53,-79-53,26 53,0 53,53-27,-79 27,79 27,-27 52,27-53,0 1,0-27,0 26,0-26,0 0,0 26,0-26,0-26,0 25,27-52,-27 27,53-27,-27 26,27-26,-26 0</inkml:trace>
  <inkml:trace contextRef="#ctx0" brushRef="#br1" timeOffset="228838.0888">16775 16589,'26'0,"53"27,-52-27,52 0,-52 0</inkml:trace>
  <inkml:trace contextRef="#ctx0" brushRef="#br1" timeOffset="229079.1026">17277 16404,'0'0,"0"53,-26 0,26 26,0-26,-27 0,27 0,0 0</inkml:trace>
  <inkml:trace contextRef="#ctx0" brushRef="#br1" timeOffset="229439.1232">17489 16086,'53'-26,"-27"26,-26 0,53 0,-53 79,0-26,0 0,0-26,0 25,0-25,0-1,0 1,0 26,0-27,0 1,0 52,-26-26,26-27,0 1,0 26,-27-27,27 27,0 0,-53-53</inkml:trace>
  <inkml:trace contextRef="#ctx0" brushRef="#br1" timeOffset="230630.1913">16854 15795,'0'0,"0"0,0-53,0 0,0 27,0-27,0 27,0-1,0-26,0-26,0 26,0 27,0-1,0-26,0 27,0-1,0 27,-53 0,53 53,-53 27,53-54,-26 0,26 27,0-26,0-1,0-26,26-26,-26-54,53 1,-53 0,79-54,-79 54,53 26,-53 27,27 26,-27 53,26-27,-26 53,80 1,-54-27,27 0,0 26,0-53</inkml:trace>
  <inkml:trace contextRef="#ctx0" brushRef="#br1" timeOffset="231829.2599">21960 15742,'0'-53,"0"1,0 25,0-26,0 0,0-26,0 0,0-1,0 1,0 26,0 26,0-26,0 1,0 78,-52 53,52-26,0 0,-27 0,27 0,0-26,0-27,0-53,0 0,0-27,27 1,-27 0,52 26,-52 26,53 27,-53 0,53 0,-53 53,27 0,-27-27,53 27,-53 0,79-26,-26 52,-27-79</inkml:trace>
  <inkml:trace contextRef="#ctx0" brushRef="#br1" timeOffset="234650.4213">14552 16033,'0'-26,"0"0,0-27,0-53,0 79,0-26,0 0,0 1,0-1,0 0,0 0,0 0,0-26,0-1,0 27,0 27,0-1,0 27,0-79,-53 79,53-27,-26 27,26 0,-27 53,27 0,0 0,0 0,0 27,0-54,0 0,0-26,0-26,0-27,0 27,0-1,0-26,0 0,53 53,-26 0,-27 0,53 0,-53 53,26-53,-26 27,79-27,-26 53,27-53,-27 26,0-26,-27 0</inkml:trace>
  <inkml:trace contextRef="#ctx0" brushRef="#br1" timeOffset="235866.4908">13361 16563,'0'-53,"0"26,27 27,26 27,-53 26,53 0,-53-1,0 1,0 27,0-27,-27-27,27 1,-26-27,26 52,0-78,0 0,26-1,-26-52,106-1,-106 27,53-26,-53 53,27 26,-27-27,0 27,0 53,0 0,0-27,0 1,0 52,0-52,0 26,79-53</inkml:trace>
  <inkml:trace contextRef="#ctx0" brushRef="#br1" timeOffset="236376.52">14182 16351,'0'-53,"0"27,-27 26,1 0,-1 0,-26 0,27 26,26 27,-53 26,53 1,0-27,0 0,0-1,0 28,0-27,0 0,0 0,0-27,0 27,0-27,0 1,26-27,-26 53,27-27,26 27,-27-53</inkml:trace>
  <inkml:trace contextRef="#ctx0" brushRef="#br1" timeOffset="236621.534">14235 16774,'0'-53,"26"53,-26 27,53-1,-27-26</inkml:trace>
  <inkml:trace contextRef="#ctx0" brushRef="#br1" timeOffset="236974.5542">14473 16589,'0'-26,"53"26,-27 0,-26 79,0-53,0 1,0-1,0 27,0 0,0-26,0 26,27-53,-1 0,0 0,54 0,-54 0,-26-27,27 27,-27-26</inkml:trace>
  <inkml:trace contextRef="#ctx0" brushRef="#br1" timeOffset="237357.5761">14790 16404,'27'-53,"-27"0,26 53,1 0,26 0,-53 0,26 0,27 79,-53-26,0-26,0 26,0 0,0 0,0-1,0 1,0 27,0-27,0 0,0-1,0 1,0 0,0-26,0-1,0 27,-27 0,1-53</inkml:trace>
  <inkml:trace contextRef="#ctx0" brushRef="#br1" timeOffset="238819.6597">12091 16007,'0'-26,"0"-1,27 27,-27-79,0 52,0-26,0-26,53 26,-53 0,0 27,0-54,0 54,0-1,0-26,0 27,0 0,0-1,0-26,0 27,0-1,0-26,0 27,0-27,0 53,0 26,-27-26,27 53,-26 0,26-26,-27-27,27 79,-52-26,52-27,-27-26,27-26,0 0,53-54,-53 54,0-1,0-26,26 53,54 0,-27 27,-27-27,1 26,26-26,-27 53,27-26,0 52,-53-53</inkml:trace>
  <inkml:trace contextRef="#ctx0" brushRef="#br1" timeOffset="239809.7164">9657 16695,'0'-27,"0"1,27 26,-27 26,53 27,-53 0,53 53,-53-27,0 1,0-27,0 0,0-27,0 27,26-79,-26-1,53-26,-53-26,53-27,-53 0,53 27,-53-1,0 54,26 0,-26 105,0-26,0 0,0 0,0 26,0-26,0 0,53 0,-53-27,27 27</inkml:trace>
  <inkml:trace contextRef="#ctx0" brushRef="#br1" timeOffset="240319.7455">10583 16457,'0'-80,"0"27,0 1,-26 52,26-27,-53 27,53-53,-26 53,-27 53,53-26,-27 25,27 1,-53 53,53-26,0 25,0-25,-26-1,26 1,0-28,0 1,0-26,0-1,0 27,0-26,0-27,0 26,26-26,-26 53,53-53</inkml:trace>
  <inkml:trace contextRef="#ctx0" brushRef="#br1" timeOffset="240537.758">10583 16880,'27'0,"-27"-26,26 26,27 0,0 0,0 0,-27 0</inkml:trace>
  <inkml:trace contextRef="#ctx0" brushRef="#br1" timeOffset="240919.7799">11060 16668,'79'-52,"-53"52,1 0,26 0,-27 0,27 0,-53 26,0 53,0-52,-26 52,26-52,0-1,0 27,53-53,-53 26,53-26,-53 27,0 26,0 0,0-27,-27 27,1-26,-27-27,-27 53,54-53</inkml:trace>
  <inkml:trace contextRef="#ctx0" brushRef="#br1" timeOffset="241624.8202">12039 16404,'0'-27,"0"-26,26 53,53 0,-52 0,-1 0,1 0,26 0,-53 27,26-1,-26 27,0 0,0 27,0 52,0-26,0-27,0 0,0 1,0-27,0 26,0-26,0 0,0-27,0 27,0-26,0-1,-26-26,-1 0,-26 0,27 0,-1 0,-26-26</inkml:trace>
  <inkml:trace contextRef="#ctx0" brushRef="#br1" timeOffset="242329.8605">11324 17012,'-26'0,"-54"0,54 27,-27 26,27-53</inkml:trace>
  <inkml:trace contextRef="#ctx0" brushRef="#br1" timeOffset="243141.907">11298 16933,'0'0,"0"0,-80 0,27 79,1-26,-28 0</inkml:trace>
  <inkml:trace contextRef="#ctx0" brushRef="#br1" timeOffset="250140.3072">17224 4074,'0'-26,"0"-27,0 26,0 27,-26 0,26-26,-53 26,0 0,53 0,-53 53,-26 0,26 0,53 0</inkml:trace>
  <inkml:trace contextRef="#ctx0" brushRef="#br1" timeOffset="253499.4993">24315 4365,'0'0,"27"0,26 0,-27 0,27 0,-27 0,1 0,-1 0,27 0,-26 0,-1 0,-26 27,0-27,-53 0,0 0,0 0,27 0,0 0,-27 0,0 0,26 0,1 0,-27-53,53 26,0 27,79 0,-52 0,-1 0,1 0,-27 0,79 0,-79 80,-53-80</inkml:trace>
  <inkml:trace contextRef="#ctx0" brushRef="#br1" timeOffset="254767.5719">24474 4365,'0'0,"26"0,27 0,0-26,-26 26,26 0,-53 0,0 26,-27-26</inkml:trace>
  <inkml:trace contextRef="#ctx0" brushRef="#br1" timeOffset="255300.6024">24527 4339,'26'-53,"-26"79,27-26,-27 27,53-27,-27 0</inkml:trace>
  <inkml:trace contextRef="#ctx0" brushRef="#br1" timeOffset="255848.6337">24289 4471,'0'-53,"53"53,-53 27</inkml:trace>
  <inkml:trace contextRef="#ctx0" brushRef="#br1" timeOffset="261479.9558">14975 3783,'-52'0,"104"0,1 0,0 0,0 0,-26 0,26 0,-1 0,-52 0,0 53,0 27,0-54,0 27,0 0,0-27,-26 1,26 26,0-27,0 1,0 52,0-53,0 27,0 0,0 0,0 0,0-26,0-1,0 27,-26-53,-1-27,-26 27,0 0,27 0,26-26,-27 26,27 0</inkml:trace>
  <inkml:trace contextRef="#ctx0" brushRef="#br1" timeOffset="262370.0066">14817 3942,'0'0,"0"0,0-53,0 106,0-27,0 1,0 26,0-27,0 1,0 26,0-27,0 1,26 25,-26-25,0-1,0 27,0 0,0-26,0-27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1024" units="cm"/>
        </inkml:traceFormat>
        <inkml:channelProperties>
          <inkml:channelProperty channel="X" name="resolution" value="28.31858" units="1/cm"/>
          <inkml:channelProperty channel="Y" name="resolution" value="28.36565" units="1/cm"/>
        </inkml:channelProperties>
      </inkml:inkSource>
      <inkml:timestamp xml:id="ts0" timeString="2021-05-31T04:29:51.629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50"/>
    </inkml:brush>
    <inkml:brush xml:id="br2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1693 555,'0'0,"0"27,0 26,0-27,0 27,0 26,0-26,0-26,0-1,27-26,-27 53,26-53,-26 53,53-53,0 0,-26 0,-1 0,27-26,-27 26,-26-53,53 26,-53-26,0 27,53-27,-53-26,0 52,0 1,0-27,-26 53,26 26,0 1,0-1,0 27,26 0,-26 0,0 0,53 26,-53-26,80-26,-54 25,0-52,27 0</inkml:trace>
  <inkml:trace contextRef="#ctx0" brushRef="#br0" timeOffset="335.0191">2408 926,'26'0,"-26"26,27 1,-27 26,53-53,-53 79,26-79,-26 26,26-26,27 0,-53 0,53-79,-53 0,80-27,-80 26,26 28,-26-1,53 26,-53 54,0-1,0 27,0-27,27 1,-27 52,0-26,0-26,0 26</inkml:trace>
  <inkml:trace contextRef="#ctx0" brushRef="#br0" timeOffset="750.0427">3175 741,'0'52,"0"-25,0 26,0 0,0 26,0-52,0-1,0 27,0-27,26-26,1 0,26 0,-27-26,-26-27,80 0</inkml:trace>
  <inkml:trace contextRef="#ctx0" brushRef="#br0" timeOffset="944.054">3360 370,'0'-26,"0"-1,0 27,0 27,0 52,-26-53</inkml:trace>
  <inkml:trace contextRef="#ctx0" brushRef="#br0" timeOffset="1210.0692">3598 449,'0'27,"0"26,0 0,0 0,0 26,0 0,27-26,-27 0,53 0,-53 27,26-28,-26-25,0-1,27-26,-27 0</inkml:trace>
  <inkml:trace contextRef="#ctx0" brushRef="#br0" timeOffset="1453.0827">3519 820,'0'0,"26"0,1 0,52 0,-52 0,-1 0,27 0,-26 0,-1 0</inkml:trace>
  <inkml:trace contextRef="#ctx0" brushRef="#br0" timeOffset="1660.0945">4048 1032,'0'-27,"53"27,-26 0,52 0,-53 0,54-26,-54 26,1 0,52 0</inkml:trace>
  <inkml:trace contextRef="#ctx0" brushRef="#br0" timeOffset="2383.1363">5133 529,'0'-27,"0"1,-27 26,1 0,0 0,-27 0,53 26,0 27,0-26,0 26,26-27,1-26,52 80,-53-28,1-25,-27 26,53-27,-53 27,-27 0,1-53,-1 27,-26-27</inkml:trace>
  <inkml:trace contextRef="#ctx0" brushRef="#br0" timeOffset="2662.1522">5477 476,'0'-53,"0"79,0 27,0 0,0 27,53-27,-53 0,0-1,26 28,-26-1,0-26,0 0,53-27,-53 27</inkml:trace>
  <inkml:trace contextRef="#ctx0" brushRef="#br0" timeOffset="2894.1655">5265 688,'27'-27,"-1"27,1 0,26 0,-27-53,27 53,-27 0,1 0,-1 0,27 0,0 53,0-26</inkml:trace>
  <inkml:trace contextRef="#ctx0" brushRef="#br0" timeOffset="3242.1854">5874 873,'0'0,"53"0,26 0,-26 0,-27 0,27-80,-53 54,27-27,-27 0,0 53,-27 0,-52 0,26 0,0 0,27 0,26 27,-53-27,53 53,0-27,0 0,26 27,27-53,27 53,-1-53,27 0,26 27,-79-27,0 0,0 0</inkml:trace>
  <inkml:trace contextRef="#ctx0" brushRef="#br0" timeOffset="3630.2076">6403 264,'0'-79,"0"105,0 27,0 27,0-1,0 27,0 0,26 26,-26-26,0 0,0 26,53-53,-53 27,53 26,-53-52,0-54,27-26,-27-53,53-79</inkml:trace>
  <inkml:trace contextRef="#ctx0" brushRef="#br0" timeOffset="4026.2302">6482 476,'0'-53,"0"53,80 0,-54 0,1 26,52 27,-53 27,-26-1,0-52,-26 26,0-53,-27 52,26-52,-26 53,27-53</inkml:trace>
  <inkml:trace contextRef="#ctx0" brushRef="#br0" timeOffset="6202.3547">7699 449,'0'-26,"-26"26,-1 0,-25 0,-1 0,0 26,53 1,0 26,0-27,0 1,0 26,26-27,1 1,-1 26,27-27,-27 27,-26-27,53 27,-53-26,0-1,-79 54,53-80,-27 0,26 0,-26 0,27 0,-1-27,27-26,0 0</inkml:trace>
  <inkml:trace contextRef="#ctx0" brushRef="#br0" timeOffset="6621.3786">7779 793,'0'0,"26"0,27 0,-26 0,-1 0,27 0,-27 0,1 0,26 0,-53-52,0-1,0 26,-27 27,-52 0,53 0,-27 0,26 0,27 80,-53-54,53 0,0 27,0-26,0-1,0 54,53-80,0 26,26-26,1 0,26 0,-27 0,0-26</inkml:trace>
  <inkml:trace contextRef="#ctx0" brushRef="#br0" timeOffset="7229.4135">8387 529,'0'-27,"-26"27,26-26,-53 26,0 0,0 0,53 26,-26-26,26 53,0-26,0 52,53-79,-1 27,1-27,0 0,0 0,-26 0,26 53,-53-1,0-25,0-1,-27 27,27 0,0 0,0 26,27-52,-27-1,53-26,-53 53,26-53,0 0,-26-53,0 27,0-1,0 1,0-27,53 0,-53 27,27-27,-27 26,53-26,-53 27,53 0,0-27,-53 26,52 27</inkml:trace>
  <inkml:trace contextRef="#ctx0" brushRef="#br0" timeOffset="8519.4872">9075 608,'0'27,"0"-1,0 54,0-1,-26-26,26 0,0-27,0 27,0-26,26-27,27 0,-53-27,80-26,-80-53,52 27,-52 0,0 52,0 54,0-1,0 27,53-27,0 27,0-53,0 27,0-27,-53 0,26 0,-26-80,0 1,53 26,-53 0,0 27,0-27,-53 53,27 0,0 53,26-27,-53 1,53 52,0-26,0 0,0-27,26 27,1-53,25 53,1-53,27 0,-27 0,0 0,-27 0,27 0,-53-53,0 80,0-1,0 1,26-27,27 0,-53 0,53 0,-53-27,27 27,-1 0,27 0,-53 27</inkml:trace>
  <inkml:trace contextRef="#ctx0" brushRef="#br0" timeOffset="9389.537">10504 688,'0'-27,"-79"27,52 0,1 0,-27 53,53 0,-53 0,53-27,0 1,0 26,79-27,1-26,25 0,1 0,-26 0,-27 0,-1-53,-52 27,27-27,-27 26,0 1,0-27,-53 53,-26 0,79 27,-27 25,27-25,0 26,0-27,53 1,-26 26,25-53,1 53,0-53,0 0,27 52,-54-52,1 0</inkml:trace>
  <inkml:trace contextRef="#ctx0" brushRef="#br0" timeOffset="10191.5829">11536 264,'0'-26,"0"-27,0 106,-27 26,27 53,-79 80,26 0,53-53,-79-1,79-25,-53-1,53-53,0-26,0 27,0-54,0 0,0-26,53 0,-27-26</inkml:trace>
  <inkml:trace contextRef="#ctx0" brushRef="#br0" timeOffset="10671.6103">11933 661,'0'-53,"53"0,-53 27,0 26,-53 0,26 0,-26 53,-26-27,26 27,27-26,26-1,-53-26,53 79,0-52,26-27,1 26,-1-26,27 53,-27-53,-26 27,27-27,-27 26,0 27,0-53,-27 53,-25-53,25 53</inkml:trace>
  <inkml:trace contextRef="#ctx0" brushRef="#br0" timeOffset="10925.6249">12144 714,'0'-53,"0"27,0 26,0 26,0 1,0 26,0-27,0 0,0 54,0-27,0 0,0-27,0 27,0-53,0 26</inkml:trace>
  <inkml:trace contextRef="#ctx0" brushRef="#br0" timeOffset="11113.6356">12224 370,'0'-53,"0"27,0 26,0 53,0-27</inkml:trace>
  <inkml:trace contextRef="#ctx0" brushRef="#br0" timeOffset="12124.6935">12806 608,'0'-26,"-27"-27,1 53,26-27,-27 27,-25 0,-1 0,0 0,53 53,-53-26,53 26,0 0,26-53,-26 26,27-26,-1 0,-26 0,80 0,-80-53,52 53,-52-26,27 26,-1-27,27 27,-53 0,0 53,0-26,0 52,0 0,0 27,0 0,0 0,0-27,0 1,-26 25,26-52,0-26,-27-27,-26-53,53-26,0-27,0-53,0 27,27-1,26 54,-27 0,27 79,-26-27,-1 27,54 0,-54 0,0 53,-26-26,80 25,-80-25,0-1,0 27,26 0,-26-26,0-1,0-26,53-26,-53-54,53 27,-53-26,53 26,0 0,-27 53,-26 53,53 0,-53 0,27 0,-27 0,0 26,53-26,-53 0,0 0,0 0</inkml:trace>
  <inkml:trace contextRef="#ctx0" brushRef="#br0" timeOffset="13437.7686">14155 846,'0'-53,"-53"53,27-52,-27 52,0-27,0 27,0 0,-26 0,52 53,-26 0,53-27,0 27,80-26,-27-27,26 53,0-53,-26 0,27 0,-54-27,-26 1,27 26,-27 26,0 27,79-53,0 79,1-79,-27 0,0 0,0-26,-27 0,27-27,-53 0,26 0,-26 26,0-26,0 27,-53 26,27 0,26 26,-53 27,53 0,0-26,27-27,-27 0,52-53,1 0,0 0,27-79,-27-1,0 1,-53 26,26 27,-26 52,-26 27,-27 0,0 27,-27 26,27 26,0 1,1-1,52 0,-27 54,27-54,0-26,0 0,0 0,0-27,53 27,0-26,-27-27,27 52,-26-52,26 80,0-80,-27 0</inkml:trace>
  <inkml:trace contextRef="#ctx0" brushRef="#br0" timeOffset="13835.7913">15187 529,'0'-27,"0"54,0 26,0 53,0-1,0-25</inkml:trace>
  <inkml:trace contextRef="#ctx0" brushRef="#br0" timeOffset="13984.7998">15187 1217,'27'0,"-27"0,26 0</inkml:trace>
  <inkml:trace contextRef="#ctx0" brushRef="#br0" timeOffset="14144.809">15531 793,'27'-79,"25"53,-25 26,-27 0,0 26</inkml:trace>
  <inkml:trace contextRef="#ctx0" brushRef="#br0" timeOffset="15283.8741">2381 1746,'53'0,"0"-27,0 27,0 0,0 0,26 0,-26 0,0 0,0 0,26 0,-26 0,-26 0,-1 0,27 53,0-53,0 0,0 27,53-27,-53 0,0 53</inkml:trace>
  <inkml:trace contextRef="#ctx0" brushRef="#br0" timeOffset="15621.8935">4471 1931,'27'0,"26"0,0 0,0 0,0 0,0 0,26 0,-26 0,0 0,26 0,0 0,27 0,0 0,26 0,-26 0,-26 0,25 0,1 0,-26 0,26 0,26 0,-26 0,-27 0,0 0,1 0,-1 0,1 0</inkml:trace>
  <inkml:trace contextRef="#ctx0" brushRef="#br0" timeOffset="15891.9089">7382 2011,'79'0,"-26"0,0 0,-26 0,25 0,-25 0,26 0,0 0,26-27,1 27,-1 0,0 0,1 0,25-26,1 26,27 0,-28 0,1 0,0 0,53-53,0 53,-27 0</inkml:trace>
  <inkml:trace contextRef="#ctx0" brushRef="#br0" timeOffset="16242.929">11324 1799,'53'0,"-26"0,25 0,1-53,0 53,0 0,-26 0,52 0,-26 0,26 0,1 0,-1 0,27 0,53 0,-1 0,1 0,0 0,26-53,-53 53,1 0,-54 0,-26 0,-27 0,1 0,26 0</inkml:trace>
  <inkml:trace contextRef="#ctx0" brushRef="#br0" timeOffset="16496.9435">13838 1799,'79'0,"-52"-27,-1 27,27 0,-27-26,27 26,27 0,-1 0,0-53,27 53,0 0,53 0,-27 0,27 26,-27-26,-52 0,-28 53,-25-53,-27 27</inkml:trace>
  <inkml:trace contextRef="#ctx0" brushRef="#br0" timeOffset="20704.1842">5953 2963,'0'26,"0"54,0 52,0-26,0-27,27 1,-27-1,26-52,27 25,-27-52,1-26,26 0,-53-27,26 0,-26-27,53-25,-53-28,0 27,0 53,0 27,0 52,53 27,-53 0,0 0,0-26,0-1,0 27,27-26,25 25,-25-52,26 80,-27-80,27 26,0-26,27 0,-54 0</inkml:trace>
  <inkml:trace contextRef="#ctx0" brushRef="#br0" timeOffset="21350.2211">6959 2804,'0'-53,"-27"53,27-79,-53 79,53-26,-26 26,-1 0,1 0,-27 0,53 0,0 52,0-25,-27 26,27 0,0 26,0-26,0 0,0 26,53-26,-53 53,27-27,-27-26,0 0,53 0,-53-26,0-1,26 53,-26-26,0 0,53-53,-53 53,27 0,25-26,1-27,0 0,-26 0,26 0,-53-53</inkml:trace>
  <inkml:trace contextRef="#ctx0" brushRef="#br0" timeOffset="21745.2437">7250 3175,'26'26,"1"54,25-1,-52 0,53-26,-53 27,53-28,-53-25,27 26,-27-106,53 0,-53 0,0-53,53-26,-53 53,0 52,26 27,0 0,-26 0,53 53,-53-26,27-1,-27 27,53-27,-53 1,0 26,0-27,0 1,0 52</inkml:trace>
  <inkml:trace contextRef="#ctx0" brushRef="#br0" timeOffset="22465.2849">7885 2593,'0'-53,"0"0,26 53,27 0,0 0,-27 0,27 0,-26 0,26 79,-53-52,53-1,-53 53,26-26,-26 0,0 27,53-1,-53 0,0 27,0-53,0 27,53-1,-53 0,0-26,0 0,26 0,-26-27,0 27,0-26,0-27,0 0,-53 0,53-53,-79 53,79-27,-26 27</inkml:trace>
  <inkml:trace contextRef="#ctx0" brushRef="#br0" timeOffset="22871.3081">8678 3095,'0'0,"80"-53,-27 53,-27 0,27 0,-27 0,-26 27,0 26,0-27</inkml:trace>
  <inkml:trace contextRef="#ctx0" brushRef="#br0" timeOffset="23013.3161">8864 3466,'79'0,"-26"0,26 0,-52 0,-27-53,26 53,-26 26</inkml:trace>
  <inkml:trace contextRef="#ctx0" brushRef="#br0" timeOffset="25077.4343">10636 2169,'0'-26,"-53"-27,53 26,-53 27,53-52,-52 52,25-53,-26 79,53 1,0-1,0 53,0-26,0 27,0-1,0 0,0 27,0 0,0 26,0-52,0 26,-53-1,53 28,0-27,27-27,-27 0,53 54,-53-54,26-26,-26 0,0 0,53 0,-53-27,0 1,0 25,26-25,-26-1,0 27,53 0,-26 0,-1-53,54 0,-1 0,0 0,1-26,-1-80</inkml:trace>
  <inkml:trace contextRef="#ctx0" brushRef="#br0" timeOffset="25661.4677">11562 2011,'80'0,"-80"79,26 0,-26 1,0 25,53 28,-53-27,0-27,53 0,-53-26</inkml:trace>
  <inkml:trace contextRef="#ctx0" brushRef="#br0" timeOffset="25841.478">12224 2619,'79'0,"-26"0,-53 27,0-1,0 0,0 27,-53 0,-26-53</inkml:trace>
  <inkml:trace contextRef="#ctx0" brushRef="#br0" timeOffset="26531.5174">13573 2116,'0'0,"53"27,-26-1,-27 54,79-27,-79-1,26 1,-26 0,0-26,0-1,0 27,0-106,0-26,0 26,0 0,0 27,53-27,-53 26,27 27,-27 0,53 0,-53 53,79 0,-79-27,26 27,-26-26,53 52,-53-26,0-26</inkml:trace>
  <inkml:trace contextRef="#ctx0" brushRef="#br0" timeOffset="27101.5501">14446 1958,'0'0,"53"0,0 0,0 53,26-53,54 26,-54-26,0 0,-26 79,0-79,-53 27,0-1,-53 54,0-80,-26 53,0-53,-27 79,53-79,0 53,0-53,53 26,-53-26,27 0,-1 0,-52 0,26 0</inkml:trace>
  <inkml:trace contextRef="#ctx0" brushRef="#br0" timeOffset="27394.5668">15319 2540,'-26'0,"-53"53,26-27,-27 27,-26 0,54-53,25 26,-26-26,27 0,26 27,26-27,27 0</inkml:trace>
  <inkml:trace contextRef="#ctx0" brushRef="#br0" timeOffset="27736.5864">15822 2354,'0'0,"0"53,0-26,0-1,27 54,52-80,-53 0,1 0,26 0,-53-53,0 26,0 1,-80-27,54 26,-1 27,27-52,-79 52,26 0,53 26</inkml:trace>
  <inkml:trace contextRef="#ctx0" brushRef="#br0" timeOffset="29695.6985">11827 3624,'0'27,"0"26,0 0,0 0,0 26,0-52,53-1,-27-26,27 53,-26-53,-1 0,-26 0,53-53,-53 27,0-27,0-27,0 27,0 27,0 26,0-53,-53 53,0 0,0 0,0 26,0 27</inkml:trace>
  <inkml:trace contextRef="#ctx0" brushRef="#br0" timeOffset="29897.71">13018 3916,'0'52,"0"1,0-26,-53 26,53-27</inkml:trace>
  <inkml:trace contextRef="#ctx0" brushRef="#br0" timeOffset="30737.7581">13970 3519,'26'26,"-26"27,53 26,-53-26,53 27,-53-27,0 0,0-1,0-25,27-54,-27-52,0 26,0-26,0 26,53 0,-53 0,26 53,27 0,-53 53,53-27,-53 1,53 52,-53-26,26 0,-26 0,0-27,0 27,0-26</inkml:trace>
  <inkml:trace contextRef="#ctx0" brushRef="#br0" timeOffset="31263.7881">15028 3281,'0'-27,"-26"27,-27 53,0-27,27 27,-27 0,26-26,27 26,-53 26,53-53,0 1,-26 26,26-27,0 1,0 52,-53-52,53-1,0-26,53 0,-27 53,27-53,0 0,-26 0,-1 0,27 0,-27 0,-26 26,27-26,26 0</inkml:trace>
  <inkml:trace contextRef="#ctx0" brushRef="#br0" timeOffset="31576.8061">15478 3757,'0'26,"0"27,53-26,-26 26,-1-53,53 26,-26-26,-26 0,-1 0,27 0,-53-53,0 0,0 27,-53-27,0 53,0-53,0 53,1 0,-1 0,26 0,27 26</inkml:trace>
  <inkml:trace contextRef="#ctx0" brushRef="#br0" timeOffset="36046.0612">22992 449,'0'0,"0"27,0 26,0 26,0 27,0 26,0-26,0 0,0 0,0 26,53-26,-53 0,0 26,53-26,-53 26,0-26,0 0,53-27,-53 1,0-1,0 53,0-52,27-1,-27 0,0 1,52-1,-52 1,0-1,53-26,-53 0,0 0,27 26,-27-26,0 0,0 26,53 1,-53-1,0-26,26 26,-26-26,0 0,0 0,53 0,-53-27,0-26,0-52,0 25,0 1,0-1</inkml:trace>
  <inkml:trace contextRef="#ctx0" brushRef="#br0" timeOffset="37463.1426">20638 3201,'52'0,"-25"0,-27 27,53-27,26 53,-26-53,0 0,53 0,0 0,52 52,1-52,-27 0,27 0,-26 0,52 0,-27 0,-25 0,26 0,26 0,0 0,-53 0,80 0,26-52,27 52,-54 0,54-53,-53 53,26 0,26 0,-52-53,26 53,0 0,-26 0,26 0,-79 0,-1 0,1 0,-27 0,27 26,-53-26,-27 0,1 0,-1 0,1 0,-1 53,-26-53,0 0,26 0,1 0,25 27,-25-27,-1 0,27 0,0 0,26 52,0-52,-26 0,26 0,-26 0,27 0,25 0,28 0,-1 0,0 0,-53 0,27 0,26 0,-26 0,26 0,-26 0,26 0,0 0,1 0,-54 0,27 0,-27 0,-26 0,26 0,0 0,-52 0,-1 0,0 0,-52 0,-54 0</inkml:trace>
  <inkml:trace contextRef="#ctx0" brushRef="#br0" timeOffset="37687.1555">32173 3016,'80'26,"-54"54,-26-27,0 0,0 0,0-27,0 27,0-27,-26 27,-27-26,0 26,0-27,-26-26</inkml:trace>
  <inkml:trace contextRef="#ctx0" brushRef="#br0" timeOffset="38393.1954">32861 3968,'0'53,"0"0,0 27,0-27,0-1,0 1,0 0,0-26,0-27,53-53,-53 0,53 0,0-53,0 27,-53 52,26 27,1 0,-27 53,53 27,-53-27,0-1,26 28,-26-54,0 1,0-1,0 27</inkml:trace>
  <inkml:trace contextRef="#ctx0" brushRef="#br0" timeOffset="39683.2692">22992 449,'0'0,"0"27,-53 26,53-27,-79 27,26 0,53-26,-26-27</inkml:trace>
  <inkml:trace contextRef="#ctx0" brushRef="#br0" timeOffset="39870.2803">22992 502,'80'27,"-27"-27,0 53,-1-53,1 26,27-26,-27 0,0 0</inkml:trace>
  <inkml:trace contextRef="#ctx0" brushRef="#br0" timeOffset="41033.3469">19711 397,'27'26,"-27"27,0 53,0-27,0 1,0-28,0 1,0 0,0 0,26-53,-26 27,27-27,26 0,-53 0,53-53,-53 26,53-52,-53 26,0 0,26 0,-26 0,0 80,0-1,0 1,0 26,0-27,0 0,0 27,27-53,-27 53,52-53,-52 80,53-80</inkml:trace>
  <inkml:trace contextRef="#ctx0" brushRef="#br0" timeOffset="42015.403">20664 344,'-53'0,"53"-53,-26 53,-1-27,-52 27,52 0,1 0,-27 27,53 52,0-52,0-1,0 0,0 27,0-26,0 26,0 0,0 26,0-26,0 0,0 0,0 0,26 26,-26-52,0-1,0 27,27-53,-27 26,79-26,-79 27,53-27,0 0,-26 0,25 0,1 0,-26 0,-1 0,-26 0,27 0,-27-27,0-26</inkml:trace>
  <inkml:trace contextRef="#ctx0" brushRef="#br0" timeOffset="42577.4353">20929 502,'0'0,"0"27,52 52,-52-26,27 0,-27 26,0-52,0-1,53-26,-53 27,0-54,0-26,0 1,0 25,26-52,27 105,-26 27,-27 0,26-53,-26 53,0 26,0-52</inkml:trace>
  <inkml:trace contextRef="#ctx0" brushRef="#br0" timeOffset="43889.5103">21299 344,'0'-53,"26"53,1 0,26 0,-27 0,1 0,26 26,0-26,-53 27,0-1,26-26,-26 53,0 0,0-27,53 27,-53 0,0 0,0 0,0 0,0-27,26 1,-26 26,0 0,0-27,53 27,-53-26,0-1,0 0,27-26,-27 0,-53 0,26 0,1 0,-53 0,79 0,-80 0,54 0,-1 0,-26 0,80 0,-1 0</inkml:trace>
  <inkml:trace contextRef="#ctx0" brushRef="#br0" timeOffset="48637.7818">22992 555,'-53'27,"0"26,1 26,-1-52,0 25,26-52,27-26,0 26</inkml:trace>
  <inkml:trace contextRef="#ctx0" brushRef="#br0" timeOffset="49424.8269">22966 529,'0'-27,"53"27,0 27,0-1,0 27,26-53,-79 27,26-27,1 0,-27 26,53-26,-27 0,-26 53,27-53,26 0</inkml:trace>
  <inkml:trace contextRef="#ctx0" brushRef="#br0" timeOffset="49910.8547">22860 661,'-26'0,"26"53,-27-53,27 27,-26-27,26 26,-53-26,53 53,-27-53</inkml:trace>
  <inkml:trace contextRef="#ctx0" brushRef="#br0" timeOffset="50788.9049">23416 688,'0'0,"0"0,53 0,-53 26,26-26,-26 0,0-26,0-27,0 53,0 26,0 1</inkml:trace>
  <inkml:trace contextRef="#ctx0" brushRef="#br1" timeOffset="64443.6859">23151 1719,'0'-52,"0"25,0 1,0 26,0 0,0 26,-26 27,-27-27,26 27,-26-26,27-27,26 26,-27-26,27 0,0-26,0-27,0 26,0 1,0-27,27 53,26 0,-27 27,27-27,-53 26,53-26,-53 26,79-26,-26 53,-26-26,26-27</inkml:trace>
  <inkml:trace contextRef="#ctx0" brushRef="#br1" timeOffset="67268.8474">24156 3281,'0'-53,"0"26,0 1,0-27,0 0,0 26,0-26,0 27,0 0,0-1,-52 27,52-53,0 27,0-1,0-26,0 27,0-1,0-52,0 53,0-1,-27 27,27-26,0-27,0 26,-26-26,26 27,0-1,-53-25,53 25,0 1,0-27,-27 53,27-27,0 1,-26 26,26-27,0-26,-53 27,53-27,0 27,-27 26,27-27,0 1,0-27,-52 53,52-27,0 1,-27 26,27-53,0 26,0 1,0 52,0 27,-26-53</inkml:trace>
  <inkml:trace contextRef="#ctx0" brushRef="#br1" timeOffset="67832.8798">23892 1534,'-27'0,"27"53,-79 0,53-26,-27 25,0 1,26-53,-26 0,27-26,52 26,27 0,-26-27,-1 27,27 0,-26 0,-1 0,27 0,-27 0,27 106,-53-53</inkml:trace>
  <inkml:trace contextRef="#ctx0" brushRef="#br1" timeOffset="70075.008">25162 3228,'0'-27,"0"-26,0 53,0-26,0-27,0 0,0 0,0 27,0-1,0-26,-53 53,53-53,0 27,0-1,0-26,-26 1,26-1,0 0,0-27,0 27,0 0,-53 27,53-53,0 52,-27 27,27-53,0 27,0-27,-26 53,26-27,0 1,0-27,0 27,-27 26,27-27,0-26,0 0,-53 53,53-26,0-1,0-26,-26 27,26 0,0-54,0 54,-53 26,53-27,-27 27,27-53,0 80,0-1,0 1,0-27,0 0,0-27,0 27,0-53,-26 53,-27 0,53-26,-79 26,79 0,26 53,1-53,26 0,-1 0,1 0,0 0,0 0,0 0,27 0,-54 53,-26-27,0 80,0-53</inkml:trace>
  <inkml:trace contextRef="#ctx0" brushRef="#br1" timeOffset="72736.1602">26088 3148,'0'-26,"0"-1,0-26,-27 53,27-53,0 27,0 0,0-54,0 27,0 27,0-1,0-52,0 53,-52-1,52-26,0 27,0-1,-27 27,27-79,0 26,0 0,-26 53,26-26,0-1,0-26,-53 53,53-26,0-1,0-26,0 0,-27 53,27-26,0-27,0 0,0 27,0-1,0-26,0 27,-26 26,26-27,0-26,0 27,0 0,-53 26,53-27,-27 27,27-53,-26 53,26-26,0-1,0 27,26 0,27 0,27 0,-27 0,-106 0,53 0,-53 0,0 0,0 0,27 0,-27-26,53-1,0 1,-27 26,27-27,0 27,0 80,0-54,0 27,27-26,-1-1,1-26,52 79,-26-79,0 53,0 0,-27-53</inkml:trace>
  <inkml:trace contextRef="#ctx0" brushRef="#br1" timeOffset="75295.3066">27040 3175,'0'-27,"-26"27,26-26,0-27,-53 53,53-27,0-26,0 27,-26 26,26-53,0 27,0-54,0 54,0-27,0 0,0-26,0 52,0 1,-27 26,27-27,0-26,0 27,-53-27,53 26,0-25,-26 25,26-26,0 27,-53-27,53 26,0 1,0-1,-27 27,27-52,0 25,0 1,0-27,-26 53,26-53,0 0,0 26,-27 27,27-79,0 53,0-1,-52 27,52-53,0 27,0-1,-27 27,27-26,-26 26,26 0,-53 0,53 26,0 1,26-27,27-27,-26 1,-27-27,-53 53,26 0,1 0,-27 0,0 0,26 0,27 26,0 1,0-1,53-26,0 0,27 53,-1-53,-53 0,1 0,26 0,-53 53,-80 0,54-53</inkml:trace>
  <inkml:trace contextRef="#ctx0" brushRef="#br1" timeOffset="76891.3979">22939 3545,'-26'0,"-27"0,53 53,0-27,0 1,0 26,0-27,26-26,-26 27,27-27,-1 0,27 0,-26 0,-27 0,26-27,-26-26,0 0,0 27,0-27,0 53,-26 0,-27 0,26 0,27-26,-53 26,53 0,-26 0</inkml:trace>
  <inkml:trace contextRef="#ctx0" brushRef="#br1" timeOffset="77954.4587">22437 1481,'0'53,"0"-26,0 26,0 0,0 26,0-26,0 0,0 0,53 0,-53 26,0-53,0 1,0-27,0-27,26 27,-26-52</inkml:trace>
  <inkml:trace contextRef="#ctx0" brushRef="#br1" timeOffset="86815.9656">2514 4683,'0'-53,"0"26,-27 27,-26-26,0 26,27 0,26 0,-27 0,27 26,0 27,0 0,0-26,27 26,-27-27,26 27,-26 0,0 26,53-26,-53 0,0 0,0 0,-26-27,-54 27,27-53,27 0,26-53,0 1</inkml:trace>
  <inkml:trace contextRef="#ctx0" brushRef="#br1" timeOffset="87219.9887">2487 4709,'0'-26,"79"26,-52 53,-1-27,-26 54,80-28,-80 1,26 0,-26 27,0-27,53-27,-53 1,27 25,-27-78,53-53,-53 26,0 26,26 1,27 26,26 26,-79 1,27 26,-27-27,53 1,-53 25,0-25</inkml:trace>
  <inkml:trace contextRef="#ctx0" brushRef="#br1" timeOffset="87581.0093">3254 4868,'0'0,"0"79,0-52,0 52,0-26,0 0,0 0,0-27,0 27,53-26,27-27,-27 0,0-53,26 0,-53 0,-26 0,53 0</inkml:trace>
  <inkml:trace contextRef="#ctx0" brushRef="#br1" timeOffset="87767.0199">3387 4577,'0'-53,"0"53,-27 53,27-27</inkml:trace>
  <inkml:trace contextRef="#ctx0" brushRef="#br1" timeOffset="88383.0552">4366 4498,'0'-27,"0"-26,-27 0,-26 53,0 0,27 0,-1 53,-25-26,52 26,-53 52,53-25,0-1,0 1,0-1,0 0,0 1,0-27,0 26,0-26,0 0,0-27,0 27</inkml:trace>
  <inkml:trace contextRef="#ctx0" brushRef="#br1" timeOffset="88586.0667">3916 4947,'0'-26,"0"26,53 0,0-27,26 27,27 0,26-52,-52 52</inkml:trace>
  <inkml:trace contextRef="#ctx0" brushRef="#br1" timeOffset="88839.0813">4815 4524,'0'27,"0"52,0-26,0 26,0 1,0-1,0 0,0 1,0-27,0 0,0-1,0-25</inkml:trace>
  <inkml:trace contextRef="#ctx0" brushRef="#br1" timeOffset="89072.0946">4604 5106,'0'-26,"26"-27,27 53,-26 0,26 0,-1 0,1 0,0 0</inkml:trace>
  <inkml:trace contextRef="#ctx0" brushRef="#br1" timeOffset="89448.1161">5265 5212,'53'0,"0"0,0 0,0 0,-53-53,0 27,0-1,0-26,0 27,-27 26,-25 0,25 0,-26 0,27 53,-1-27,27 27,-53-26,53-1,0 27,27-27,-1 27,1-53,52 27,-26-27,0 0,0 0</inkml:trace>
  <inkml:trace contextRef="#ctx0" brushRef="#br1" timeOffset="89986.1467">6033 5000,'0'-26,"-27"26,-26-53,27 53,-27 0,26 26,-26 1,27 26,26-27,-27 27,27-26,0-1,0 27,27-53,26 26,-27-26,1 0,26 0,-27 0,-26-52,80-1,-80-27,0 1,26-1,-26-52,0 0,0 26,0 27,0-1,0 54,0-1,0 27,0 53,0 27,0 26,0-27,53 53,-53-52,0 25,0 1,0 0,0-27,-27 1</inkml:trace>
  <inkml:trace contextRef="#ctx0" brushRef="#br1" timeOffset="90840.1957">7329 4630,'0'-53,"0"27,0-27,-26 53,-1 0,-26 0,27 0,-1 26,-26 1,53 52,-26-26,26 0,0 0,0 0,53 26,0-53,0 54,-27-54,-26 1,27 26,-27 0,0-1,-80-52,27 53,27-53</inkml:trace>
  <inkml:trace contextRef="#ctx0" brushRef="#br1" timeOffset="91255.2194">7858 4498,'0'-53,"0"79,0 27,0 26,0 1,53-1,-53 1,53 25,-53-25,26-27,27 0,-26 0,26-53,-27 0,1 0,26 0,-27-53,-26-27,53 27,-53 0,0 27,-27 26,1-53,0 53,-27 0,53 26,-53 27,53 0,0 0,0 0,26 27,1-54,26-26,26 79,-26-79,-27 0,1 0</inkml:trace>
  <inkml:trace contextRef="#ctx0" brushRef="#br1" timeOffset="91524.2347">7620 4789,'79'0,"-26"0,0 0,27 0,-1 0,-26 0,26 0,-26 0</inkml:trace>
  <inkml:trace contextRef="#ctx0" brushRef="#br1" timeOffset="92251.2764">8599 4418,'0'53,"0"27,0 105,0-53,53 27,-53 26,0 0,0-26,0-53,0 0,0 26,0-79,0-27,0-52,0-54,0-25,0-54,0-26,0 26,0-26,0 26,0 27,0 52,53 54,-53-1,26 27,27 0,0 0,-26 0,-27 53,79 27,-79-27,0-1,0 1,-53 53,-26-26,-1 25,-26 1,54-79</inkml:trace>
  <inkml:trace contextRef="#ctx0" brushRef="#br1" timeOffset="93055.3224">10292 4683,'-53'0,"53"-53,-53 53,27-53,-27 53,27 0,-1 0,-26 0,0 26,53 27,0 0,0-26,0 52,0-26,27 0,26 0,-53 26,53-26,-53 0,0-26,0 25,-27-25,1-27,-54 0,54 0,-27 0,27 0,-27 0,53 0</inkml:trace>
  <inkml:trace contextRef="#ctx0" brushRef="#br1" timeOffset="93445.3447">10504 5133,'0'-27,"0"1,53 26,0-106,0 53,0 0,-53 0,26 0,-26 27,-26 26,-1 0,-26 26,27 27,-27 0,26 0,27 0,-52 26,52-26,0-26,0 26,0-27,52-26,1 0,27 0,26-53,-27 53,27-79,-27 26,-52 26</inkml:trace>
  <inkml:trace contextRef="#ctx0" brushRef="#br1" timeOffset="93865.3688">11139 4603,'-53'106,"0"-53,27 0,26 26,-53-26,53-26,0 26,26-53,27 0,-26 0,-1 0,27 0,-27 0,-52 106,0-53,26-1,-53 1,53 0,0-26,26 26,1-53,25 0,1 0,27 0,-27-53,26 0,-53-27,27 54,-53 0,0-27</inkml:trace>
  <inkml:trace contextRef="#ctx0" brushRef="#br1" timeOffset="94622.4117">11509 5159,'27'0,"-1"-26,27 52,-53 53,0-52,0-1,27 27,26 0,-27-53,53-53,-79-26,53 52,-53-25,27 52,-27 52,79-25,-26-27,-26 53,25-53,1 0,-26 0,-27 0,79-53,-79 0,53 0,-53 27,0-1,-26 27,-54 0,54 0,-1 0,27 27,-53 26,53-1,27 28,-1-54,27-26,0 53,0-53,-26 0,26 0,-27 0,-26 27,0-1,26-26,27 0,0 0,-53-26,53 26,-53-53,27 53,-27-27,53 27,-1 0,-25 27,-27 26</inkml:trace>
  <inkml:trace contextRef="#ctx0" brushRef="#br1" timeOffset="95455.4597">13361 5159,'0'-53,"-26"53,26 27,-53 26,53-1,-53 1,53 27,0-54,0 1,27 26,26-53,-1 0,28 0,-1-27,-26 1,-26-27,-27 26,53-26,-53 27,-27 26,-26 0,27 0,-1 0,-26 53,53 0,53 0,0-53,0 79,0-79,26 26,-26-26,-26 53,-1-53</inkml:trace>
  <inkml:trace contextRef="#ctx0" brushRef="#br1" timeOffset="95621.4691">14155 5238,'0'-26,"0"52,-26 27</inkml:trace>
  <inkml:trace contextRef="#ctx0" brushRef="#br1" timeOffset="95754.4767">14235 5529,'0'27</inkml:trace>
  <inkml:trace contextRef="#ctx0" brushRef="#br1" timeOffset="99383.6844">16166 4921,'0'26,"0"27,0 27,0 26,0-1,0 1,0-26,0-1,0-53,27-26,-27 53,79-53,0 0,-52-26,26-27,-53 0,26 0,-26-26,0-1,0 1,0 53,0-1,27 27,-27 27,0-1,0 53,0-52,0-1,0 1,0 26,0 0,52-53,-52 52,27 1,-1-53,27 53,0-53</inkml:trace>
  <inkml:trace contextRef="#ctx0" brushRef="#br1" timeOffset="100232.7324">17224 4551,'0'-53,"-26"53,26-27,-53 27,27-53,-1 53,27 53,-79-26,79 26,-53-1,53 28,-53 26,53-1,0 1,-27 0,27-26,0 25,0-25,0-1,0-26,0 26,0-52,0-1,0 27,53-26,-53-1,27 27,26 0,0 0,-27-53,1 0,25 0</inkml:trace>
  <inkml:trace contextRef="#ctx0" brushRef="#br1" timeOffset="100702.7598">17251 5027,'0'26,"0"27,0 0,0 0,0 53,0-27,0-26,0-26,0-1,0 27,0-53,0-27,53 1,-53-27,26-26,-26-1,53 27,-53 27,27 26,-27-53,0 80,53-27,-53 52,52-25,-52 26,0-27,0 1,0 26,27-27,-27 1</inkml:trace>
  <inkml:trace contextRef="#ctx0" brushRef="#br1" timeOffset="100951.7741">17701 5371,'0'0,"53"0,-53 53,26-53,0 0,27 0,27 0</inkml:trace>
  <inkml:trace contextRef="#ctx0" brushRef="#br1" timeOffset="101483.8045">18230 4947,'26'-26,"1"26,26 0,0 0,-27 26,27 1,-53 26,26-27,-26 1,0 26,0-27,-26 27,26-27,-53 1,0 26,53-27,0 27,27-53,25 0,-25 0,26 27,0-27,0 0,-27 0</inkml:trace>
  <inkml:trace contextRef="#ctx0" brushRef="#br1" timeOffset="102044.8366">18627 4498,'0'-53,"26"53,-26-53,27 53,26 0,-1 0,-52 0,27 53,-27-27,0 27,53 26,-53-26,0 27,0 26,0-27,0 0,0 1,0-27,26 52,-26-25,0-27,0 0,0 0,0 26,0-53,0 1,0 26,0-53,-26 53,-27-53,0 0,27 0</inkml:trace>
  <inkml:trace contextRef="#ctx0" brushRef="#br1" timeOffset="102426.8584">19182 5027,'53'0,"-26"0,-27 26,53-26,-53 27</inkml:trace>
  <inkml:trace contextRef="#ctx0" brushRef="#br1" timeOffset="102575.867">19288 5318,'0'53,"27"-53,-1 0,1 0</inkml:trace>
  <inkml:trace contextRef="#ctx0" brushRef="#br1" timeOffset="104242.9619">20320 4074,'0'-26,"0"26,-79-53,52 53,-26 0,0 0,53-27,-26 27,26 0,0 53,-27-53,27 53,0 0,0 0,0 0,0 0,0-27,0 1,0 26,0-27,0 1,0 26,0-27,0 27,0-53,0 53,0 26,0-52,0 26,0 0,0-1,0 1,0 0,0 0,0 0,0-26,0-1,0 1,0 52,0-53,0 1,0 26,0-27,0 1,0 26,0-27,53 27,-53-27,80-26,-27 53,-27-53,-26 53,79-53,-79 80,0-27,0-27,0 0,0 27,-26 27,-27-27,27 26,-27 27,53-53,-53 0,53 0,0-27,0 27,0 0,53-53,-27 0,1 26,26-26,-1 0,-52 27,0 26</inkml:trace>
  <inkml:trace contextRef="#ctx0" brushRef="#br1" timeOffset="106627.0987">20902 4286,'0'26,"0"27,0 27,0-1,0 0,0-26,0 0,0 27,53-27,-53-1,0-25,26-27</inkml:trace>
  <inkml:trace contextRef="#ctx0" brushRef="#br1" timeOffset="106814.1094">21378 4868,'27'0,"-27"53,0 0,0-27,-53-26,0 53</inkml:trace>
  <inkml:trace contextRef="#ctx0" brushRef="#br1" timeOffset="107535.1506">22146 4551,'26'0,"27"52,-53 1,53 27,-53-27,0 0,0-1,0-25,0-1,26-26,-26-26,0-1,53-25,-53-28,27 27,-27 0,53 0,-53 27,26 26,1 0,-27 53,53 26,-53-26,0 0,26-26,-26 25,0-25,0-1,0 27,53-53</inkml:trace>
  <inkml:trace contextRef="#ctx0" brushRef="#br1" timeOffset="108015.1781">23072 4418,'26'0,"1"53,26-53,-1 53,28-53,26 79,26-79,-53 53,-26-53,0 53,-53-26,0 26,-79 0,-54-1,-25 1,-1-53,53 80,27-80,-1 26,54-26,26 53,0-53</inkml:trace>
  <inkml:trace contextRef="#ctx0" brushRef="#br1" timeOffset="108262.1922">23760 5053,'-80'0,"27"0,-26 0,0 53,-1-53,1 53,52-53,27 53,0 0</inkml:trace>
  <inkml:trace contextRef="#ctx0" brushRef="#br1" timeOffset="108757.2205">24262 4603,'53'0,"0"27,-53 26,0-27,0 27,0-26,-26-1,-1 27,-26-27,27 27,-1-53,27 53,-53-53,53 27,27 26,-1-53,54 0,26 0,26 0,-53 0,-26 26,-26-26</inkml:trace>
  <inkml:trace contextRef="#ctx0" brushRef="#br1" timeOffset="109891.2854">20876 6138,'-27'0,"-26"53,53-27,0 54,0-27,53-53,-26 0,26 0,-53-27,52-26,-52 27,0-27,-26 26,-27-25,0 52,0 0,53 26</inkml:trace>
  <inkml:trace contextRef="#ctx0" brushRef="#br1" timeOffset="110094.297">21325 6403,'80'26,"-54"27,-26 26,-26-26,-1-26,-26 26</inkml:trace>
  <inkml:trace contextRef="#ctx0" brushRef="#br1" timeOffset="113128.4705">22013 6085,'0'-53,"0"106,0 53,0 26,27-26,-27 0,0 26,0-52,0-28,-27-25,27 26,0-106,0 0,27 0,-27-26,53-27,-53 27,53-27,0 53,-53 26,26 27,27 0,-53 53,26 0,-26-26,0-1,27 27,-27-27,0 1,0 26,53 0</inkml:trace>
  <inkml:trace contextRef="#ctx0" brushRef="#br1" timeOffset="113504.4919">22807 6217,'0'-53,"-26"106,-27-26,26 26,1-53,26 53,-53-53,53 26,0-26,0 27,53-27,0 53,26-1,-79 1,27-26,-27-1,52 54,-25-80</inkml:trace>
  <inkml:trace contextRef="#ctx0" brushRef="#br1" timeOffset="113864.5124">23204 6270,'53'0,"-27"0,27 0,-26 0,-1 0,-26 0,53 0,-53 53,0 0,-26-26,-1 26,-26-27,53 0,-53 27,53 0,0-26,0-27,53 0,0 0,27 0,-1 0,0 0,-26 0,-26 0,-27 0</inkml:trace>
  <inkml:trace contextRef="#ctx0" brushRef="#br1" timeOffset="117060.6954">28125 4180,'0'27,"0"52,0-53,0 1,0 26,53 53,-53-1,0 28,53 25,-53-25,0-27,27-1,-27 28,0-27,0-27,0 0,0 1,0-1,0 0,0 1,0-1,0 1,52-28,-52 1,0 0,53 27,-53-27,0-27,53 27,-53 0,0-27,27 1,-27 26,53-27,-53 1,0 26,26-27,-26 27,0-27,53 1,-53 52,0-26,0 0,26 0,-26 0,0-106,0 0</inkml:trace>
  <inkml:trace contextRef="#ctx0" brushRef="#br1" timeOffset="118566.7816">26511 6270,'-26'0,"26"-53,26 53,54 0,-27 0,-1 27,28-27,-1 0,1 0,-1 0,0 0,27 0,0 0,26 0,-26 0,-26 0,25 0,1 0,0 0,26 0,-52 0,-1 0,-26 0,26 0,1 0,-1 0,0 0,1 26,-1-26,-26 0,0 0,0 0,0 0,26 0,-26 0,0 53,0-53,26 0,1 0,-1 0,1 0,25 0,-25 0,26 0,-1 0,1 0,27-26,-28 26,-25 0,26 0,26-53,-53 53,1 0,-1 0,0-27,1 27,-27 0,26 0,-26 0,-27 0,1 0,52-53,-52 53,26 0,0 0,-27 0,0 0,27 0,0 0,0-52,0 52,26 0,1 0,-1 0,1 0,-27 0,-27-27,27 27,-27 0,27 0,-26 0,26 0,0 0,26 0,-53 0,27 0,0 0,-26 0,-1 0,27 0,0 0,0 0,-27 0,-26 0,-26 0</inkml:trace>
  <inkml:trace contextRef="#ctx0" brushRef="#br1" timeOffset="118800.795">32703 6032,'26'0,"53"0,-26 0,-53 53,27-53,-27 79,0-26,-80 0,27 0,1-26,-28 26,54-53</inkml:trace>
  <inkml:trace contextRef="#ctx0" brushRef="#br1" timeOffset="119414.8301">32994 6773,'0'26,"0"27,-27 0,27-26,0-1,0 27,-26-26,26-1,0-26,0 0,53-26,-53-54,79 27,-53 27,-26-27,27 53,-27-27,53 27,-53 53,0-26,26-1,-26 27,0-26,0-1,53 27</inkml:trace>
  <inkml:trace contextRef="#ctx0" brushRef="#br1" timeOffset="120720.9048">28046 4207,'0'-27,"0"27,-53 0,0 53,0 26,27-52,-27 26,53-27,-27-26,27 0</inkml:trace>
  <inkml:trace contextRef="#ctx0" brushRef="#br1" timeOffset="120944.9174">28099 4074,'79'27,"-52"-27,-1 26,27-26,-27 80,1-80,26 52,-27-52,-26 27,80-27,-80 53</inkml:trace>
  <inkml:trace contextRef="#ctx0" brushRef="#br1" timeOffset="122310.9957">28707 3916,'0'26,"0"27,0-27,0 1,0 26,0 0,0-27,27-26,-1 0,-26 0,53-53,0-26,-53 26,0 26,0 54,0-1,0 1,0 26,0 0,0 0,0-27,0 27,0-27</inkml:trace>
  <inkml:trace contextRef="#ctx0" brushRef="#br1" timeOffset="123037.0373">29369 3704,'0'-27,"0"27,0-53,-27 53,-26 0,0 0,27 0,0 0,-27 0,0 0,53 27,-27-27,27 26,-53 1,53 26,0 26,0-52,0-1,27 27,-27-27,0 27,0 27,0-27,0 0,0-1,0 1,0 0,0-26,26-27,-26 26,53-26,-26 0,26 0,26-53</inkml:trace>
  <inkml:trace contextRef="#ctx0" brushRef="#br1" timeOffset="123428.0596">29289 3942,'0'0,"0"53,0-27,0 1,0 26,27 0,-27-27,0 1,0 25,26-52,-26-26,53-27,-53 0,27 0,-27-26,53 79,-53-53,26 79,-26 27,0-26,27 26,-27-27,0 1,0 26,0-27</inkml:trace>
  <inkml:trace contextRef="#ctx0" brushRef="#br1" timeOffset="123636.0715">29580 4101,'27'0,"-27"-53,53 53,-27 0,1 26</inkml:trace>
  <inkml:trace contextRef="#ctx0" brushRef="#br1" timeOffset="124073.0964">29871 3810,'0'-27,"53"27,-26 53,-27-26,0 26,0-1,0-25,0-1,0 27,-53 0,53-26,26-27,27 0,-26 0,26 0,0-27,-27 27,-26-53,53 0</inkml:trace>
  <inkml:trace contextRef="#ctx0" brushRef="#br1" timeOffset="124546.1236">30242 3572,'0'-27,"26"27,27 0,-53 0,80 0,-27 53,-1 0,-52 0,53 0,-53-27,0 1,0 26,0-27,0 1,0 25,0-25,0-1,0 27,0 0,0-26,0-1,0 27,0-27,-26-26,-1 53,1-53,-27 0,27 0,-1 0,-26 0,27-26,26-1</inkml:trace>
  <inkml:trace contextRef="#ctx0" brushRef="#br1" timeOffset="125106.1556">29871 3783,'0'0,"-26"0,26-53,-26 53,-54 27,27 26,53 0,-79 0</inkml:trace>
  <inkml:trace contextRef="#ctx0" brushRef="#br0" timeOffset="135876.7717">28919 6164,'0'27,"0"26,0-27,0 27,0-26,0-1,0 27,-53-26</inkml:trace>
  <inkml:trace contextRef="#ctx0" brushRef="#br0" timeOffset="136252.7932">28919 6641,'53'-27,"-53"54,0 26,0-27,0 1,0 25,0-25,0-1,0 27,26-53</inkml:trace>
  <inkml:trace contextRef="#ctx0" brushRef="#br0" timeOffset="137040.8382">27966 6561,'0'0,"-79"0,26 27,0 26,0 0,53 0,-26-1,26 1,0-53,26 0,54 0,-27-26,-27-1,27-25,-53-28,0 54,0-1,0-26,-26 0,-27 53,0 0,53 0</inkml:trace>
  <inkml:trace contextRef="#ctx0" brushRef="#br0" timeOffset="139282.9663">29739 6376,'27'0,"-27"-26,0-27,0 53,0-27,0 1,-53-27,53 26,0 1,0-27,-27 53,27-26,0-1,0-26,0 27,0-1,0-26,0 27,0-27,0 27,0-27,0 26,0 1,0-27,0 26,0-26,0 1,0 25,0 1,0-1,0-26,-53 27,53-27,0 26,0 1,-26 26,26-26,0-27,0 26,-27-26,27 27,0-1,-52 27,52-26,0-27,0 26,0 1,0-27,-27 53,27 27,0-1,0 27,0 0,0 0,0-53</inkml:trace>
  <inkml:trace contextRef="#ctx0" brushRef="#br0" timeOffset="139798.9959">29686 4842,'0'-27,"0"1,-26 26,-1 53,-26-1,27 1,-27 0,27-26,-1 26,27-106,0 26,0 1,0-1,0-26,0 27,0 26,0 53,0-27,0 1,0-1,27 54,-1-80,1 0,25 26,-25-26,26 0,26 0,-52 0,-1 0,-26 0</inkml:trace>
  <inkml:trace contextRef="#ctx0" brushRef="#br0" timeOffset="141629.1007">30639 6297,'0'-27,"-53"27,53-53,0 0,0-26,0 26,0 27,0-1,-27-26,27 27,0-27,0 0,0-26,0 52,0 1,0-1,-26 27,26-53,0 27,0-1,0-52,0 53,-53 26,53-53,0 0,0 0,-26 0,26 27,0-27,0 26,-27 27,27-26,0-1,0-52,-53 26,53 26,0-25,-26 25,26 1,0-27,0 26,-53 27,26 27,27-1,0 1,27-27,-1 0,27 0</inkml:trace>
  <inkml:trace contextRef="#ctx0" brushRef="#br0" timeOffset="141936.1182">30427 4789,'0'0,"0"-53,-53 53,53-27,-26 27,-1 0,1 0,-54 27,28-27,25 26,-26-26,80 0,26 0,-1 0,1 53,27 0,-80-27,53 27,-53 0,26-26</inkml:trace>
  <inkml:trace contextRef="#ctx0" brushRef="#br0" timeOffset="143954.2337">31406 6191,'0'0,"0"-27,-53 1,53 0,0-54,-26 27,26 27,0-27,0 26,0 1,-53-27,53-26,0 26,0 0,0 26,0-52,-27 79,27-53,0 0,0 0,0 0,0 0,-26-26,26 53,0-1,0-26,-53 27,53-1,0-26,0 27,0-1,0-25,-27 52,27-27,0 1,0-27,-52 53,52-27,0-26,0 27,0-27,-27 53,27 26,0 1,53-1,26-26,-26 0,0 0,-26 0,26 0,-106 0,26 0,-52 0,26-53,0 53,53-26,0 26,0 53,0 0,26-53,80 53,-79-53,-1 0,27 26</inkml:trace>
  <inkml:trace contextRef="#ctx0" brushRef="#br0" timeOffset="145135.3009">29713 6694,'0'-27,"0"-26,0 27,0 26,79 0,-26 0,-53 0,26 0,-26 79,-26-26,0 0,26 0,0 0,52-53,-25 0,52 0,-26 0,0 0,0 0,0 0</inkml:trace>
  <inkml:trace contextRef="#ctx0" brushRef="#br0" timeOffset="145858.3426">30798 6561,'0'-53,"0"80,26-27,-26 26,0 1,0 26,0-27,0 1,26-27,1 0,26 53,-27-53,1 0,26 26,-27 27,-26 0,-26-27,-1 27,-52-53,26 53,0-53</inkml:trace>
  <inkml:trace contextRef="#ctx0" brushRef="#br0" timeOffset="146616.3859">31485 6561,'0'53,"0"-26,0-1,0 27,0-26,27-27,26 0,26 0,-26 0,-53-27,27-26,-27 80,0-1,0 1,52-27,-52 52,0 28,0-54,0 1</inkml:trace>
  <inkml:trace contextRef="#ctx0" brushRef="#br0" timeOffset="147421.432">30850 6482,'0'-26,"0"-1,0 27,-26 0,-53 0,79-53,-27 53,1 0,-27 27,53-1,-53-26</inkml:trace>
  <inkml:trace contextRef="#ctx0" brushRef="#br0" timeOffset="148372.4863">27993 4842,'53'0,"0"0,26 0,1 0,25 0,-25 0,-27 0,26 0,-53 0</inkml:trace>
  <inkml:trace contextRef="#ctx0" brushRef="#br0" timeOffset="148807.5113">27543 4603,'0'27,"0"26,0 0,0 26,0 0,0-26,0 27,0-27,53 0,-53 0,0-1</inkml:trace>
  <inkml:trace contextRef="#ctx0" brushRef="#br0" timeOffset="150082.5839">31776 6588,'0'-27,"0"1,0 26,0 0,0 53,0 0,-26-27,26 1,0 26</inkml:trace>
  <inkml:trace contextRef="#ctx0" brushRef="#br0" timeOffset="150628.6154">31459 6376,'53'-26,"-53"26,0 53,-27 0,27-27,0 0,0 27,0-26,0-1,0 27</inkml:trace>
  <inkml:trace contextRef="#ctx0" brushRef="#br0" timeOffset="151235.6501">31856 6588,'0'-27,"0"27,0 0,-27 0,27 53,0 0,-53-26</inkml:trace>
  <inkml:trace contextRef="#ctx0" brushRef="#br0" timeOffset="151956.6913">30771 6429,'0'27,"0"-1,0 27,0-27</inkml:trace>
  <inkml:trace contextRef="#ctx0" brushRef="#br0" timeOffset="154607.843">1323 7276,'0'-27,"0"27,53-26,0 26,0-53,0 53,0 0,26 0,-53 0,1 0,-27 0,53 79,-53 1,0 25,-27 1,-26 0,53-26,-53-1,53-26,0 0,0-27,27 27,26-53,26 0,53-26,-26 26,-26-80,-1 80,-52-53</inkml:trace>
  <inkml:trace contextRef="#ctx0" brushRef="#br0" timeOffset="154894.8589">1402 7673,'0'0,"53"0,0 0,0 0,53 0,53-53,26 53,-26-80,-54 80,1-53</inkml:trace>
  <inkml:trace contextRef="#ctx0" brushRef="#br0" timeOffset="155165.8749">2540 7620,'-26'0,"26"0,26 0,-26 53,79-53,-52 0,-1 0,54-27,-54 27</inkml:trace>
  <inkml:trace contextRef="#ctx0" brushRef="#br0" timeOffset="155576.8983">3149 6879,'0'-53,"0"26,0 80,0 27,0-1,52 53,-52-26,80 27,-80-1,79 27,-79-54,27-25,-27-54,53-26</inkml:trace>
  <inkml:trace contextRef="#ctx0" brushRef="#br0" timeOffset="155891.9165">3704 7593,'27'0,"-1"0,27 0,-53 0,53 27,-53 26,0-27,0 1,0 25,0-52,0-52,0-1,0 26,0-26,0 0,0 0,53 0,-27 53,54 0,-54 0,27 0</inkml:trace>
  <inkml:trace contextRef="#ctx0" brushRef="#br0" timeOffset="156207.9343">2963 7302,'0'0,"0"-26,106 26,-26 0,25 0,54 0,0-53,-53 53,0 0,-27 0,-53 0</inkml:trace>
  <inkml:trace contextRef="#ctx0" brushRef="#br0" timeOffset="157002.9799">4577 7382,'0'-27,"0"1,-53 26,27 0,-1 0,-52 53,53-1,26-25,0-1,0 27,0-26,0-1,0 27,0-26,26-27,1 0,25 0,1 0,-53-53,53 0,-53 0,27 26,-27-26,0 27,0 52,79 54,-79-54,53 27,-53-26,53-1,-53 27</inkml:trace>
  <inkml:trace contextRef="#ctx0" brushRef="#br0" timeOffset="157315.9979">4842 7620,'53'-53,"-27"53,1 0,-27 26,53 54,-53-54,0 1,26-27,1 0,-27-80,52 27,-52 27,27-27,-27 26,53 27,-27 0,1 0,-27 27,0-1,53 54,-53-54</inkml:trace>
  <inkml:trace contextRef="#ctx0" brushRef="#br0" timeOffset="157728.0213">5636 7223,'0'0,"-53"0,53 26,-27-26,27 27,0-1,0 27,27-53,-1 53,27-53,-26 26,-1-26,-26 53,53-53,-53 53,0 27,-27-27,1-53,-27 53,0-53,0 0</inkml:trace>
  <inkml:trace contextRef="#ctx0" brushRef="#br0" timeOffset="158418.0609">6218 6799,'0'-79,"0"53,-53-27,53 26,-53 27,53-26,-53 26,53 53,0 0,0 26,0 27,0 0,0 0,53 26,-53-26,79 26,-26-26,-53-27,53-26,-53 0,27 0,-27-27,0 1</inkml:trace>
  <inkml:trace contextRef="#ctx0" brushRef="#br0" timeOffset="158651.0743">6033 7540,'0'-26,"-27"26,80-53,26 53,1 0,52 0,-26-27,0 27,-27 0</inkml:trace>
  <inkml:trace contextRef="#ctx0" brushRef="#br0" timeOffset="159147.1027">6826 7434,'0'0,"-53"53,53 0,0 0,27-53,-27-26,53-27,-53 26,53-26,-27 27,27 26,26 26,-26 80,-53-79,0-1,0 27,0-26,0-1,0-79,0 27,0-1,0-26,0 0,80 27,-27-27</inkml:trace>
  <inkml:trace contextRef="#ctx0" brushRef="#br0" timeOffset="159596.1283">7435 7620,'0'26,"0"27,0-26,26-27,1 26,-1-26,54 0,-80-26,52-1,-52-26,27 53,26 27,-27-27,27 0,-53-27,27 27,-27-26,53 26,-53-27,26 27,-26 0,53 53,-53-26</inkml:trace>
  <inkml:trace contextRef="#ctx0" brushRef="#br0" timeOffset="160626.1873">8599 7302,'-26'0,"-27"27,53-1,-27 1,27 25,0-25,0-1,0-26,27 0,26 0,-27 0,-26-79,0 26,0 27,0-1,-26 27,-1 0,-26 0,53 0,27 53,52-53,27 0,26 0,0 0,-26-26,27-54,-1 1,-26 0,-53 26,-53-27,52-26,-52 27,0 26,-52 53,52-26,-53 26,0 0,53 0,-27 53,27 52,0 1,0 0,0 0,0 26,53-26,-53 26,0-26,0 0,0 0,0 0,-26 26,-1-79,-26 0</inkml:trace>
  <inkml:trace contextRef="#ctx0" brushRef="#br0" timeOffset="160848.2">9128 7673,'27'0,"26"0,-1 0,54 0,0 0,0 0,26 0,27-80</inkml:trace>
  <inkml:trace contextRef="#ctx0" brushRef="#br0" timeOffset="161548.24">10292 7170,'0'26,"0"27,0 0,0 0,0 0,0 26,0-52,0-1,0 27,53-53,0 0,-26 0,-1 0,27-53,0 0,-53 0,26-26,-26 26,0 27,0 26,0 53,0 0,27-27,-27 27,79-27,-79 1,80-27,-80 53</inkml:trace>
  <inkml:trace contextRef="#ctx0" brushRef="#br0" timeOffset="161884.2592">10927 7567,'27'0,"-27"26,0 1,26-27,-26-27,0 1,27 26,-27-53,0 0,53 53,-53-27,26 27,1 0,25 27,-52 52,27-52</inkml:trace>
  <inkml:trace contextRef="#ctx0" brushRef="#br0" timeOffset="162101.2716">11298 7434,'0'0,"0"80,0-54,0 27,0-26,53-27,-53 26,53-26,-27 0</inkml:trace>
  <inkml:trace contextRef="#ctx0" brushRef="#br0" timeOffset="162259.2807">11298 7117,'26'-26,"27"-27,-26 53</inkml:trace>
  <inkml:trace contextRef="#ctx0" brushRef="#br0" timeOffset="162468.2926">11483 7011,'26'0,"-26"53,53 0,-53 26,0 27,-26 26,26-26,-53 27,53-54,0-26,0-27</inkml:trace>
  <inkml:trace contextRef="#ctx0" brushRef="#br0" timeOffset="162721.3071">11298 7355,'0'0,"0"27,53-27,26 0,-26 0,0 0,0 0,0 0,0 0,0-27</inkml:trace>
  <inkml:trace contextRef="#ctx0" brushRef="#br0" timeOffset="162989.3223">11986 7540,'0'0,"53"0,-1 0,-25 0,-1 0,27 0,-26 0,-1 0</inkml:trace>
  <inkml:trace contextRef="#ctx0" brushRef="#br0" timeOffset="163572.3558">12912 6958,'-80'0,"54"0,26 0,-27 0,27 80,0-54,0 27,0-27,0 1,27 26,-1-27,-26 27,80-26,-80 26,26-53,-26 52,0-25,-53-27,0 0,0 53,0-53,1-27</inkml:trace>
  <inkml:trace contextRef="#ctx0" brushRef="#br0" timeOffset="163840.3711">13097 6958,'53'-53,"-53"0,26 80,-26 52,0-26,0 0,0 0,0 0,0 26,0-26,0 0,0 0,0 0,27-53,-27 79,79-79</inkml:trace>
  <inkml:trace contextRef="#ctx0" brushRef="#br0" timeOffset="164118.3865">13335 7540,'53'0,"-53"-26,53 26,-27-27,27 27,0-105,0 105,0-80,-53 54,26 26,-26-53,0 0,0 53,-52 0,-1 0,26 0,27 26,-53-26,53 80,0-54,0 1,0 26,0-27,53 27,-26-53,26 26,-27-26,0 0,-26 27,27-27</inkml:trace>
  <inkml:trace contextRef="#ctx0" brushRef="#br0" timeOffset="164441.4055">12912 7091,'0'0,"53"0,0 0,-1 0,1 0,27 0,-1 0,27 0,-27 0,1 0</inkml:trace>
  <inkml:trace contextRef="#ctx0" brushRef="#br0" timeOffset="165371.4587">13891 6641,'0'-27,"53"27,-53 27,26 26,-26 26,0 27,0 0,53 52,-53 1,0-27,0 27,0-53,-27 26,27-26,0-26,0-28,0 1,0-79,0-27,27-53,-27-53,0 27,53-80,-53 54,53-54,-53 106,0 27,53 52,-53-26,26 27,27 26,-53 53,53 0,-53 0,0 26,0 1,-53 25,0-25,-53 52,-26 0,0-79</inkml:trace>
  <inkml:trace contextRef="#ctx0" brushRef="#br0" timeOffset="166362.5154">15187 6905,'0'-53,"0"53,-53-53,0 53,0 0,0 0,1 0,52 27,-27-1,27 1,0 26,0 26,0-26,27 0,-27 0,105 26,-105-52,53 26,-53-27,0 1,0 52,-26-79,-27 26,26-26,-25 0,52 0</inkml:trace>
  <inkml:trace contextRef="#ctx0" brushRef="#br0" timeOffset="166894.5458">15425 7302,'0'0,"27"-53,26 53,-27-53,27 0,-27 1,-26-28,53 27,-53 27,-26-27,-1 53,1 0,-27 0,27 79,-54-26,54 0,-27 26,53-26,-27 0,27-26,0 26,53 0,0-53,27 0,-1 0,0 0,1 0,-1 0,-52 0</inkml:trace>
  <inkml:trace contextRef="#ctx0" brushRef="#br0" timeOffset="167418.5758">15981 6958,'26'-53,"-26"27,0 26,-26 0,-27 0,26 53,27-27,-52 27,52-26,0 26,0-1,26-52,27 0,0 0,-27 0,27 0,-53 27,0 26,-79 0,52 0,-26 0,53 26,-52-26,52-27,0 27,0 0,52-53,-25 0,-1 0,27 0,-26 0,26-53,-53 0,53 27,-53-27,26 26,-26 1,0-27,53 53,-53-53,26 27</inkml:trace>
  <inkml:trace contextRef="#ctx0" brushRef="#br0" timeOffset="168333.6281">16510 7196,'-26'0,"26"27,-27 26,27-27,0 1,0 26,0-27,0 0,0 1,27-27,25 53,1-53,0 0,0 0,0-27,27-52,-28 0,-52 26,27-27,-27 54,0-27,-27 53,1 0,-27 0,53 0,0 26,0 54,0-54,27 1,-1 26,27-27,-27-26,1 0,26 53,-27-53,1-26,26 26,-53-53,26 26,-26-26,0 0,0 27,0-27,-53 53,27 53,26 0,0-27,0 27,0 27,0-54,0-26,0 26,53-26,26 0,-26 0,0 0,-53 0,26 0,-26-26,53 26,-26 53,26-27,-27-26,0 0,-26-53,53 1,-53 25,27 27,26 0,-53 0,26 0,-26 79,0-52,27 26</inkml:trace>
  <inkml:trace contextRef="#ctx0" brushRef="#br0" timeOffset="169098.6719">18256 7143,'27'0,"-27"-52,-27 52,-79 52,27-25,-27 52,53 1,0-27,0-1,53-25,0 26,53 0,0-53,27 0,52 0,27-27,-80 1,27-27,-80 0,-26 27,0-1,0-26,-53 53,27 0,-53 27,79 52,0-53,0 27,0-26,26-1,-26 27,53-26,-27-27,27 53,-26-53,26 0,-27 0,1 0</inkml:trace>
  <inkml:trace contextRef="#ctx0" brushRef="#br0" timeOffset="169280.6823">18812 7223,'0'26,"-53"1,53 26</inkml:trace>
  <inkml:trace contextRef="#ctx0" brushRef="#br0" timeOffset="169429.6908">18600 7752,'80'-26,"-54"26,1-80,52 27,-79 27,53-27</inkml:trace>
  <inkml:trace contextRef="#ctx0" brushRef="#br0" timeOffset="169577.6993">19024 7487,'0'-26,"52"26,-52-27,53 27,-26 0</inkml:trace>
  <inkml:trace contextRef="#ctx0" brushRef="#br0" timeOffset="170718.7645">2011 8493,'53'0,"-27"0,27 0,0 0,26 0,-26 0,27 0,26 0,-1 0,54 0,-53 0,53 0,26 26,0-26,-26 0,79 0,-26 0,-27 0,0 0,0 0,-52 0,25 0,-52 0</inkml:trace>
  <inkml:trace contextRef="#ctx0" brushRef="#br0" timeOffset="171048.7833">6641 8493,'106'0,"26"0,-26-27,26 27,-26 0,53-53,-27 53,-26 0,26-52,-26 52,26 0,-26 0,0-53,26 53,-26 0,0 0,0 0,0 0,26-53,-26 53,26 0,-26 0,-27 0,1 0,26 0,-27 0,27 0,-27 0,27 0,-27 0,27 0</inkml:trace>
  <inkml:trace contextRef="#ctx0" brushRef="#br0" timeOffset="171416.8043">11086 8334,'132'0,"-26"0,0 0,26-26,-26 26,0 0,0 0,0 0,-1 0,1 0,0 0,0 0,0 0,26 0,-26 0,26 0,27 0,-27 0,27 0,0 0,-27 0,-26 0,53 0,-27 0,27 0,-53 0,52-53,1 53,-27 0,27 0,-27 0,27 0,-27 0,27 0,-53 0,0 0,-27 0,27 0,-53 26,0-26</inkml:trace>
  <inkml:trace contextRef="#ctx0" brushRef="#br0" timeOffset="171685.8198">16272 8308,'53'0,"26"0,27 0,26 0,1 0,25 0,28 0,-28 0,28 0,-28 0,-25 0,52 0,0 0,-26 0,-27 0,27 0,26 0,-26 53,-27-53,27 0,-53 52,-27-52,0 0,-79 27</inkml:trace>
  <inkml:trace contextRef="#ctx0" brushRef="#br1" timeOffset="184466.5508">3545 9207,'-26'53,"-27"-26,0 52,-26 0,26 27,26-53,-26 0,53-27,-26 27,26-26,-26-27,26 53,-53-53,53 26,-53-26,-27 53,27-53,27 53,-53 0,26 0,53-53</inkml:trace>
  <inkml:trace contextRef="#ctx0" brushRef="#br1" timeOffset="184780.5688">2990 9339,'0'27,"26"-27,-26 53,53-27,-26 27,26-26,-27 26,27-27,-27 27,27-27,0 27,-26-26,26 26,-53 0,26 0,-26-27</inkml:trace>
  <inkml:trace contextRef="#ctx0" brushRef="#br1" timeOffset="185197.5927">3889 9207,'0'-26,"0"26,0 53,0 26,-53 0,53 27,0 0,-52 26,52-26,0 0,26 0,27-53,-27 0,1 0,52-27,1-26,-1 0</inkml:trace>
  <inkml:trace contextRef="#ctx0" brushRef="#br1" timeOffset="186159.6477">4471 9419,'0'-27,"27"27,-1 0,1 0,26 0,-27 0,1 0,26 0,-27 53,-26 0,0-26,0 26,-53 26,0 0,27-26,-27 27,53-27,-27-27,27 27,0 0,27-53,26 26,-27-26,27 0,0 0,26 0,1 0,-1 0,-52 0</inkml:trace>
  <inkml:trace contextRef="#ctx0" brushRef="#br1" timeOffset="186468.6654">4392 9842,'0'0,"79"0,1 0,-27 0,0 0,0 0,26 0,0 0,1-53,-27 53,0-26,-27-27</inkml:trace>
  <inkml:trace contextRef="#ctx0" brushRef="#br1" timeOffset="186708.6791">5159 9445,'27'0,"-1"0,27 80,-26-27,26 0,-53-1,26 28,-26-1,0 1,0-1,-53 0,-26 1,26-27,0 0,0-53,53 52,-26-52</inkml:trace>
  <inkml:trace contextRef="#ctx0" brushRef="#br1" timeOffset="187051.6987">6085 9789,'0'-53,"53"53,0 0,-26 27,-1-27,27 26</inkml:trace>
  <inkml:trace contextRef="#ctx0" brushRef="#br1" timeOffset="187192.7068">6085 10107,'0'0,"27"0,26 0,-27-27,27 27,27 0,-54 0</inkml:trace>
  <inkml:trace contextRef="#ctx0" brushRef="#br1" timeOffset="188461.7794">8678 9207,'0'-26,"0"26,-26 0,-53 0,-1 53,-26 26,27 0,0-26,26 0,26 0,27 0,0-26,53-27,26 0,1 0,26 0,0 0,-54 0,1 52,-53-25,0 52,-53-26,-26 0,26 26,-26-26,52 0,-26 0,53 0,0-26,53-27,106 53,26-53,27 0,0 0,79 0,-80 0,27 0,-79 0,-27 0,-52 0,-54 26,1-26</inkml:trace>
  <inkml:trace contextRef="#ctx0" brushRef="#br1" timeOffset="189399.8329">7699 10874,'0'-53,"0"53,53 0,-53 27,0 26,0 26,0-26,0-27,0 1,27-27,26-53,-53 0,53-53,-53 53,53 0,-53 0,26 53,27 27,-53 26,79 0,-79 26,27-26,-27 0,0 0,0 0,0 26,0-26</inkml:trace>
  <inkml:trace contextRef="#ctx0" brushRef="#br1" timeOffset="189708.8503">8361 11006,'53'0,"-27"0,27 0,0 0,-53 0,27 0,-27 53</inkml:trace>
  <inkml:trace contextRef="#ctx0" brushRef="#br1" timeOffset="189871.8595">8440 11271,'0'0,"80"-27,-1 27,-53 0,1 0,26 0</inkml:trace>
  <inkml:trace contextRef="#ctx0" brushRef="#br1" timeOffset="190163.8767">9075 11086,'53'0,"-26"0,-1 0,27 0,-27 0,1 0,26 0</inkml:trace>
  <inkml:trace contextRef="#ctx0" brushRef="#br1" timeOffset="190721.9086">9895 10874,'0'0,"0"0,-26 0,26 53,-53-53,53 53,-79-53,79 53,-53-53,0 0,0 0,53-27,0-26,0 27,0 0,0-27,79 53,-26 0,-26 0,26 26,-27 27,1-27,25 27,-25-53,26 53,-27-53,-26-26,0-1,0-52,-53 53,27-27,-27 53,27-27,-1 27,27 0</inkml:trace>
  <inkml:trace contextRef="#ctx0" brushRef="#br1" timeOffset="191619.96">8308 8837,'26'0,"27"0,0 0,0-53,0 53,0 0,0 0,-27-27</inkml:trace>
  <inkml:trace contextRef="#ctx0" brushRef="#br1" timeOffset="191874.9743">8467 8652,'0'0,"0"-53,0 79,0 27,0 0,0 0,0 0,0 26,0 1,0-1,0-53,53 27,-27-53,27 0</inkml:trace>
  <inkml:trace contextRef="#ctx0" brushRef="#br1" timeOffset="192504.0106">9260 8599,'0'26,"0"27,-52 0,-1 26,0-79,0 0,0 0,53-53,-27 27,27-1,0-25,0 52,0-27,53 27,0 0,0 0,0 27,0 25,26-25,-52 26,26-27,-27 27,27-53,-53 27,0-54,0 1,0-27,0 0,0 26,-53-25,53 78</inkml:trace>
  <inkml:trace contextRef="#ctx0" brushRef="#br1" timeOffset="195003.1533">10610 9154,'0'0,"0"53,0 27,0-1,0 0,0-26,0 0,79-26,-52-27,-1 53,27-53,-27 0,27-27,-26 1,-1-27,-26 0,53-53,-53 27,0-1,0 27,0 27,0 52,0 27,0-26,0 26,0-1,0-25,0-1,0 27,27-53,-27 53,53-53,-53 53,79-53,-26 0,0 0</inkml:trace>
  <inkml:trace contextRef="#ctx0" brushRef="#br1" timeOffset="195715.1942">11642 8890,'0'-27,"-27"-26,1 53,26-26,-27 26,27 0,-79 53,79-27,-27 27,27 0,0 0,-52 0,52 26,0-26,0 0,0 0,0 0,0 26,0-52,0-1,0 1,26 26,-26-27,0 27,0 0,26-53,-26 26,53 1,-26 26,-1-53,27 0,0 0,0-27,-53-26</inkml:trace>
  <inkml:trace contextRef="#ctx0" brushRef="#br1" timeOffset="196128.2179">11906 9313,'0'26,"27"27,-27 0,26-26,-26-1,27-26,-27 53,53-53,-53-26,0-54,0 27,0 0,0 27,26-27,27 80,0 25,-53-25,26-27,-26 79,0-26,53-26,-53-1,0 27,0-26,0-1</inkml:trace>
  <inkml:trace contextRef="#ctx0" brushRef="#br1" timeOffset="196682.2495">12409 8863,'0'-26,"26"26,27 0,-53 26,80-26,-80 53,26-53,-26 80,0-54,0 0,0 27,0-26,0-1,0 1,0 26,0 0,0-1,27 1,-27 27,53-27,-53 0,26 0,-26-27,0 0,0 27,0 0,0-53,-53 53,0-53,-26 0,52 0</inkml:trace>
  <inkml:trace contextRef="#ctx0" brushRef="#br1" timeOffset="197538.2985">13388 9260,'0'-53,"26"53,-26-26,53 26,0 0,0 0,0 53,0-27,-27 1,-26 52,53-26,-53 0,0 0,-26 26,26-52,-53-1,0 53,53-52,27-27,-1 53,27-53,26 0,-26 0,27 0,-28 0</inkml:trace>
  <inkml:trace contextRef="#ctx0" brushRef="#br1" timeOffset="197771.3118">13547 9578,'26'0,"27"0,0 0,-27 0,1 0,52 26,-26-26,0 0,26 0,-26-26</inkml:trace>
  <inkml:trace contextRef="#ctx0" brushRef="#br1" timeOffset="198264.34">13282 8916,'0'-26,"0"26,0-27,27 27,25 0,1 0,-26 0,26 0,-27 0</inkml:trace>
  <inkml:trace contextRef="#ctx0" brushRef="#br1" timeOffset="198660.3627">13811 8731,'53'0,"-26"0,26 53,-27-27,-26 1,79 26,-79-27,27-26,-27 53,0 0,0-79,0-1,0 1,0-1,0-26,26 53,-26-26,27 26,26 0,0 0,-53 26,53 27,-53-26,0-1,0 27,0 0,0 26,0-26,0-53</inkml:trace>
  <inkml:trace contextRef="#ctx0" brushRef="#br1" timeOffset="201831.5441">15134 9578,'27'-27,"-1"27,53 0,-79 0</inkml:trace>
  <inkml:trace contextRef="#ctx0" brushRef="#br1" timeOffset="201989.5531">15108 9869,'53'0,"0"0,-27 0,0 0,27 0</inkml:trace>
  <inkml:trace contextRef="#ctx0" brushRef="#br1" timeOffset="204851.7168">17436 9128,'-26'0,"-54"53,54-53,-1 53,-26-53,0 53,1-1,-28-25,27-27,27 79,-27-79,53 27,26-27,54 53,26-53,-1 0,-25 0,26 26,-27-26,0 53,-52-53,-27 53,0 26,-27-26,-26-26,-26 52,26-26,0 0,-26 0,52-27,27 27,-53-53,53 27,0-1,27-26,-1 0,27 53,27-53,78 0,28 0,25 0,-78 0,25 0,-52 0,-26 0,-28 0,28 0,-54 0,1 0,-1 0</inkml:trace>
  <inkml:trace contextRef="#ctx0" brushRef="#br1" timeOffset="205947.7795">15663 10557,'0'0,"0"79,80-26,-80 0,26 0,-26 26,0-52,53-1,-26-26,-27-26,0-1,0-26,52-26,-52 26,0 26,27-26,-1 53,-26 27,80-1,-80 27,26 27,-26-27,0 0,53-1,-53 1,0 0,0-26</inkml:trace>
  <inkml:trace contextRef="#ctx0" brushRef="#br1" timeOffset="206255.7971">16404 10848,'27'0,"26"0,-1 0,-25 0,-1 0</inkml:trace>
  <inkml:trace contextRef="#ctx0" brushRef="#br1" timeOffset="206419.8063">16510 11192,'0'0,"26"0,-26-53,80 53,-54 0,27 0</inkml:trace>
  <inkml:trace contextRef="#ctx0" brushRef="#br1" timeOffset="206691.8221">16986 11006,'27'0,"26"0,26 0,0 0,-26 0,0 0,0 0</inkml:trace>
  <inkml:trace contextRef="#ctx0" brushRef="#br1" timeOffset="207320.8579">17859 10821,'0'-26,"-26"26,-27 53,-26-27,26-26,0 0,53-26,0-27,0 26,26 27,-26-79,27 79,-27 26,26 1,-26 26,53 26,-26-26,25-27,-25-26,26 80,0-80,-27 0,-26-53,0 0,0 0,-26-26,-27-1,26 54,-26 26,27-27,0 27,-54 0,80 0,0 80,27-80</inkml:trace>
  <inkml:trace contextRef="#ctx0" brushRef="#br1" timeOffset="208146.9053">16907 8704,'0'-52,"53"52,0 0,-27 0,1 0,52 0,-26 0,-27 0</inkml:trace>
  <inkml:trace contextRef="#ctx0" brushRef="#br1" timeOffset="208378.9186">17595 8334,'53'0,"-53"-26,0 26,26 53,-26-1,0 28,0 26,0-27</inkml:trace>
  <inkml:trace contextRef="#ctx0" brushRef="#br1" timeOffset="210269.0263">18627 9366,'0'-53,"0"79,0 54,0-1,0-26,0 0,0 0,0-27,0 27,26-26,54-27,-54 0,27 0,-53-27,53 1,-53-27,26 0,-26 0,0 0,0 0,0 27,0 26,0 53,0-27,0 27,0 0,0 0,0 26,53-52,0 26,0-53</inkml:trace>
  <inkml:trace contextRef="#ctx0" brushRef="#br1" timeOffset="211709.109">19526 9075,'0'-53,"-26"-26,26 52,-27 27,27-53,-79 53,79-26,-26 26,-1 0,27 26,0 54,-53-27,53-1,0 1,0 0,0 27,0-27,0 26,0 0,-26 1,26-1,0 0,0 1,0-27,0 0,0-27,0 27,0-27,0 27,0-26,26-27,27 0,-26 53,-1-53,27 0,-27 0,27-27,-26 27,-1-79,-26 26</inkml:trace>
  <inkml:trace contextRef="#ctx0" brushRef="#br1" timeOffset="212098.1313">19632 9525,'0'53,"27"-27,-27 27,52-27,-52 1,0 26,27-53,-27 26,26-26,-26 0,0-53,0 0,53 1,-53-1,0 0,27 53,-27 26,26-26,-26 53,53-53,-53 53,27-53,-27 53,53 26</inkml:trace>
  <inkml:trace contextRef="#ctx0" brushRef="#br1" timeOffset="212631.1618">20108 8996,'0'-27,"0"-26,0 0,0 53,27 0,52 0,-52 0,-27 27,79 52,-79-26,53 0,-53 26,0-26,0 0,0 0,0 0,0 0,0 26,0-26,0 0,0 0,0 0,26 26,-26-26,0-26,0 26,0-27,53 0,-53 27,-26-53,-54 0,28 0,25 0,-26-53,53 27</inkml:trace>
  <inkml:trace contextRef="#ctx0" brushRef="#br1" timeOffset="213169.1925">20981 9260,'27'0,"-1"-26,54 26,-27 0,0 0,-27 0,-26 79,53-26,-53-27,0 27,-53 27,27-27,-27-27,0 53,26-52,27 26,0-27,0 1,53-27,27 0,25 0,1 0,-26 0,-54 0,-26 53</inkml:trace>
  <inkml:trace contextRef="#ctx0" brushRef="#br1" timeOffset="213389.2051">21061 9604,'0'0,"53"0,0 0,26 0,0 0,1 0,-1 0</inkml:trace>
  <inkml:trace contextRef="#ctx0" brushRef="#br1" timeOffset="214329.2589">20743 8890,'0'-53,"27"53,-1 0,1 0,26 0,-27 0,1 0,52 26,-53-26</inkml:trace>
  <inkml:trace contextRef="#ctx0" brushRef="#br1" timeOffset="214705.2804">21167 8704,'26'0,"-26"0,53 53,-53-26,79 26,-79 0,0 0,27-27,-27 27,0-27,53-26,-53-26,0-27,0 0,26 0,-26 0,0 0,53 27,-26 26,-27 53,53-27,-53 27,52-26,-52-1,0 27,0 0,0-27</inkml:trace>
  <inkml:trace contextRef="#ctx0" brushRef="#br1" timeOffset="216225.3673">22304 9789,'0'0,"27"0,26 0,26 0,-26 0,0 0,-27-53,27 53</inkml:trace>
  <inkml:trace contextRef="#ctx0" brushRef="#br1" timeOffset="216450.3802">22490 9525,'0'53,"0"0,0-1,0 1,0 27,0-1,0-26,0 0,0 0,26-53</inkml:trace>
  <inkml:trace contextRef="#ctx0" brushRef="#br1" timeOffset="217821.4586">23971 8863,'0'0,"-26"0,-27 0,0 0,0 0,0 0,-26 53,26 0,26-26,-26-27,53 79,-26-79,26 26,26 27,1-53,26 0,0 53,26-53,27 0,-27 0,1 27,-54-27,27 79,-53-26,0-27,-53 27,0-26,-26 52,-53-26,52-26,-26 25,53-25,27-27,26 79,-53-79,53 27,53 26,0-53,26 26,1-26,26 0,52 53,1-53,-53 0,-27 0,-26 0,0 53,-26-53,-27 26</inkml:trace>
  <inkml:trace contextRef="#ctx0" brushRef="#br1" timeOffset="218520.4986">23680 10107,'0'53,"-53"-27,27 54,26-54,0 0,0 1,0 26,0-27,0 1,0 52,0-79,0-26,0-1,0 1,53-27,-27 26,27 27,0 0,-26 0,-1 0,-26 0,53 0,-53 80,0-54,0 27,0-26,0-1,0 27,0 0,-27 0</inkml:trace>
  <inkml:trace contextRef="#ctx0" brushRef="#br1" timeOffset="218903.5205">24024 10477,'27'0,"52"0,-26 0,-27 0,1 0,-27 53,0 0</inkml:trace>
  <inkml:trace contextRef="#ctx0" brushRef="#br1" timeOffset="219039.5283">24077 10715,'27'0,"25"0,-25 0,-1-26,27 26,-26 0,-1 0,27 0</inkml:trace>
  <inkml:trace contextRef="#ctx0" brushRef="#br1" timeOffset="219338.5454">24606 10504,'0'26,"0"1,27 25,-27-25,0-1,53 27,0-26,-1-27,1 0,-53-27,0 1,0-54,0 28,-53 25,27 27,0-53,-27 53,26 0,1 0,-27 0</inkml:trace>
  <inkml:trace contextRef="#ctx0" brushRef="#br1" timeOffset="220311.6011">24077 8175,'-26'53,"-54"0,54-53,-27 53,0-53,53 53,-26-53,26-26,0-27,0 26,0-26,0 27,0 26,52 0,1 26,-26 27,26 0,-27 0,27 0,-26-27,25-26,1 0,-26 0,-27-53,0 27,0-27,0 0,0-26,-80 52,28 27,25 0,27 0,0 27</inkml:trace>
  <inkml:trace contextRef="#ctx0" brushRef="#br1" timeOffset="221392.6629">24871 9128,'0'0,"0"26,0 1,53 52,-53-26,0 0,0-27,0 27,0-26,26 26,27-27,0-26,-26 0,-1 0,27 0,-53-53,53 0,-53 0,53-52,-53 52,0 26,0 1,0 26,0 26,0 1,0-1,0 27,0-27,0 1,0 26,0-53,0 53,26-53,-26 53,53-53</inkml:trace>
  <inkml:trace contextRef="#ctx0" brushRef="#br1" timeOffset="222014.6985">25876 8678,'0'-26,"-26"26,-27-27,26 27,-25 0,25 0,1 0,-27 79,53-26,-27 0,27 0,0 0,-53 27,53-28,0 1,0 27,0-27,0 0,0-1,0-25,0-1,0 27,0-26,0 26,0 0,53-27,-26-26,-27 27,53-27,-53 52,53-52,-27 0</inkml:trace>
  <inkml:trace contextRef="#ctx0" brushRef="#br1" timeOffset="222433.7224">25903 9313,'0'26,"0"1,26 26,-26 0,0-27,0 27,0-26,53-27,-53-27,27-26,-27 0,0 0,52 0,-52 27,27 26,-27 26,26-26,-26 53,53 0,0 0,-53 0,0-26,0 26</inkml:trace>
  <inkml:trace contextRef="#ctx0" brushRef="#br1" timeOffset="223019.756">26353 8704,'0'-26,"0"-27,26 53,-26-26,26 26,1 0,-27 0,79 26,-79 27,53-27,-53 27,0 27,27-27,-27 0,0 0,0 26,0-26,0 0,0 0,0 0,0-1,0 28,0-27,0 0,0-27,0 27,0-26,0-1,0-26,-27 0,-26 0,27 0,26 0</inkml:trace>
  <inkml:trace contextRef="#ctx0" brushRef="#br1" timeOffset="224670.8503">27199 9048,'0'-52,"0"25,80 27,-54 0,53 0,-26 0,-26 0,26 53,-53-27,53 27,-53 0,0 0,0-26,-27 26,27-27,-53 27,27 0,26 0,26 0,27-53,27 0,-1 0,27 26,-27-26,-52 0</inkml:trace>
  <inkml:trace contextRef="#ctx0" brushRef="#br1" timeOffset="224951.8663">27437 9366,'27'0,"52"0,1 0,-1 0,0 0,1 0,-27 0,-1 0,-52 0</inkml:trace>
  <inkml:trace contextRef="#ctx0" brushRef="#br1" timeOffset="225517.8988">27120 8599,'0'0,"53"0,-27 0,1 0,26 0,-1 0,1 0,0 0,27 0</inkml:trace>
  <inkml:trace contextRef="#ctx0" brushRef="#br1" timeOffset="225929.9224">27702 8387,'53'0,"0"0,-53 0,26 79,-26-26,0 0,53-26,-53 26,0-27,0 0,0-26,0-79,0 26,27-26,-27 26,0 26,52 27,1 27,-26 26,-27-27,79 27,-79 0,27-26,-27 25,0-25</inkml:trace>
  <inkml:trace contextRef="#ctx0" brushRef="#br1" timeOffset="226859.9756">27358 9366,'0'0,"53"0,-27 0,1 0,-1 0</inkml:trace>
  <inkml:trace contextRef="#ctx0" brushRef="#br2" timeOffset="236691.5379">18574 10742,'0'-27,"-27"27,27-53,0 27,0-53,0 26,80 26,-54-26,27 27,-26-1,-1-26,53 1,-26-28,27 1,-27-1,26 27,-26 1,0-28,0 27,0-26,0 0,-27 26,27 26,-27-26,-26 27,80-27,-80 26,26 1,-26-27,53 27,-26-27,25 26,-25-26,-1 27,54-27,-27 26,0-25,-27 25,1-26,25 27,-25-1,26-26,0 0,26-26,-52 53,25-27,1 53,0-27,0 27,0-53,27 53,-28-106,1 80,27-27,-54 27,27 26,-53-53,27 53,-27-27,0 1,52 26,-52-53,80 53,-27-53,-27 53,27 0,-53-27,0 54</inkml:trace>
  <inkml:trace contextRef="#ctx0" brushRef="#br2" timeOffset="237074.5599">21008 7884,'0'-53,"0"53,53 0,-53 0,53 0,-53 53,79-53,-52 27,26-27,-1 53,-52-27,0 27,-52 26,52-52,0-1,-27-26,27 53</inkml:trace>
  <inkml:trace contextRef="#ctx0" brushRef="#br2" timeOffset="237478.583">21855 7831,'0'0,"-27"53,27 0,-26 27,26-54,0 0,0 54,53-80,-27 0,1 0,-1 0,27-80,-53 54,53-27,-53 0,0-26,-27 52,-26-26,-26 53,53 0,-27 27,26-1,27 54,-79-27,79-27</inkml:trace>
  <inkml:trace contextRef="#ctx0" brushRef="#br2" timeOffset="241429.809">3625 12938,'-27'0,"54"0,52 0,-26 0,-26 0</inkml:trace>
  <inkml:trace contextRef="#ctx0" brushRef="#br2" timeOffset="241639.8209">3704 13414,'27'0,"26"0,-1-53,-25 53,26 0,-27 0,-26-26,53 26,0 0</inkml:trace>
  <inkml:trace contextRef="#ctx0" brushRef="#br2" timeOffset="243985.9552">6509 12409,'0'-27,"0"27,-53 0,0 0,0 0,-26 27,-1-27,-26 79,54-26,-1-27,0 27,0-26,53 26,-27-53,27 53,0-27,53-26,0 0,0 0,26 0,27 0,53 0,-53 0,0-26,0 26,-54 0,-25 0,-27 26,0 1,0-1,-53 53,-26-26,26 27,-27-1,27 27,-26-53,53 0,26-27,0 1,0-27,52 0,28 0,26 0,26 0,0 0,27-27,-53 27,-53 0,0 0,-27 0,-26 0</inkml:trace>
  <inkml:trace contextRef="#ctx0" brushRef="#br2" timeOffset="244789.0011">6085 13652,'0'27,"0"-1,-52 27,52-27,0 1,0 26,26 0,-26 0,26 0,-26-27,0 27,0-27,0-52,0 0,0-54,53 27,-53 0,53 27,0-27,0 26,0-25,0 52,0-27,0 27,0 27,-53-1,0 27,0 0,0 26,0 1,-27-1,27-26,0 0,0-27</inkml:trace>
  <inkml:trace contextRef="#ctx0" brushRef="#br2" timeOffset="245113.0196">6773 13837,'27'-26,"26"26,-53-53,53 53,26 0,-53 0,-26 26,80-26,-80 27</inkml:trace>
  <inkml:trace contextRef="#ctx0" brushRef="#br2" timeOffset="245284.0293">6959 14049,'0'0,"0"-26,26 26,0 0,1 0,26 0,-27 0,27 0,0-53,27 26</inkml:trace>
  <inkml:trace contextRef="#ctx0" brushRef="#br2" timeOffset="245523.0431">7541 13784,'0'0,"-27"53,27-26,0-1,0 27,0-26,0-1,27-26,26 0,-27 0,0 0,-26-53,0 0,-26 0,-27 0,0 53,27-26,-1 26,-26 0,27 0</inkml:trace>
  <inkml:trace contextRef="#ctx0" brushRef="#br2" timeOffset="246874.1204">6720 11747,'0'27,"-26"-27,26 53,-26-53,26 79,-53-79,53 53,-53-53,53 26,-80-26,27 0,0 0,53 0,-52 0,52-79,-53 26,53 27,0-27,26 53,-26-53,79 53,-26 0,0 26,27 27,-27-26,0 25,-1-25,-25 26,26 0,0-53,-53-53,0 0,0-26,0-1,-27 1,27 52,-26-26,-27 53,26 0,27 27,-52-1,52 27,-80-26,80-1,-26 27,26-26</inkml:trace>
  <inkml:trace contextRef="#ctx0" brushRef="#br2" timeOffset="248253.1992">9208 12647,'0'-27,"0"-26,0 53,52-26,1 26,27 0,-1 0,-26 0,0 26,-53 1,26 52,-26 1,0-1,-26 0,-27 27,27-53,-27 0,53 0,0 0,0 0,0-53,79 0,0 0,1 0,-1-27,-26 27,26-26</inkml:trace>
  <inkml:trace contextRef="#ctx0" brushRef="#br2" timeOffset="248464.2113">9287 13070,'53'-53,"26"53,-26 0,0 27,26-27,1 0,-1 0,1 0</inkml:trace>
  <inkml:trace contextRef="#ctx0" brushRef="#br2" timeOffset="249116.2486">8864 12091,'0'0,"26"0,53 0,-26 0,0 0,0 0,-26 0,26 0,-27 0,27 0,0 0</inkml:trace>
  <inkml:trace contextRef="#ctx0" brushRef="#br2" timeOffset="249514.2714">9551 11959,'0'53,"53"0,-53 0,0-27,27 27,-27 0,0-27,53-26,-53 0,26 0,-26-79,0 53,53-54,-53 27,0 27,27 26,-1 0,-26 26,0 1,79 26,-79-27,27 27,-27-27,26 1,-26 26,0-27,53-26</inkml:trace>
  <inkml:trace contextRef="#ctx0" brushRef="#br2" timeOffset="251242.3702">11218 12991,'27'0,"26"0,0 0,0 0,-1 0,1 0,-26 0,-27 0</inkml:trace>
  <inkml:trace contextRef="#ctx0" brushRef="#br2" timeOffset="251404.3795">11430 13335,'53'0,"0"0,0-53,0 53,-27 0</inkml:trace>
  <inkml:trace contextRef="#ctx0" brushRef="#br2" timeOffset="252859.4627">14023 12223,'0'0,"-79"0,26 0,26 0,1 0,-27 53,26 0,-26-26,53 26,-52-27,52 27,0-27,-27-26,27 53,0 0,27-53,-1 53,27-53,53 0,-27 0,0 27,-26-27,-26 0,-27 53,53-53,-53 53,-27-27,-26 27,-26-27,-27 27,0 0,1 27,25-54,1 27,52-27,-26 27,80-53,-1 0,27 0,27 0,25 0,81 0,-1 0,0 0,0 0,-26 0,-80 0,-26 27,-26-27,-27 53,53-53,-27 26,1-26</inkml:trace>
  <inkml:trace contextRef="#ctx0" brushRef="#br2" timeOffset="253863.5201">12779 13837,'27'0,"-27"80,0-1,0 27,0-53,0 26,0-26,0 0,0-26,0-54,53-26,-53 0,26 0,-26-52,53 52,-53 0,27 26,26 54,-53-1,79 27,-79 0,0 0,26 0,-26 0,0-27,53 1</inkml:trace>
  <inkml:trace contextRef="#ctx0" brushRef="#br2" timeOffset="254194.5391">13282 14049,'0'-26,"27"26,25-27,1 27,0 0,27 0,-27 0,-27 0</inkml:trace>
  <inkml:trace contextRef="#ctx0" brushRef="#br2" timeOffset="254370.5491">13441 14367,'26'-27,"54"1,-27 26,-27-53,27 53,0 0,-27 0</inkml:trace>
  <inkml:trace contextRef="#ctx0" brushRef="#br2" timeOffset="254644.5648">14102 14128,'0'0,"-53"0,53 27,-26 26,26 0,0-27,26 54,1-80,26 0,0 0,-27-27,27 1,-53-27,0-27,0 1,0 26,-53 27,0 26,27-53,-27 53,26 0,1 0,-1 0</inkml:trace>
  <inkml:trace contextRef="#ctx0" brushRef="#br2" timeOffset="255717.6262">13970 11536,'-53'52,"53"1,-53-26,53-1,-79 27,26-26,26-27,-25 79,25-79,1 0,26-26,0-1,0-26,0 0,0 0,0 0,53 27,26 26,-53 26,27 1,-26 26,-1-27,27 27,-26-53,25 27,-25-27,-1 0,27 0,-53-27,0 1,0-27,-26-27,-1 28,-26-1,27 26,-27 27,53-26,-53 26,53 26,0-26</inkml:trace>
  <inkml:trace contextRef="#ctx0" brushRef="#br2" timeOffset="256931.6956">15743 12514,'0'-26,"0"-27,106 53,-54 0,28 0,-27 0,-27 53,-26 0,53 0,-53 26,0-26,-26 53,-1-53,-26 0,53 0,-26 0,26-27,0 27,26-53,27 0,0 0,27 0,25 0,-52 0,-26 0</inkml:trace>
  <inkml:trace contextRef="#ctx0" brushRef="#br2" timeOffset="257158.7086">15928 12964,'0'-26,"26"26,27 0,-26 0,-1 0,27 0,27 0,-1 0,0 0</inkml:trace>
  <inkml:trace contextRef="#ctx0" brushRef="#br2" timeOffset="257823.7466">15584 12091,'26'0,"1"0,-27 0,79 0,1 0,-27 0,-1 0,1-53,0 53</inkml:trace>
  <inkml:trace contextRef="#ctx0" brushRef="#br2" timeOffset="258175.7668">16272 11853,'26'0,"-26"26,27-26,-27 53,0-26,0 26,0 0,53 0,-53 0,0-1,0 1</inkml:trace>
  <inkml:trace contextRef="#ctx0" brushRef="#br2" timeOffset="258625.7925">16854 12038,'0'27,"0"-1,0 27,0 0,0 26,53 1,-53-27,53 0,-53 26,0 0,0 27,0-26,0-1,-80 0,-25 27,-1-53</inkml:trace>
  <inkml:trace contextRef="#ctx0" brushRef="#br2" timeOffset="259354.8342">15240 12276,'0'-26,"0"79,0 26,0-26,0 26,-53 1,53-1,0 54,0-28,53-25,0 26,53-27,0-26,-27 0,27-53,-27 53,27-53,-53 0</inkml:trace>
  <inkml:trace contextRef="#ctx0" brushRef="#br2" timeOffset="260741.9135">16986 11588,'0'27,"53"-1,-53 27,27 27,-27-27,0-1,53 1,-53 0,0-26,0-1,0-52,0-1,0-26,79-52,-53 52,27 26,-26-26,-1 27,54 26,-54 0,1 0,-27 26,0 1,52 26,-52 0,0-1,0 1,0 0,0 0,0-26</inkml:trace>
  <inkml:trace contextRef="#ctx0" brushRef="#br2" timeOffset="266718.2554">26009 10318,'0'53,"0"0,0-26,0-1,52-26,-52 80,27-54,-27 0,53 27,-53-26,0-1</inkml:trace>
  <inkml:trace contextRef="#ctx0" brushRef="#br2" timeOffset="267004.2717">26167 11006,'27'0,"-27"53,0-26,0-1,53 27,-53-26,0-1,0 27,26-53,-26 26,0 27,0-26</inkml:trace>
  <inkml:trace contextRef="#ctx0" brushRef="#br2" timeOffset="267574.3043">26432 11774,'0'26,"26"-26,-26 27,0 25,27-52,-27 53,0 0,0-26,0 26,0-27,0 1,0 26,0-27,0 0,0 27,0-26,0-1,0 27,0-26,0-1,0 27,0-27,0 1,0 26,0-27,0 27,0 0,0 27,0-54,53-26,-53 53,26 0,-26 26,27-79,-27 53,0 0,53 26,-53-26,0-26,0-1,0 1,52 26,-52-27,0 27,0-27,27 1</inkml:trace>
  <inkml:trace contextRef="#ctx0" brushRef="#br2" timeOffset="268137.3365">26749 13705,'0'27,"0"25,0-25,0 26,0-27,0 27,0-26,53-1,-53 27,0-26,0-1,0 27,0-27,27 27,-27-26,0-1,0 1,53 26,-53-27,0 27,26 26,-26-52,0-1,53 80,-53-53,0 0,27-53,-27 53,0 0,52-53,-52 79,0-26,27-53,-27 53,0-27,0 27,0-26,26-1,-26 27,0-26,0-1,0 27,0-27,0 1,0 26,0-27,53 1,-53 26,0-27,0 1,27 25,-27-25,0-1,0 27,0 0,53-53,-53-79</inkml:trace>
  <inkml:trace contextRef="#ctx0" brushRef="#br2" timeOffset="269164.3953">26300 10266,'53'0,"-27"0,-26 26,26-26,54 0,-54 0,1 0,26 0,-27 0,1 0,25 0,-25 0,26 0,-27 0</inkml:trace>
  <inkml:trace contextRef="#ctx0" brushRef="#br2" timeOffset="269470.4128">27199 10239,'0'-26,"27"26,26 0,-27 0,27 0,-27 0,27 0,0 0,0 0,53 0,-53 0,0 0,-27 0,27 0,-26 0,-1 0,1 0,25 0,-25 0,-1 0</inkml:trace>
  <inkml:trace contextRef="#ctx0" brushRef="#br2" timeOffset="269731.4277">28125 10213,'53'0,"-26"0,-1 0,27 0,-27 0,1 0,26 0,-27 0,1 0,26 0,0 0,-27 0,0 0,27 0,0 0,0 0,27 0,-27-53,-1 53,28 0,-1 0,1-27,-1 27,0 0,-26-53,0 53,-26 0,-1 0,27 0,-27 0</inkml:trace>
  <inkml:trace contextRef="#ctx0" brushRef="#br2" timeOffset="270026.4446">29977 10107,'53'0,"-26"0,-27 26,26-26,54 0,25 0,-78 0,26 0,0 0,26 0,0 0,1 0,-1-26,1 26,-28 0,1 0</inkml:trace>
  <inkml:trace contextRef="#ctx0" brushRef="#br2" timeOffset="270194.4542">31115 10107,'53'0,"-27"0,1 0,52 0,-79 26,53-26</inkml:trace>
  <inkml:trace contextRef="#ctx0" brushRef="#br2" timeOffset="270797.4887">31591 10133,'53'0,"-26"0,26 0,26 0,-53 0,1 0,26 0,-27 0,1 0,-1 0,27 0,-26 0,25 0,1 0,0 27,0-27,0 0,26 79,-26-79,0 27,0-27,0 0,-26 0,-1 52,27-52,-27 0,1 0,26 0,0 0,-27 27,27-27,-26 0,-1 26,27-26,-27 0,1 0,-27 0,53 0,-27 0,-26-26</inkml:trace>
  <inkml:trace contextRef="#ctx0" brushRef="#br2" timeOffset="273759.6576">27543 11112,'0'-26,"-26"26,-1 26,1-26,-27 27,26-27,-26 53,27-1,-27-25,27 26,26-27,-27-26,27 53,0-26,53-27,0 0,26 0,1 53,-1-53,-26 0,0 0,-53 26,-26-26,-27 106,-27-80,-26 54,53-1,-26-26,53-27,26 27,-53-53,53 27,79-27,-26 0,26 53,1-53,26 0,-27 0,27 0,-27 0,1 0,-54 0,0 0</inkml:trace>
  <inkml:trace contextRef="#ctx0" brushRef="#br2" timeOffset="274599.7062">26802 12409,'0'0,"0"26,0 1,27 25,-27 1,0 0,0-26,0 26,0-27,0-52,0-1,0-52,53 26,-53 26,26-25,27 52,26 26,-26 0,-53 27,27-26,-27-1,0 54,0-54,0 1,0 26</inkml:trace>
  <inkml:trace contextRef="#ctx0" brushRef="#br2" timeOffset="274937.7255">27252 12567,'0'-53,"27"53,-1 0,0 0,27 0,0 0</inkml:trace>
  <inkml:trace contextRef="#ctx0" brushRef="#br2" timeOffset="275096.7346">27305 12753,'0'0,"53"0,0 0,-27 0,1 0,52 0,-52 0</inkml:trace>
  <inkml:trace contextRef="#ctx0" brushRef="#br2" timeOffset="275349.7491">27887 12620,'0'0,"0"53,-53-26,53 26,27 0,-1-53,1 0,-27-27,0-26,0 27,-27-1,-26-26,-26 53</inkml:trace>
  <inkml:trace contextRef="#ctx0" brushRef="#br2" timeOffset="276506.8152">27570 10609,'-27'0,"-26"27,27 26,-27-27,26 27,-26-26,27 26,-27-27,0-26,53 0,0-26,0-27,0-53,0 79,0 1,27 26,-1 0,53 53,-79 0,80 0,-80-27,53 27,-27-26,27-27,-26 0,-27-53,0 26,0-26,0 0,-27-26,27 52,-53 1,27 26,-1 0,27 26,0 54,0-54</inkml:trace>
  <inkml:trace contextRef="#ctx0" brushRef="#br2" timeOffset="278865.9502">28654 11430,'0'-27,"0"-26,0 0,-26 53,26-26,-27 26,27-53,-52 53,-1 0,26 0,1 0,-1 0,-26 79,0-26,27 0,26 0,-79 27,79-28,0 1,0 0,0-26,79-27,-53 0,1 0,-1 0,27-27,-26 27,-27-53,79 27,-79-27,0 27,0-1,27 27,-27-53,26 53,-26 53,0-26,0-1,0 27,0 0,0-27,0 1,0 52,0-52,53-27,26 0,1 0,-1-80</inkml:trace>
  <inkml:trace contextRef="#ctx0" brushRef="#br2" timeOffset="279654.9953">28522 10689,'0'53,"0"0,27 0,-27 0,0 26,26-53,-26 1,0 26,0-80,53 1,-53-1,0-26,0 27,26-27,-26-26,53 52,-26 27,26 0,0 0,-27 53,27 27,-53-28,26-25,-26-1,0 27,0-26</inkml:trace>
  <inkml:trace contextRef="#ctx0" brushRef="#br2" timeOffset="280089.0201">29422 11059,'53'0,"0"0,-1 0,-25 0,26 0,-27 0,27 0</inkml:trace>
  <inkml:trace contextRef="#ctx0" brushRef="#br2" timeOffset="280249.0293">29554 11509,'53'0,"26"0,27 0,-79-53,-1 53</inkml:trace>
  <inkml:trace contextRef="#ctx0" brushRef="#br2" timeOffset="281102.0781">31115 10292,'26'-26,"-26"-1,0 106,0 1,0-1,0 1,0-1,0 0,0-26,0 0</inkml:trace>
  <inkml:trace contextRef="#ctx0" brushRef="#br2" timeOffset="281485.1">30586 11112,'0'0,"53"0,79 0,0 0,54-53,25 53,27 0,53 0,-52 0,-54-53,0 53,-79 0,-27 0,-26 0,-26 0</inkml:trace>
  <inkml:trace contextRef="#ctx0" brushRef="#br2" timeOffset="283839.2346">31009 11509,'27'53,"-27"-27,0 1,0 26,0 26,0-26,0 0,0 0,0-27,0 27,0 0,26-53</inkml:trace>
  <inkml:trace contextRef="#ctx0" brushRef="#br2" timeOffset="284094.2492">31459 11827,'53'-53,"-27"53,27 0,0 0,-26 0,26 0,-1 0,1 0,-26 0,-27-27</inkml:trace>
  <inkml:trace contextRef="#ctx0" brushRef="#br2" timeOffset="284724.2853">32491 11536,'0'-53,"0"26,0-52,-80 79,54 0,0 0,-27 0,-27 79,27-26,0 0,53 26,0-52,0-1,0 27,53-53,0 0,27 0,-54 0,1 0,25 0,-52-53,27 0,-27 27,0-1,0-25,0 78,53 27,-53-27,0 27,26-26,-26 26,0 0,27-53,26 0</inkml:trace>
  <inkml:trace contextRef="#ctx0" brushRef="#br2" timeOffset="285062.3046">33311 11033,'0'26,"0"27,0 0,0-26,0 25,-26-52,-1 0</inkml:trace>
  <inkml:trace contextRef="#ctx0" brushRef="#br2" timeOffset="287432.4402">27411 13626,'0'0,"0"26,0 27,0 0,0 0,0 0,0-27,0 27,53-53,0 27,0-27,0 0,-1-27,-52 1</inkml:trace>
  <inkml:trace contextRef="#ctx0" brushRef="#br2" timeOffset="287611.4504">27596 13546,'0'-53,"0"1,27 52,-1 0,-26 79,0-53</inkml:trace>
  <inkml:trace contextRef="#ctx0" brushRef="#br2" timeOffset="287935.4689">28522 13335,'0'-27,"-26"-26,-27 27,26 26,-52 0,26 0,0 53,0 0,27 26,26 0,-53 54,53-54,0 27,26-27,-26 1,53 26,0-54,-53 1,79 27,-79-27,53-27,-53 27,53-27</inkml:trace>
  <inkml:trace contextRef="#ctx0" brushRef="#br2" timeOffset="288139.4806">28178 13943,'80'-53,"-54"53,27 0,26-53,1 53,-1 0,0 0,-26 0,-26-26</inkml:trace>
  <inkml:trace contextRef="#ctx0" brushRef="#br2" timeOffset="289292.5465">29898 13202,'-27'0,"27"-53,27 27,26 26,0 0,26 0,-26 0,0 0,0 0,-27 0,-26 106,0-53,0 0,0 0,0 26,-26 0,26 27,-53-53,53-26,0-1,0-26,53 53,26-53,1 0,-1-27,-26 27,0-52,-27 52,-26-80,0 54</inkml:trace>
  <inkml:trace contextRef="#ctx0" brushRef="#br2" timeOffset="289493.5576">29977 13493,'27'0,"-1"0,1 0,26 0,26 0,53-26,-52 26,-1-53,-53 53</inkml:trace>
  <inkml:trace contextRef="#ctx0" brushRef="#br2" timeOffset="289963.5849">29316 13229,'0'-53,"53"53,-27 0,-26 53,53 26,-53 1,80-1,-28 53,1-26,-26 0,52-27,-26 1,0-54</inkml:trace>
  <inkml:trace contextRef="#ctx0" brushRef="#br2" timeOffset="290379.6086">30983 13097,'26'0,"-26"52,53 1,-53 27,53-1,-53 1,53-1,-53 0,53-26,-53 0,0 0,26 26,-26-52</inkml:trace>
  <inkml:trace contextRef="#ctx0" brushRef="#br2" timeOffset="291039.646">32094 13097,'0'0,"0"52,-53 1,0 27,27-1,-54 27,27-53,-52 26,52-26,0-26,0-27,79 0,1 0,-1 0,27 0,26 0,-52 0,26 0,0 0,26 53,1-53,-1 0,-26 0,0 0,0 0,0 26,-27-26,0 0,-26 53</inkml:trace>
  <inkml:trace contextRef="#ctx0" brushRef="#br2" timeOffset="293535.7892">30506 13467,'0'0,"0"-53,0 0,0 0,0 27,0-1,0-26,-26 27,-27-27,0 53,27 0,-1 0,-26 0,27 0,-1 0,-25 0,52 26,-53 1,53 26,-27 0,27 0,0 0,0 0,0 26,0-26,0 0,0-27,27 27,52 0,-53-53,54 0,-27 0,0-26,0 26,-1-53,-52 0,27 26,-27-26,0 0,0-26,0 26,0 27,0-1,0 54,0-1,0 1,0 26,0-27,0 0,0 27,0-26,0-1,53-26,-27 80,1-80,52 26,1-26,-1 0,0 0,1 0,-27 0</inkml:trace>
  <inkml:trace contextRef="#ctx0" brushRef="#br2" timeOffset="294361.8365">32808 12964,'0'53,"0"0,0 53,0-27,0-26,0 0,0 0,0 0,0 26,0-52,53-1,-53 27,0-26,0 26,27-53,-27 52</inkml:trace>
  <inkml:trace contextRef="#ctx0" brushRef="#br2" timeOffset="295361.8937">27966 13943,'0'-26,"-26"26,26 0,0 53,53-53,0 0,0-27,0 27,26-26,-26 26,-53-53</inkml:trace>
  <inkml:trace contextRef="#ctx0" brushRef="#br2" timeOffset="297271.0026">28019 12488,'0'0,"-26"0,-1 0,27 0,-26 0,26 53,-53-53,53 26,-26-26,26 27,0 26,0-27,0 1,0 26,0-27,0 1,0-27,0 52,53-52,-27 27,0-27,27 0,-26 0,-27 0,26 0,-26-53,53 53,-53-26,0-1,27-26,-27 27,0-1,0-52,0 26,0 26,0-25,-53 52,53-27,-27 27,1 0,-27 0,53 0,26 53</inkml:trace>
  <inkml:trace contextRef="#ctx0" brushRef="#br2" timeOffset="299874.1516">30559 13493,'0'-26,"0"26,0-26,0-1,-26 27,26-53,-53 0,27 27,-27-27,26 53,27-27,-26 27,-27 0,26 0,1 0,26 0,-53 0,53 53,-26-53,26 80,-27-27,27 0,0-1,-53-52,53 53,0-26,0-1,27-26,-27 53,26-53,-26 53,27-53,-27 27,52-27,-52 26,27-26,52 0,-52 0,26 0,-27 0,1 0,25 0,-52-26,27-27,-27 26,0-26,0 27,0-1,0-26,0-26,0 26,0 27,0-1,0 27,0 53,0-26,0 26,0-27,0 0,0 27,0-26,26-27,-26 53,53-53,-53 53,27-53,-27 26,26-26,27 0,-26 0,-1 0,27 0,-53 0,26 0,1-53,26 53,-27 0,1 0,-54 0</inkml:trace>
  <inkml:trace contextRef="#ctx0" brushRef="#br2" timeOffset="300510.1877">30427 13149,'0'-26,"27"26,-27 0,-53 0,-27 0,27 0,0 0,27 0,26 0,0 26,0 1,0 52,0-79,0 53,0-26</inkml:trace>
  <inkml:trace contextRef="#ctx0" brushRef="#br2" timeOffset="300795.2045">30480 13176,'-26'0,"-1"0,-26 0,53 0,-79 0,79 53</inkml:trace>
  <inkml:trace contextRef="#ctx0" brushRef="#br2" timeOffset="303683.3697">30427 13097,'-53'-27,"27"27,-27 0,26 0,27 0,-26 0,26 27,-79 25,79-25,0-1,-27 27,27-26,0 26,0-27,0 1,0-1,0 53,0-26,0 0,0-26,0 26,0-27,53 27,-27-53,27 26,27-26,-54 0,1 0,26 0,-27 0,27-79,-53 53,26-1,-26-26,0 27,27-27,-27 0,0 27,0-1,0-26,0 53,0-26,0-1,0 27,0 53,0 0,0-26,0-1,0 0,0 27,0-26,0-1,0 27,0-26,0 26,26-1,-26-25,27-27,-1 26,27-26,-26 53,-1-53,-26 27,53-27,-53 53,26-53,1 0,26 0,-27 0,1 0,26 0,-27 0,1 0,-27-27,0 1,0-1,0-26,0 27,0-1,0-25,0 52,-27 0,-26 26,27-26,-1 0,-52 0,26 0,0-26,27 26,26-27,-53 27,53 0,26 0,80 0,-80 53,1-53,26 0,-27 0,27 0,-53 26,27-26,-27 27,0 26,0-53,-27 0,-26 0,0-27,0 1,27 26,26-53,-53 53,53-26,0 26,0 52,27-52,25 0,-25 0,-1 0,27 0,-26 27,-1-27,-26 26,0 27,0-26,-26-27,-1 0,1 0,-54-27,54 27,0-26,-27 26,26-27,27-26,0 53,53 0,26 0,-52 27,-1-27,-26 26,53-26,-53 27,27-27,-27 0,-80 0,27 0,27 0,26 0,-26 0,26 0,26 0,27 0</inkml:trace>
  <inkml:trace contextRef="#ctx0" brushRef="#br2" timeOffset="311280.8042">18336 12700,'0'0,"79"0,-26 0,-27 0,-26-53</inkml:trace>
  <inkml:trace contextRef="#ctx0" brushRef="#br2" timeOffset="311477.8155">18336 13017,'53'0,"-27"0,0 0,1 0,26 0,-27 0,1 0,52 0,-52 0</inkml:trace>
  <inkml:trace contextRef="#ctx0" brushRef="#br2" timeOffset="312377.8666">20611 11350,'0'-53,"0"27,0-1,0 80,0 0,27 27,-27-1,0 0,52 27,-52-26,0-27,0-27</inkml:trace>
  <inkml:trace contextRef="#ctx0" brushRef="#br2" timeOffset="312871.8952">20029 12276,'26'0,"1"0,26 0,26 0,53 0,1-53,52 53,53 0,-26 0,-80 0,0-52,-26 52,0 0,-27 0,1 0,-54 0,27 0,-26 0,52 0,-26 0,-27 0,-26 26,-53-26</inkml:trace>
  <inkml:trace contextRef="#ctx0" brushRef="#br2" timeOffset="313637.939">19897 12858,'0'-26,"0"52,0 27,0 0,0 27,0-1,0 27,0-53,0 0,0-27</inkml:trace>
  <inkml:trace contextRef="#ctx0" brushRef="#br2" timeOffset="313861.9518">20267 13308,'53'-53,"-27"53,1 0,26-26,-27 26,27 0,-26 0,-1 0,1 0,26 0</inkml:trace>
  <inkml:trace contextRef="#ctx0" brushRef="#br2" timeOffset="314468.9866">21061 12911,'0'-53,"0"27,0 26,53 0,0 0,0 0,0 0,-1 0,-52 53,27-27,-27 1,0 52,0-26,-27 0,-25 0,52 26,-53-52,53 26,0-27,0 27,26-53,27 0,0 0,0 0,0 0,0 0</inkml:trace>
  <inkml:trace contextRef="#ctx0" brushRef="#br2" timeOffset="314678.9986">20981 13255,'53'-26,"-26"26,-1 0,54 0,-27 0,0 0,-1 0,1 0,27 0,-54 0</inkml:trace>
  <inkml:trace contextRef="#ctx0" brushRef="#br2" timeOffset="315318.0351">20902 12647,'27'0,"-27"-27,26 27,27 0,-27 0,27 0,-26 0,-1 0,27 0,-26 0</inkml:trace>
  <inkml:trace contextRef="#ctx0" brushRef="#br2" timeOffset="315541.0476">21431 12382,'0'0,"27"27,-27 26,53 26,-53-26,26 0,-26 0,53 0</inkml:trace>
  <inkml:trace contextRef="#ctx0" brushRef="#br2" timeOffset="317071.1354">22384 12303,'0'-27,"53"27,0 0,-27 0</inkml:trace>
  <inkml:trace contextRef="#ctx0" brushRef="#br2" timeOffset="317236.1446">22437 12541,'53'0,"0"-53,-27 53,0 0,27-26,0 26</inkml:trace>
  <inkml:trace contextRef="#ctx0" brushRef="#br2" timeOffset="318225.2014">23601 11324,'0'-27,"0"27,53-26,0 26,26 0,0 0,1 0,-27 0,0 0,-27 26,-26 1,0 26,0 26,-53-26,0 0,0 26,27-26,26-26,-53 26,53-27,53 27,26-53,27 0,26 0,-26 0,0 0,-53 0,-27 0</inkml:trace>
  <inkml:trace contextRef="#ctx0" brushRef="#br2" timeOffset="318511.2178">23865 11615,'27'0,"26"0,-27 0,54 0,-1 0,27 0,0 0,26 0,-26-53,-53 53</inkml:trace>
  <inkml:trace contextRef="#ctx0" brushRef="#br2" timeOffset="319247.2599">23707 11641,'0'0,"53"0,0 0,-1 0,1 0,0 0,0 0,-26 0,-1 0,27 0</inkml:trace>
  <inkml:trace contextRef="#ctx0" brushRef="#br2" timeOffset="319869.2954">23336 12197,'27'0,"52"-53,-26 53,26-53,54 53,-1 0,27 0,-1-53,-25 53,-27 0,26 0,-26 0,-27-26,-26 26,26 0,-26 26,-53 27</inkml:trace>
  <inkml:trace contextRef="#ctx0" brushRef="#br2" timeOffset="320500.3315">23627 12700,'0'-53,"0"53,27 0,26-27,0 27,0 0,-1 0,1 0,-53 53,0 0,0 0,-26 0,-1 53,-25-53,52-27,-27 27,27 0,0-53,27 0,52 0,0 0,27 0,26 0,-26-26,-26 26,-80-27</inkml:trace>
  <inkml:trace contextRef="#ctx0" brushRef="#br2" timeOffset="320819.3496">23733 12911,'80'0,"-28"0,1 0,27 0,-1-26,27 26,-27 0,1-53,-27 53</inkml:trace>
  <inkml:trace contextRef="#ctx0" brushRef="#br2" timeOffset="321092.3654">24633 12858,'26'0,"80"0,-53 0,53 0</inkml:trace>
  <inkml:trace contextRef="#ctx0" brushRef="#br2" timeOffset="321340.3796">25268 12541,'0'0,"0"53,0 26,0-26,0 27,0-1,0 0,-27 1,27-27</inkml:trace>
  <inkml:trace contextRef="#ctx0" brushRef="#br2" timeOffset="325193.6">1376 15107,'26'27,"-26"26,0 0,0 0,0 26,0 0,0 1,0-1,0-26,0 26,0-52,0-1,-26-26,26-26,-27-1,27-52,0 0,0-1,0-26,0 1,0 25,0 1,27-1,-27 1,53 53,-27-27,-26 26,80 27,-80-26,26 26,1 0,-27 26,0 27,0 27,0-1,0 0,0-26,0 0,0 0,0-26,0 25,0-25,0 26,0 0,52-27,-25-26,-27 27,53-27,-27 0,27 0,0 0,0 0,0 0,0 0</inkml:trace>
  <inkml:trace contextRef="#ctx0" brushRef="#br2" timeOffset="325593.6226">1931 15451,'106'0,"-26"0,-1 0,-26 0,26 0,-52-79,26 53,-53-54,0 27,-27 53,1 0,-1 0,-26 0,27 0,-27 27,53-1,0 27,0-26,0-1,0 27,0-27,53 27,-53-26,79-27,-79 26,27-26,-1 0,27 0,-53 0</inkml:trace>
  <inkml:trace contextRef="#ctx0" brushRef="#br2" timeOffset="326448.6716">2752 15240,'0'-27,"0"-26,0 27,0-1,0-26,-53 53,26 0,27 27,-26-27,26 106,-53-80,53 1,-27 26,27 0,0-53,53 0,27-27,-54 1,-26-1,27 27,-27 0,53 0,-53 53,26 0,-26-27,0 27,0 27,0-1,0 0,0 1,0-1,-26 1,26-54,-53-26,53 27,-27-27,1 0,-27 0,26-53,-26 0,53 0,-52-27,52 1,0 26,0 27,0-1,0 27,0-53,52 53,1 0,-26 0,-1 0,54-26,-27 26,-27-53,27 53,-27-53,1 53</inkml:trace>
  <inkml:trace contextRef="#ctx0" brushRef="#br2" timeOffset="326642.6826">2990 15319,'0'0,"0"53,0 0,26-27,-26 1,0 52,0-52,53-1,-53 27,0-27</inkml:trace>
  <inkml:trace contextRef="#ctx0" brushRef="#br2" timeOffset="326816.6926">3096 14975,'-27'0</inkml:trace>
  <inkml:trace contextRef="#ctx0" brushRef="#br2" timeOffset="327902.7549">3307 15372,'-26'0,"26"53,-53-27,53 27,-53-26,53-1,0 27,26-53,54 0,-54 0,27-53,-53 27,27-27,-27 26,53 54,-53-1,0 1,0 26,0-27,26 1,1-27,25 0,-52 0,53-53,-53 26,27 27,-27-53,53 53,-27 0,27 0,-26 0,25 53</inkml:trace>
  <inkml:trace contextRef="#ctx0" brushRef="#br2" timeOffset="328782.8053">4075 15293,'-27'0,"27"-53,-53 53,0 0,53 26,0 27,27-26,-1-27,27 0,-26 0,-1 0,-26 0,27 0,-27-53,0 0,0 26,0 1,-27 26,27 0,0 53,53-53,0 53,26-53,1 0,25 0,1-53,-53 0,0 26,-53 1,0-27,0 0,0 0,-26 0,-1 0,-52 27,52 26,27 79,0 1,0 25,27 54,-27-27,53 80,-53-53,0 0,53-1,-53-52,0 0,0-27,-27 1,27-54,-53-26</inkml:trace>
  <inkml:trace contextRef="#ctx0" brushRef="#br2" timeOffset="328983.8166">4445 16139,'0'-26,"0"26,53 0,0-27,26 27,1-53,-1 53,0-52,-26 52</inkml:trace>
  <inkml:trace contextRef="#ctx0" brushRef="#br2" timeOffset="329643.8545">5609 14975,'0'-53,"0"0,0 53,0-26,-26 26,-54 0,27 0,27 26,-27 27,27 27,-27-1,53 0,-53 1,53-1,0-26,0 26,53-52,26 26,0-53,1 0,-1 0,1 0,-1 0,-26 0,0 0</inkml:trace>
  <inkml:trace contextRef="#ctx0" brushRef="#br2" timeOffset="330556.9067">6218 15160,'0'-26,"0"-1,-27 27,-26 0,27 0,-27 0,0 0,0 0,53 53,-53-53,53 53,0 0,0-53,53 0,0 0,0 0,0 0,0-53,-27 53,-26-26,27 26,-27 0,0 79,0-26,0 0,0 0,0 0,0-27,0 1,0-27,53 0,-27-27,27-26,-27-26,27 26,-53 0,53 0,-53 27,27 26,26 0,-27 0,27 26,-53 1,53-1,-53 27,53-26,-53-1</inkml:trace>
  <inkml:trace contextRef="#ctx0" brushRef="#br2" timeOffset="331285.9484">6615 15054,'26'0,"-26"27,79 26,-79 0,53 53,0-53,-26-1,26-52,0 80,-27-80,27 0,-27 0,27-80,-53 1,0-27,0 0,0 27,0 26,0 27,0-27,0 79,0 1,27-1</inkml:trace>
  <inkml:trace contextRef="#ctx0" brushRef="#br2" timeOffset="332224.0021">7223 15372,'0'26,"0"1,27-27,-1 0,27 0,26 0,1-53,-27 27,-27-54,-26 27,0 0,0 27,0-27,0 53,-26 0,-27-27,0 27,0 0,0 53,27-26,26 26,0 26,0-26,0 0,26-27,53 27,1-53,-1 53,0-53,-26 0,-26 0,26 0,-53-26</inkml:trace>
  <inkml:trace contextRef="#ctx0" brushRef="#br2" timeOffset="332532.0197">7805 15293,'53'-53,"0"53,-53 26,53-26,-53 53,26-26,-26 25,0 1,0-26,0-27,0-27,0-26,0 1,0-28,0 54,27-1,26-26,-27 53,-26 0,27 0,-27 80</inkml:trace>
  <inkml:trace contextRef="#ctx0" brushRef="#br2" timeOffset="333191.0574">8414 14975,'0'-26,"0"-27,-27 53,27-27,-26 27,-27 0,0 27,53-1,-79 1,79 26,0-27,-27 27,27 0,0-53,80 0,-28 0,28 0,-27 0,-27 26,54 54,-80-27,0 26,0 27,0 0,-106 52,53-25,-27-27,28-54,-28 1,54-53,-1 0,27-53,0-26,0-27,0 27,53-53,27 52,-28-26,28 53,-27-26,53 53,-27-27,-26 0,0 53,0-27,-27 27,-26 0,-53 0,-26 80,52-54,-25 54,52-54,-27 0,27 54,0-80,53 26,26-26,1 0,26 0,-1 0,1 0,-53 0</inkml:trace>
  <inkml:trace contextRef="#ctx0" brushRef="#br2" timeOffset="333515.0759">9102 15451,'26'0,"-26"27,27-1,-27 1,0 26,0-27,0 1,26-27,-26-27,0-26,53 0,-53 27,0-1,26 27,27 0,-53 0,80 53,-80-26,0-1,26 27,-26-26</inkml:trace>
  <inkml:trace contextRef="#ctx0" brushRef="#br2" timeOffset="334264.1186">9763 15160,'-26'0,"-27"0,-27 80,1 52,53-53,26 1,-53-27,53 0,26-1,27-25,53-27,53 0,-27-27,27-52,-1 0,-25-1,-54-25,-79 52,0-27,0 27,0 53,-79-26,-1 26,27 0,0 26,53 27,-52 0,52-26,0-1,52 27,-25-27,52 27,1-53,26 80,-27-80,0 0,1 26,-1-26,-26 0</inkml:trace>
  <inkml:trace contextRef="#ctx0" brushRef="#br2" timeOffset="335907.2128">11536 14658,'-27'0,"1"0,-27 26,27 27,-27 53,53 53,-80-1,80-25,0 25,0-25,0-1,80-53,-27 1,52-27,-25 0,-1-53,1 0,-28 0</inkml:trace>
  <inkml:trace contextRef="#ctx0" brushRef="#br2" timeOffset="336609.2526">12012 15134,'0'-27,"-26"27,-27 27,53 52,-53 27,53-27,-53 1,53-1,0 1,-53-28,53 1,0 0,0-26,0-80,-26 0,26-26,0-27,0-53,0-26,0 0,0 79,0 53,0 0,79 0,-53 27,1 26,26-80,-27 80,27 0,26 27,-79-1,0 27,0 26,0-26,0 0,-26 0,0 0,26 0,-80-27,54 27,26-26,0 26,0-53,0 53,53-53,-53 26,53-26,-27 27,0-27,27 0,-26 52,26-52,26 0,-26 0,0 0</inkml:trace>
  <inkml:trace contextRef="#ctx0" brushRef="#br2" timeOffset="336904.2698">12541 15346,'0'52,"0"1,0-26,0-1,0 27,0-26,0-27,0 26,80-26,-54 0,1 0,-27-26,52-1,-52-26,0-26,0 0,-52 26,52 26,-53 27,53-53,-53 53,0 0,53 53,-53-53</inkml:trace>
  <inkml:trace contextRef="#ctx0" brushRef="#br2" timeOffset="337366.2962">13256 15134,'0'-27,"0"-26,-27 53,1 0,-27 0,-27 27,28 26,-1 26,0-26,53 0,0 26,0-26,0 27,106-54,-27-26,0 0,1 0,25 0,-25 0,-27 0,-27 0</inkml:trace>
  <inkml:trace contextRef="#ctx0" brushRef="#br2" timeOffset="337803.3212">13626 14975,'53'0,"0"0,-27 0,27 53,-26 26,26 27,-53-26,79-1,-79 0,0 1,-26 26,-27-54,26-25,1 26,-27-53</inkml:trace>
  <inkml:trace contextRef="#ctx0" brushRef="#br2" timeOffset="338057.3357">14235 14949,'0'26,"0"27,0 0,0 0</inkml:trace>
  <inkml:trace contextRef="#ctx0" brushRef="#br2" timeOffset="338226.3454">14261 15663,'53'0,"-27"0</inkml:trace>
  <inkml:trace contextRef="#ctx0" brushRef="#br2" timeOffset="338393.355">14526 15346,'53'-53,"-53"26,26 1,-26 26</inkml:trace>
  <inkml:trace contextRef="#ctx0" brushRef="#br2" timeOffset="339123.3967">12515 15187,'53'-27,"-53"27,-53 0,53 53,-27-26,27-1,0 54,27-80</inkml:trace>
  <inkml:trace contextRef="#ctx0" brushRef="#br2" timeOffset="340114.4534">2143 16483,'27'0,"-1"0,27 0,0 0,0 0,26 0,27 0,53 0,26 0,0-26,27 26,-27-53,0 53,53-53,1 53,-1-53,-53 53,-26 0,26 0,-26 0,-27 0,27 0,-1 0,-52 0,0 0</inkml:trace>
  <inkml:trace contextRef="#ctx0" brushRef="#br2" timeOffset="340457.473">6535 16351,'53'0,"0"0,0 0,26 0,-26 0,27 0,-1 0,0 0,1 0,52-53,0 53,27 0,-53-53,26 53,-26 0,0-53,26 53,-26 0,-27 0,1 0,-1 0,1 0,-1 0,-26 0,26 0,1 0,-1 0,0 0,1 0,-27 0,0 0,-1 0,28 0,26 0,-27 0,-26-26</inkml:trace>
  <inkml:trace contextRef="#ctx0" brushRef="#br2" timeOffset="341095.5095">10213 16166,'53'0,"26"0,-26 0,0 0,-26 0,52-53,-26 53,0 0,0 0,0 0,26 0,-26 0,26 0,1 0,-1 0,0 0,27 0,-26 0,25-53,-25 53,-1 0,1 0,-1 0,-26 0,0 0,0 0,26 0,0-27,1 27,-1 0,1 0,25-52,28 52,-1 0,27 0,-53 0,-1 0,1 0,26 0,-52 26,-27-26,-27 0,-26 26,80-26,-27 0,26 0,-53 0,1 0,26 0,-27 0,27 0,0 0,-27 0,1 0,26 53,-80-53,-26 0,27 0</inkml:trace>
  <inkml:trace contextRef="#ctx0" brushRef="#br0" timeOffset="351934.1294">16404 14922,'0'-79,"0"52,0 1,0 26,27 0,-1 0,27 0,-27 0,27 0,-26 53,-27 0,53-27,-53 27,0 26,0 1,-53-1,0 54,0-28,0 28,53-54,-26-26,26 0,0-27,53 27,-1-53,28 0,-1 0,27-26,-53 26,-27-53,-26 26</inkml:trace>
  <inkml:trace contextRef="#ctx0" brushRef="#br0" timeOffset="352135.1406">16510 15610,'53'-53,"0"53,-27 0,27 0,-26 0,26 0,-27 27</inkml:trace>
  <inkml:trace contextRef="#ctx0" brushRef="#br0" timeOffset="352796.1786">16166 14578,'0'0,"27"0,52-26,-26 26,26 0,1 0,-1-53,-26 53,26-27</inkml:trace>
  <inkml:trace contextRef="#ctx0" brushRef="#br0" timeOffset="352991.1899">16960 14287,'0'-26,"0"52,0 54,0-1,0 0,0 1,0-27</inkml:trace>
  <inkml:trace contextRef="#ctx0" brushRef="#br0" timeOffset="353569.223">15901 14869,'0'-26,"0"79,0 26,0 53,0 54,0-28,0-25,0-1,0 0,0-26,0 0,0-27,0-26,0-53</inkml:trace>
  <inkml:trace contextRef="#ctx0" brushRef="#br0" timeOffset="354003.2476">16298 15663,'0'-26,"0"-1,27 27,26 0,-27 0,1 0,26 0,-27 0,0 0,27 0,-26 0</inkml:trace>
  <inkml:trace contextRef="#ctx0" brushRef="#br0" timeOffset="354618.283">17304 14816,'0'-53,"0"53,53 80,-53 26,0 26,0 0,0 27,0-53,53 53,-53-27,53-26,-53-53,52 0,-52-1,53-52,-53 27,53-27,-26 0</inkml:trace>
  <inkml:trace contextRef="#ctx0" brushRef="#br0" timeOffset="355053.3076">18045 15240,'-27'0,"1"26,-27 1,26 26,-26-27,27 27,26-27,-53-26,53 27,0-1,0-26,53 53,0-53,-27 0,1 27,26-27,0 0,-27 79,27-79,-27 26,27 27,0-53</inkml:trace>
  <inkml:trace contextRef="#ctx0" brushRef="#br0" timeOffset="355541.3358">18918 14869,'0'-26,"-27"26,27 53,0 26,0 0,0 1,0-1,0 1,0 25,0-52,0 0,0 0,0 0,53-26,-53-1,53-26,-26 0</inkml:trace>
  <inkml:trace contextRef="#ctx0" brushRef="#br0" timeOffset="356628.3979">19685 15134,'26'0,"27"0,0 0</inkml:trace>
  <inkml:trace contextRef="#ctx0" brushRef="#br0" timeOffset="356804.408">19764 15346,'27'0,"26"0,-53-27,53 27,0 0,-53-26,0-1</inkml:trace>
  <inkml:trace contextRef="#ctx0" brushRef="#br0" timeOffset="356972.4176">20135 15107,'26'-53,"27"53,-26 27,-27 52,0-52,0 26,0 0,0 0,-53-27</inkml:trace>
  <inkml:trace contextRef="#ctx0" brushRef="#br0" timeOffset="357799.4649">21775 14076,'0'-27,"0"80,0 0,0 53,0-27,0 0,0 1,0-27</inkml:trace>
  <inkml:trace contextRef="#ctx0" brushRef="#br0" timeOffset="358030.4781">21458 14843,'53'0,"26"0,0 0,1 0,-1 0,53 0,-26 0,-26 0,-27 0,-27 0</inkml:trace>
  <inkml:trace contextRef="#ctx0" brushRef="#br0" timeOffset="358631.5125">21669 15081,'53'0,"-26"0,26 26,-27-26,27 53,-26-53,-27 53,0 0,0 0,0-26,-27-1,27 27,-53-53,53 53,0-27,27-26,52 0,0 0,-26 0,0 0</inkml:trace>
  <inkml:trace contextRef="#ctx0" brushRef="#br0" timeOffset="358824.5235">21722 15293,'53'0,"0"0,27 0,-1 0,0 0,27 0,-79 0</inkml:trace>
  <inkml:trace contextRef="#ctx0" brushRef="#br0" timeOffset="359423.5576">21193 14578,'0'-53,"0"27,0 52,0 54,0 78,0-25,0-27,0 52,0-52,0 0,53 26,-53-52,79-27</inkml:trace>
  <inkml:trace contextRef="#ctx0" brushRef="#br0" timeOffset="359965.5886">22675 14763,'-27'-52,"27"78,0-26,0 79,27-52,-27 26,0 26,53 27,-53-27,0 1,0-27,26 0,-26-1,0 1,80-53</inkml:trace>
  <inkml:trace contextRef="#ctx0" brushRef="#br0" timeOffset="360379.6125">23548 14658,'-27'0,"1"53,-27-27,-26 27,26-27,0 27,26-53,-25 53,25 0,27-26,0-27,27 26,25-26,1 79,-26-79,52 27,1-27,-1 53,-26-53,0 0,0 0,0 26,-27-26,27 0</inkml:trace>
  <inkml:trace contextRef="#ctx0" brushRef="#br0" timeOffset="360769.6348">24342 14525,'53'-53,"-53"27,0 26,0 79,0 27,0 0,0 26,0-26,0 0,0 0,0 0,0-1,-27-52,27 0,-26-53</inkml:trace>
  <inkml:trace contextRef="#ctx0" brushRef="#br0" timeOffset="362704.7455">13626 16880,'0'-26,"0"26,27 0,25 0,54 0,0 0,0 0,-27 0,-26 0,0 0,0 0,-26 0,-27 26,0 27,-27-27,-26 27</inkml:trace>
  <inkml:trace contextRef="#ctx0" brushRef="#br0" timeOffset="363003.7626">13679 17198,'0'0,"0"0,79 0,-52 0,26 0,26 0,0 0,1 0,-1-27,1 27,-1-53,-26 53,26-26,-52 26,-1 0,-26-53</inkml:trace>
  <inkml:trace contextRef="#ctx0" brushRef="#br0" timeOffset="363340.7819">14499 16748,'-53'26,"53"1,0-1,0 27,0-26,0-1,27-26,52 79,-26-79,26 0,-26 0,0 0,0 0,-53 27,0-1,-26 27,-27 0,-53 27,27-1</inkml:trace>
  <inkml:trace contextRef="#ctx0" brushRef="#br0" timeOffset="364248.8338">17013 16774,'0'-53,"0"27,26 26,1 0,-1 0,27 0,0 26,-53 54,0-54,0 27,0 0,0 26,0-52,-27-1,27 27,0-26,0-1,27-26,-1 53,1-53,52 0,-26 0,0 0,-26 0,25 0</inkml:trace>
  <inkml:trace contextRef="#ctx0" brushRef="#br0" timeOffset="364487.847">17066 17092,'0'-27,"0"-26,79 53,-26 0,0-26,0 26,0 0,0 0,-27 0,1 0</inkml:trace>
  <inkml:trace contextRef="#ctx0" brushRef="#br0" timeOffset="364974.8753">16484 16536,'0'-26,"26"52,-26 27,79 0,-79 0,53 26,-53 27,53 0,-53-27,53 1,-53-1,27 0,-27-52,79-27</inkml:trace>
  <inkml:trace contextRef="#ctx0" brushRef="#br0" timeOffset="365364.8976">17674 16616,'27'0,"-27"-80,0 54,0 52,0 27,0 53,0-27,0 1,0-1,79 0,-79 1,53-1,-53 1,0-28,26-25,-26 26</inkml:trace>
  <inkml:trace contextRef="#ctx0" brushRef="#br0" timeOffset="366070.938">18336 16801,'-27'26,"27"1,53-27,0 53,26-53,1 0,26 0,26 0,-79 52,-27-52,-26 53,0 27,0-1,-79-26,0 26,-54 1,1-27,26 0,0 0,53-53,27 26,-27-26,79-26,1-1,26 27,0-79,0 79,0-27</inkml:trace>
  <inkml:trace contextRef="#ctx0" brushRef="#br0" timeOffset="366873.984">19526 16510,'0'-27,"0"107,0 25,53 54,-53-27,0-26,53 0,-53 0,27-27,-27 1,52-27,-52 0,27-1,-27-25,53-27,-53-27</inkml:trace>
  <inkml:trace contextRef="#ctx0" brushRef="#br0" timeOffset="372537.3076">26273 15637,'0'-53,"-26"53,26 26,0 1,0-1,0 27,0-27,0 27,0 0,0 27,0-27,0-1,0-25,0 52,0-26,0 0,0 0,0 0,0 0,0 0,0-27,0 1,0 26,53-27,-53 1,0 25,26-25,-26 26,27-27,-27 1,0 26,0 0,52-27,-52 27,0-27,0 1,27 26,-27-27,0 1,0 26,53-27,-53 1,26 52,-26-26,53-53,-53 53,0-27,27 54,-27-28,0-25,53-27,-53 53,0 0,26-27,-26 1,0 26,26-27,-26 1,0 25,0-25,0-1,53 27,-53-26,0 26,0-27,0 1,0-1,27-26,-27 79,0-52,0 26,53 0,-53 0,0 0,0-27,26 27,-26-80,0-25</inkml:trace>
  <inkml:trace contextRef="#ctx0" brushRef="#br0" timeOffset="373796.3799">22886 17542,'27'0,"26"0,0 0,-27 0,1 0,52 0,-26 26,0-26,0 0,26 0,1 0,52 0,0 0,27 0,-27 0,53-26,1 26,-1 0,0-53,0 53,27 0,26-53,-53 53,27-53,-27 53,0 0,1-53,-1 53,-27 0,-25 0,26 0,26 0,-53 0,27 0,-27 0,27 0,-27 0,27 0,-27 26,0-26,27 0,-53 53,53-53,26 0,0 0,-53 0,27 0,26 0,1 0,-54 0,27 0,-1-26,28 26,-54 0,27 0,-27 0,27 0,-53 0,-27 0,27 0,0 0,26 0,-53 0,1 0,-1 0,-26 0,0 0,-27 0,27 0,-53 0,53 0</inkml:trace>
  <inkml:trace contextRef="#ctx0" brushRef="#br0" timeOffset="374179.4018">31988 17145,'0'0,"0"26,0 27,53-26,0-27,-27 52,1-52,-27 80,79-54,-79 27,0-26,-26 26,-27-1,-26-25,-27 26,53-53</inkml:trace>
  <inkml:trace contextRef="#ctx0" brushRef="#br0" timeOffset="374606.4262">32835 17251,'0'-27,"0"54,0 25,-106 54,80-53,-27 27,26-1,-26-26,27 0,26-27,-80-26</inkml:trace>
  <inkml:trace contextRef="#ctx0" brushRef="#br0" timeOffset="374839.4396">32491 17462,'0'0,"53"27,0-27,0 79,0-79,-1 53,1-53,-26 26,26-26,-27 53,27-26</inkml:trace>
  <inkml:trace contextRef="#ctx0" brushRef="#br0" timeOffset="378776.6646">32517 17383,'0'0,"0"53,0 0,-53 0,53-1,-26 28,26-27,0 0,-53 0,53-27,0 27,0-27,0-26,0-26,0-27,0-26,0-1,0-26,26 27,-26 26,27 0,-27 0,53-26,-53 53,26-27,-26 26,80 27,-80-26,53 26,0 0,-1 0,1 26,-53 1,0 52,0 0,0-26,0 0,-53 0,27 0,-27-27,27 27,-1-26,27 26,-79-53,79 53,0-27,0 1,53-27,-53 53,53-53,-27 0,1 0,25-27,1 27,27-79,-27 26,0 26,-1-26,-25 0,-27 1,0 52,-53 0,27 0,-1 0,1 0,-27 0,53 0,-27 0,27 26,0 27,0-27,0 27,80 27,-54-80,27 53,-27-53,1 26,26-26</inkml:trace>
  <inkml:trace contextRef="#ctx0" brushRef="#br0" timeOffset="379242.6914">33152 17330,'0'-27,"0"80,0 0,0 27,0-1,-79 0,79 1,-53-1,53 1,0-1,0-26,0-27,26-26,-26 27,53-27,-26 0</inkml:trace>
  <inkml:trace contextRef="#ctx0" brushRef="#br0" timeOffset="379662.7154">33205 17489,'0'-27,"0"1,27 26,-1 0,27 0,0 79,-53-26,0-27,0 1,0-1,0 54,-53-27,53-27,-26 27,26-26,0 25,0-52,26 53,27-53,-27 0,1 0,-27-26,0 26</inkml:trace>
  <inkml:trace contextRef="#ctx0" brushRef="#br0" timeOffset="379887.7283">33179 17780,'0'0,"53"0,0 0,-27 0,27 0,0 0,0 0</inkml:trace>
  <inkml:trace contextRef="#ctx0" brushRef="#br0" timeOffset="380093.7401">33576 17568,'0'-26,"0"26,0-53,0 106,0-1,0-25,0 26,0 0,0 26,0-26,-80 53,1-27,0-52,-1-27</inkml:trace>
  <inkml:trace contextRef="#ctx0" brushRef="#br0" timeOffset="381926.8446">26326 15637,'0'0,"0"-27,-26 27,26-26,0-27,-27 53,27-53,0 0,0 26,0-25,0 25,0 1,0-27,0 26,0-26,-26 53,26-53,0 27,0-1,-53 27,53-26,0-27,0 27,-27 26,-26 0,53 53,-53-1,53 28,-79-27,79-27,-26 27,26-26,0-54,0-26,0 27,0-27,0 0,53-26,-53 26,26 53,-26 0,53 53,0-27,-27 27,27-27,-26 27,52-26,-26-27,-27 53,1-53,26 0,-27 0,-26 26</inkml:trace>
  <inkml:trace contextRef="#ctx0" brushRef="#br0" timeOffset="383108.9125">25585 14155,'0'53,"-53"-27,53 1,0 26,0-27,0 1,0 25,0-25</inkml:trace>
  <inkml:trace contextRef="#ctx0" brushRef="#br0" timeOffset="383346.9262">25426 13996,'0'-53,"0"27,0 26,80 0,-27 0,0 0,-27 0,1 0</inkml:trace>
  <inkml:trace contextRef="#ctx0" brushRef="#br0" timeOffset="383586.9399">25374 14631,'26'0,"27"0,-27-26,27 26,0 0,-53 26,27-26</inkml:trace>
  <inkml:trace contextRef="#ctx0" brushRef="#br0" timeOffset="384126.9708">25797 14525,'0'53,"0"0,0 0,0-53,0 27,26-27,-26 0,53 0,-26 0,-27 0,0 52,0-25,0-27,0-27,0-25,26-28,-26 54,53-27,-26 53,-27 26,52-26,-52 53,0-26,27-27</inkml:trace>
  <inkml:trace contextRef="#ctx0" brushRef="#br0" timeOffset="384443.9889">26220 14261,'0'-27,"0"27,0 53,0 0,0 0,0 0,0 26,0 1,-53-1,53-26,0 0,0 0,27-27,26-26,-27 0</inkml:trace>
  <inkml:trace contextRef="#ctx0" brushRef="#br0" timeOffset="384886.0142">26353 14314,'0'-27,"26"27,0 0,27 53,-53-26,53 25,-53-25,0-1,0 27,0 0,-26 0,26 0,-53 0,53 0,0-27,0-26,26 0,27 0,-26 0,26 0,-53 0</inkml:trace>
  <inkml:trace contextRef="#ctx0" brushRef="#br0" timeOffset="385117.0274">26273 14631,'0'0,"27"0,52 0,-26 0,0 0,-27 0,27 0,-26-53,-1 53</inkml:trace>
  <inkml:trace contextRef="#ctx0" brushRef="#br0" timeOffset="385313.0386">26723 14393,'0'26,"0"27,26-26,-26 26,0 0,0 26,-26-26,26 0,-79 26,52-52</inkml:trace>
  <inkml:trace contextRef="#ctx0" brushRef="#br0" timeOffset="388372.2136">28046 17303,'0'-26,"0"0</inkml:trace>
  <inkml:trace contextRef="#ctx0" brushRef="#br0" timeOffset="388686.2315">27993 17145,'0'-53,"0"26,0 1,0-1</inkml:trace>
  <inkml:trace contextRef="#ctx0" brushRef="#br0" timeOffset="389881.2999">28046 17198,'0'-27,"0"-26,0 27,-27 26,27-27,0-26,0 27,0-1,-26-25,26 25,0 1,-53 26,53-53,0 26,0 1,-26 26,26-53,-27 26,27-25,-53 52,53-27,-26-26,-27 27,26-27,1 26,26-26,-53 53,27-26,-27 26,26-53,1 53,26-26,-53 26,106 0</inkml:trace>
  <inkml:trace contextRef="#ctx0" brushRef="#br0" timeOffset="392714.4619">27490 16377,'0'-53,"-26"53,26-26,-27 26,-26-26,27 26,26-53,-27 53,-25-27,25-26,-52 27,26 26,26-53,-52 53,79-27,-79 27,26-26,0 26,53-53,-53 53,0 0,0 0,27-26,-1 26,-26 0,27 0,-1 0,-26 0,27 0,-1 0,-25 0,25 0,1 0,-27 0,-27 0,54 0,-1 0,-26 0,53 0,-52 0,-1 0,26 53,-26-53,0 26,0-26,53 26,-52-26,25 53,1-53,26 53,-53-53,53 27,-27-27,27 53,-26-27,-27 27,53-27,-27 1,27 26,0-27,-53 1,53 52,-26-79,26 53,-53 0,53 0,-26-53,26 53,0-27,0 1,0 26,0 0,-27-1,27 1,-53 0,53 0,0 0,0-26,0 26,0-1,0-25,27 26,-27-27,0 1,26 26,-26 26,0-26,27-53,-27 53,53 0,-53 26,26-79,-26 27,0-1,53-26,-53 27,0 25,26-52,-26 27,27 26,-27-27,53-26,-53 27,26-27,-26 26,27 27,-27-26,53-27,-53 52,26-52,-26 27,27-27,52 26,-26-26,-53 53,26-53,27 27,-26-27,-27 26,53-26,-27 0,27 53,-27-53,1 0,26 0,-27 27,27-27,-26 0,-1 0,1 0,25 0,-25 53,26-53,0 0,0 0,-27 0,27 0,0 0,-27 0,1 0,26 0,-27 0,54 0,-54 0,27 0,-27 0,1 0,26-27,-27 27,1 0,26-26,-27 26,27-53,-27 53,1-27,26 27,0-53,-27 53,-26-26,53 26,-53-27,27 27,-27-26,26 26,-26-53,53 53,-53-26,26 26,-26-27,27 27,-27-53,26 53,-26-26,53 26,-53-27,27-26,26 0,-53 27,26-27,-26 27,0-1,53 27,-53-53,26 53,-26-26,27-27,-27 26,0 1,53-27,-53 27,0-1,0-26,0 27,26 26,-26-27,0 1,0-54,0 54,0 0,0-27,0 26,0 27,0 80,0-28</inkml:trace>
  <inkml:trace contextRef="#ctx0" brushRef="#br0" timeOffset="393712.519">26353 17647,'0'-26,"-27"26,1 0,-27 0,0 26,53 27,-27-26,27 26,0-27,0 1,0-1,53-26,0 0,-26 0,-1 0,27-26,-53-1,0-52,0 26,0 0,0 53,-53 0,53 26,-26-26,26 80,0-54,-27 1</inkml:trace>
  <inkml:trace contextRef="#ctx0" brushRef="#br0" timeOffset="394866.585">26776 18468,'0'-53,"0"79,0 1,53-1,-53 27,0-27,26 27,-26-26,0-1,0 1,0 26,0-27,0 1,0 52</inkml:trace>
  <inkml:trace contextRef="#ctx0" brushRef="#br1" timeOffset="404716.1479">27014 15504,'0'-53,"0"27,0 26,0 0,-26 53,26-27,-53 27,53-26,-27-1,-26 53,53-26,-26-53,26 53</inkml:trace>
  <inkml:trace contextRef="#ctx0" brushRef="#br1" timeOffset="405040.1666">27861 15557,'0'0,"-27"0,-79 80,106-54,-53 27,27-27,26 1,-53 26,53-27,0 1</inkml:trace>
  <inkml:trace contextRef="#ctx0" brushRef="#br1" timeOffset="405302.1816">28231 15742,'-26'0,"26"27,-53-27,26 53,-26 0,27-53,-27 53,26-53,1 79,-53-53,79 1</inkml:trace>
  <inkml:trace contextRef="#ctx0" brushRef="#br1" timeOffset="405557.1965">28575 16060,'-26'53,"-27"-53,26 53,-52 0,26-27,26 27,-25-27,25-26,27 27,-26-27,26 53,0-53</inkml:trace>
  <inkml:trace contextRef="#ctx0" brushRef="#br1" timeOffset="405797.2102">28840 16457,'0'53,"-80"-27,27-26,27 53,-27-53,-26 79,52-79,-26 27,27-27,26 53</inkml:trace>
  <inkml:trace contextRef="#ctx0" brushRef="#br1" timeOffset="406036.2239">28945 16721,'0'53,"-105"-26,78-27,-26 53,27-53,26 26,-53-26,53 53,-53-53,0 26</inkml:trace>
  <inkml:trace contextRef="#ctx0" brushRef="#br1" timeOffset="406854.2707">28522 17647,'0'0,"-26"0,-27 27,26-27,-26 79,27-52,-27 26,27-27,26 1,-53-27,53 79</inkml:trace>
  <inkml:trace contextRef="#ctx0" brushRef="#br1" timeOffset="407095.2845">29263 17674,'0'0,"-53"53,0 0,-26-27,26 27,26-26,-52 25,53-52,26 53,-27-53</inkml:trace>
  <inkml:trace contextRef="#ctx0" brushRef="#br1" timeOffset="407326.2977">29845 17780,'-26'0,"-1"0,-26 26,-26 27,26 0,0-53,-26 79,26-52,0-27,0 79,0-79,53 27</inkml:trace>
  <inkml:trace contextRef="#ctx0" brushRef="#br1" timeOffset="407552.3106">29977 17938,'-79'53,"52"0,-25-53,-28 53,27 0,27-53,-27 53,0-53,53 26</inkml:trace>
  <inkml:trace contextRef="#ctx0" brushRef="#br1" timeOffset="407755.3222">30454 18177,'0'0,"-53"0,26 52,-26-52,-26 53,26-53,-26 80,-27-27,0-27,27-26,-27 80</inkml:trace>
  <inkml:trace contextRef="#ctx0" brushRef="#br1" timeOffset="408073.3404">28681 18494,'53'0,"-53"-26,26 26,-79 0,-53 53,27-1,-53 1,0 27,52-27</inkml:trace>
  <inkml:trace contextRef="#ctx0" brushRef="#br1" timeOffset="408332.3552">28363 18388,'-26'0,"-27"80,27-54,-27 27,26-27,-52 54,52-54,-26-26</inkml:trace>
  <inkml:trace contextRef="#ctx0" brushRef="#br1" timeOffset="408537.3666">28072 18441,'-26'0,"-27"0,26 0,-25 0,-1 27,-27 26,27-27,-26 27,0-27,26 27,26-53</inkml:trace>
  <inkml:trace contextRef="#ctx0" brushRef="#br1" timeOffset="408752.3793">27808 18415,'0'0,"-106"26,79-26,1 106,-27-106,27 53,-27-53,53 53,-53-53</inkml:trace>
  <inkml:trace contextRef="#ctx0" brushRef="#br1" timeOffset="408993.393">28178 18018,'0'0,"-53"0,53 53,-53-27,53 27,0 26,0-26</inkml:trace>
  <inkml:trace contextRef="#ctx0" brushRef="#br1" timeOffset="409292.4101">28945 18018,'-79'0,"0"53,-27-27,26 27,-25 26,25 1,1-1,26-52</inkml:trace>
  <inkml:trace contextRef="#ctx0" brushRef="#br1" timeOffset="409494.4217">28919 18071,'-53'0,"27"0,-54 53,-26 26,27-26,-53 26,26 27,27-26,-1-54</inkml:trace>
  <inkml:trace contextRef="#ctx0" brushRef="#br1" timeOffset="410567.4831">26617 18785,'-53'0,"53"27,-26-27,-54 26,27 27,-26 26,26-79,27 27</inkml:trace>
  <inkml:trace contextRef="#ctx0" brushRef="#br1" timeOffset="410784.4955">26220 18706,'-26'0,"-27"0,26 0,-26 26,-26 27,26-26,0 25,0-25,27-27</inkml:trace>
  <inkml:trace contextRef="#ctx0" brushRef="#br1" timeOffset="411022.5091">25718 18759,'-27'0,"1"0,-27 0,26 0,-26 0,0 0,-26 0,0 0,-1 0,1 53,26-53</inkml:trace>
  <inkml:trace contextRef="#ctx0" brushRef="#br1" timeOffset="411250.5221">25215 18388,'0'-26,"-27"26,-26 0,1 53,25-27,-52 27,26-26,0 25,-53-25,27-27,26 53,26-53</inkml:trace>
  <inkml:trace contextRef="#ctx0" brushRef="#br1" timeOffset="411460.5342">25056 18071,'-26'0,"-54"0,27-27,-26 27,-80 0,80 27,-1-27,-25 106,-1-54,-27 1,1 0,53-53</inkml:trace>
  <inkml:trace contextRef="#ctx0" brushRef="#br1" timeOffset="411684.5466">24500 17700,'0'-26,"-79"26,0 0,26 26,-27 1,-25 26,25 26,1-26,26 0,26 0,-25-27</inkml:trace>
  <inkml:trace contextRef="#ctx0" brushRef="#br1" timeOffset="411955.5625">24500 17330,'0'0,"-79"0,0 26,26 1,-27 26,-25-27,25 27,1 0,-27-27,27 27,-1-53</inkml:trace>
  <inkml:trace contextRef="#ctx0" brushRef="#br1" timeOffset="412554.5967">25268 15504,'-53'0,"0"0,26 27,-52-1,53 27,-27 53,26-27,-26 1,0 26,0-27,53-26,-52 0</inkml:trace>
  <inkml:trace contextRef="#ctx0" brushRef="#br1" timeOffset="412756.6078">25188 16033,'-26'0,"-53"0,26 53,0-26,26 26,-26 0,27 0,-27 26,53-26,-27-27</inkml:trace>
  <inkml:trace contextRef="#ctx0" brushRef="#br1" timeOffset="412936.6186">25003 16536,'-53'80,"53"-54,-79 53,-1 27,1 0,0 26,52-52,27-27</inkml:trace>
  <inkml:trace contextRef="#ctx0" brushRef="#br1" timeOffset="413138.6301">24844 17277,'-26'53,"-27"0,-26 0,-1 26,-26 0,27-26,-27 27,53-54,0 27,53-26,-105-27</inkml:trace>
  <inkml:trace contextRef="#ctx0" brushRef="#br1" timeOffset="413740.6646">25665 15478,'-27'0,"-79"53,80-27,-1 27,-26-26,1 52,-28-26,27 53,-26-53</inkml:trace>
  <inkml:trace contextRef="#ctx0" brushRef="#br1" timeOffset="413942.6761">25903 15610,'-27'0,"-79"53,-26 53,53 0,-27 26,27-26,26-53,53-27</inkml:trace>
  <inkml:trace contextRef="#ctx0" brushRef="#br1" timeOffset="414144.6876">26379 15557,'-26'0,"-27"27,0-1,-27 53,27-52,0 52,1-26,25 0,-26 0,27-26</inkml:trace>
  <inkml:trace contextRef="#ctx0" brushRef="#br1" timeOffset="414332.6984">25903 15795,'-53'0,"26"80,-26-80,27 53,0-53,-27 53,26-1,-52-25,26 26,26-53</inkml:trace>
  <inkml:trace contextRef="#ctx0" brushRef="#br1" timeOffset="414662.7173">25321 16721,'-80'0,"54"53,-27 0,-26 0,26 53,-53-27,26 54,1 25,0-25,79-80,-53-1</inkml:trace>
  <inkml:trace contextRef="#ctx0" brushRef="#br1" timeOffset="414894.7306">24950 17462,'0'0,"0"27,0-1,-53 53,53-52,-26 26,26-27,-27-26,27 27,0 26,0-27,0 1</inkml:trace>
  <inkml:trace contextRef="#ctx0" brushRef="#br1" timeOffset="415086.7416">25003 17594,'-26'0,"-27"0,26 0,-26 0,0 53,27-53,26 80,-53-80,53 26</inkml:trace>
  <inkml:trace contextRef="#ctx0" brushRef="#br1" timeOffset="415322.7551">24580 16033,'-53'53,"26"27,-52 26,0-1,-1 1,1 27,26-1,-53-26,27-27,26 0</inkml:trace>
  <inkml:trace contextRef="#ctx0" brushRef="#br1" timeOffset="415553.7683">24024 16907,'-26'0,"-27"0,0 105,-53 28,0-1,0 0,1-26,-1 26,0 1,53-54</inkml:trace>
  <inkml:trace contextRef="#ctx0" brushRef="#br1" timeOffset="415743.7791">23998 17039,'-106'79,"27"27,-27 0,0 26,-26 27,26-27</inkml:trace>
  <inkml:trace contextRef="#ctx0" brushRef="#br1" timeOffset="415990.7933">24606 16377,'-53'0,"0"27,1 26,-28 53,27-27,0 53,27-26,26-27,-53 27,53-53,0 0,-53-26</inkml:trace>
  <inkml:trace contextRef="#ctx0" brushRef="#br1" timeOffset="416213.806">24448 16880,'-53'0,"53"0,0 79,0-26,0 0,0 27,0 26,-80 26,80-53,-53-26,53 0,-53-53</inkml:trace>
  <inkml:trace contextRef="#ctx0" brushRef="#br1" timeOffset="416417.8176">24289 17330,'0'26,"0"27,0-26,-27 26,27 26,-53-26,0 0,27 0,-27-53</inkml:trace>
  <inkml:trace contextRef="#ctx0" brushRef="#br1" timeOffset="417166.8605">30083 16060,'0'-53,"-26"53,-54 26,-78 80,-54 0,27 53,-27-27,80-26,26 0,53-53,27 0</inkml:trace>
  <inkml:trace contextRef="#ctx0" brushRef="#br1" timeOffset="417391.8734">29845 16774,'-53'53,"-26"-53,26 53,0-53,-53 79,27-79,-1 53,27 0,-26-26,26 52</inkml:trace>
  <inkml:trace contextRef="#ctx0" brushRef="#br1" timeOffset="417565.8834">30242 17171,'-106'0,"-26"53,-27 0,-53 26,1 27,-1-26</inkml:trace>
  <inkml:trace contextRef="#ctx0" brushRef="#br1" timeOffset="417752.8941">30321 17171,'-26'27,"-106"26,-80 26,53 27,-26 0,26-27,0 27,1-27</inkml:trace>
  <inkml:trace contextRef="#ctx0" brushRef="#br1" timeOffset="418008.9086">30533 16510,'-53'0,"27"0,-27 0,-80 0,54 53,26 0,-26-1,-1 28,-26-27,-26 26,53 0,-53 1,-1-1,54-52,26-27</inkml:trace>
  <inkml:trace contextRef="#ctx0" brushRef="#br1" timeOffset="418223.921">29739 16113,'-53'0,"0"53,27-27,-27 27,-53 26,53-52,53-1</inkml:trace>
  <inkml:trace contextRef="#ctx0" brushRef="#br1" timeOffset="418464.9348">28998 15742,'-26'0,"-27"53,-26-26,26 52,0-26,0 0,26 26,-52-52</inkml:trace>
  <inkml:trace contextRef="#ctx0" brushRef="#br1" timeOffset="418691.9476">28787 15663,'-27'0,"-26"0,27 0,-106 79,-27 1,27-1,52 1,-26-54,27-26</inkml:trace>
  <inkml:trace contextRef="#ctx0" brushRef="#br1" timeOffset="418877.9584">28178 15398,'-26'0,"-27"27,0 26,26 26,-26-26,27 0,-53 26,52-79</inkml:trace>
  <inkml:trace contextRef="#ctx0" brushRef="#br1" timeOffset="419080.97">27940 15213,'0'0,"-26"0,-27 53,53-26,-53 52,0-26,26 26,27 1,0-54</inkml:trace>
  <inkml:trace contextRef="#ctx0" brushRef="#br1" timeOffset="419418.9894">29686 15901,'27'0,"-27"0,-27 53,-26-26,-52 52,-107 0,27 1,-1-1,-25 0,78-26,1 0,26 0</inkml:trace>
  <inkml:trace contextRef="#ctx0" brushRef="#br1" timeOffset="419665.0034">29051 16483,'-79'27,"0"-27,-27 53,26-53,27 105,0-78,-52 26,78-27,27 1,0 26,0-27,80 27</inkml:trace>
  <inkml:trace contextRef="#ctx0" brushRef="#br1" timeOffset="419853.0142">29369 17012,'-53'0,"26"0,-26 53,-26-53,26 53,27 0,-27-26,53-1,-27-26,27 79</inkml:trace>
  <inkml:trace contextRef="#ctx0" brushRef="#br1" timeOffset="420369.0437">29210 17674,'-26'0,"-1"0,-26 53,27-53,-27 0,0 0,-26 0,52 0,1 0,26-27,0-26,0 27,53-27,-1 27,1-27,27 26,-54 27,1-53,-27 53,-27 0,-26 0,27 27,-27 26,53-27,-27 27,27 0,-52 0,-1 26,0-26,0 0,53 0,-53-27</inkml:trace>
  <inkml:trace contextRef="#ctx0" brushRef="#br1" timeOffset="420602.0566">28893 17674,'-53'0,"0"0,0 53,0-27,-27 27,28 0,-1 0,26-27,27 1,-26-27,26 79,0-52,0-1,0 1</inkml:trace>
  <inkml:trace contextRef="#ctx0" brushRef="#br1" timeOffset="420925.0755">29316 18468,'0'26,"-27"-26,27 27,-26-27,26 52,-79-52,52 0,1 27,-54 26,80-27</inkml:trace>
  <inkml:trace contextRef="#ctx0" brushRef="#br1" timeOffset="421165.0892">30057 18415,'-53'0,"0"0,-27 26,-52 1,-27 52,-26 53,-26-26,52-27,27 1,52-54,-79 27,54-53,52 53,106-79,-27-1</inkml:trace>
  <inkml:trace contextRef="#ctx0" brushRef="#br1" timeOffset="421365.1006">29025 18864,'0'27,"-80"-27,1 26,26-26,-26 53,-1-53,1 0,0 0,-1 53,27-53,0 0,27 0,-27 0,53-26</inkml:trace>
  <inkml:trace contextRef="#ctx0" brushRef="#br1" timeOffset="422079.141">25294 18441,'0'-26,"27"26,-27-53,53 53,-53-27,26 27,-26 0,-26 80,26-54,-80-26,80 53,-53-53,53 53,-53-53,53 79,-53-79</inkml:trace>
  <inkml:trace contextRef="#ctx0" brushRef="#br1" timeOffset="422297.154">25479 18653,'0'0,"-53"26,1 1,-1 26,-53 0,26-1,-25-52</inkml:trace>
  <inkml:trace contextRef="#ctx0" brushRef="#br1" timeOffset="422544.1676">24897 18071,'0'-27,"0"27,0 0,-53 27,53 26,0-27,-53 1,53 25,-52-25,-28 52,27-52</inkml:trace>
  <inkml:trace contextRef="#ctx0" brushRef="#br1" timeOffset="422763.1806">24924 17938,'0'-52,"-27"52,1 0,-27 52,53 1,-79 0,52 53,-26-53,53-27</inkml:trace>
  <inkml:trace contextRef="#ctx0" brushRef="#br1" timeOffset="422997.194">25003 18229,'0'27,"0"-1,-106 27,80-26,-1 26,27-27,-105 27,78-26,27-1,-53 27,-26-53,52 0,27 0</inkml:trace>
  <inkml:trace contextRef="#ctx0" brushRef="#br1" timeOffset="423199.2056">24659 18494,'-53'53,"27"-53,-27 0,0 26,-26-26,-1 0,1 0,26 0,0 0,0 0</inkml:trace>
  <inkml:trace contextRef="#ctx0" brushRef="#br1" timeOffset="423434.219">23918 18388,'27'-53,"-27"80,-27 26,-26-27,27 27,26-26,-53-27,53 52,79-104</inkml:trace>
  <inkml:trace contextRef="#ctx0" brushRef="#br1" timeOffset="423684.2333">24236 17886,'0'-27,"0"27,-53 53,53-27,-79 27,26 0,26-26,-26 26,27-53</inkml:trace>
  <inkml:trace contextRef="#ctx0" brushRef="#br1" timeOffset="424388.2736">25241 16166,'0'26,"0"27,0 26,-79 1,26 26,-26 26,-1 0,1-52,26 25,-26-52</inkml:trace>
  <inkml:trace contextRef="#ctx0" brushRef="#br1" timeOffset="424607.2861">24791 16721,'-26'0,"-27"80,0-1,-26-26,26 53,-26-27,-1 27,27 0</inkml:trace>
  <inkml:trace contextRef="#ctx0" brushRef="#br1" timeOffset="424869.3011">24500 16589,'-26'0,"-27"53,27 0,-27 0,26 0,-26 26,53-26,-53 0</inkml:trace>
  <inkml:trace contextRef="#ctx0" brushRef="#br1" timeOffset="425113.3151">24897 16377,'0'0,"-53"0,27 0,26 80,0-1,-79 1,79-1,0-26,0 0,0 0</inkml:trace>
  <inkml:trace contextRef="#ctx0" brushRef="#br1" timeOffset="425318.3268">24844 16377,'0'-26,"0"26,-53 79,53 27,-79-26,53 52,-54-26,27-1,0-25,1-27</inkml:trace>
  <inkml:trace contextRef="#ctx0" brushRef="#br1" timeOffset="425643.3454">24527 16192,'-27'0,"27"27,-26-27,26 26,-79-26,26 53,26 0,-26-27,27 27,-27 0,26 0,-25-53</inkml:trace>
  <inkml:trace contextRef="#ctx0" brushRef="#br1" timeOffset="425852.3568">23971 16589,'-26'27,"-54"78,28-25,25 26,-52 26,26 0,0-26,53-80</inkml:trace>
  <inkml:trace contextRef="#ctx0" brushRef="#br1" timeOffset="426518.3954">27464 15557,'0'-53,"53"53,-53 53,0 27,0-1,-27 0,-26 1,27 26,-27-27,0-53</inkml:trace>
  <inkml:trace contextRef="#ctx0" brushRef="#br1" timeOffset="426788.4109">27490 15901,'53'0,"0"0,0 0,26 0,1 0,-27 0,0 0,26 0,-26 0,-27 27,27-27</inkml:trace>
  <inkml:trace contextRef="#ctx0" brushRef="#br1" timeOffset="427096.4285">28072 16113,'0'26,"0"-26,0 53,-26-53,52 0,27 0,27 0,-27 0,26 0,0 0,-26 0,-26 0,-1 0,-26 27,0-1,0 27,-53-27,27 27,-27 27,26-54</inkml:trace>
  <inkml:trace contextRef="#ctx0" brushRef="#br1" timeOffset="427297.44">28496 16589,'105'-26,"54"-27,-53 53,0-53,-53 53,0 0,-27 0,27 0,26 0,-52 26,26 1,-53 26,0 0</inkml:trace>
  <inkml:trace contextRef="#ctx0" brushRef="#br1" timeOffset="427481.4505">29316 16933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1024" units="cm"/>
        </inkml:traceFormat>
        <inkml:channelProperties>
          <inkml:channelProperty channel="X" name="resolution" value="28.31858" units="1/cm"/>
          <inkml:channelProperty channel="Y" name="resolution" value="28.36565" units="1/cm"/>
        </inkml:channelProperties>
      </inkml:inkSource>
      <inkml:timestamp xml:id="ts0" timeString="2021-05-31T04:37:30.856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50"/>
    </inkml:brush>
    <inkml:brush xml:id="br2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1376 555,'0'0,"0"53,0-26,0-1,0 27,0 0,0-27,0 1,0 52,0-26,0-26,0-1,0-26,0 0,0-53,0 27,0-54,0 27,0 1,0-28,0 27,0 0,0-26,53 26,-53 0,26 0,27 27,-26 26,-27 53,0 0,0 26,0 0,0 1,0 26,0-27,-80-26,80-27,0 27,0-53,0 27,53-1,0 27,0-53,0 0,26 0,1 0,-27 0</inkml:trace>
  <inkml:trace contextRef="#ctx0" brushRef="#br0" timeOffset="380.0216">2037 820,'0'0,"0"26,0 1,27 26,-27-27,0 27,53-26,-53-1,26-26,-26 79,27-79,26 0</inkml:trace>
  <inkml:trace contextRef="#ctx0" brushRef="#br0" timeOffset="560.0318">2170 582,'0'-53,"-53"106,53-27,-53-26</inkml:trace>
  <inkml:trace contextRef="#ctx0" brushRef="#br0" timeOffset="1408.0805">1376 926,'0'0,"0"53,26 0,-26-1,27-52,-27 53,53-53,-53 53</inkml:trace>
  <inkml:trace contextRef="#ctx0" brushRef="#br0" timeOffset="2412.138">2619 741,'0'-53,"-26"26,-27 27,27 0,-27 0,53 53,-53-53,53 27,0-1,0-26,53 0,-27 0,1 0,25-26,1-27,-26 53,-27 26,53-26,-53 79,0-26,26 0,-26 53,0-27,0 1,0 26,0 26,0-26,0-53,0-27,0 27,0-53,-26 0,-27-79,26 26,-26-53,53 0,-52-53,52 1,0 52,79 0,-53 27,27-27,-26 53,26 0</inkml:trace>
  <inkml:trace contextRef="#ctx0" brushRef="#br0" timeOffset="2779.159">2990 106,'26'0,"-26"0,53 52,-53 1,53 27,-53-1,53 0,-53 54,0-27,53-27,-53-26,0 0,0-27,0-52,0-1,26-52,-26 53,0-1,53 27,-53 27,53-27,-26 79,-27-53,79 27,-79-26,27 52,-27-26,52-27</inkml:trace>
  <inkml:trace contextRef="#ctx0" brushRef="#br0" timeOffset="3229.1845">3942 423,'0'26,"27"1,-27 26,0 0,53 53,-53-27,0-26,26 0,-26 0,0 26,0-26,0-27,53 27,-53-26</inkml:trace>
  <inkml:trace contextRef="#ctx0" brushRef="#br0" timeOffset="3418.1955">3916 899,'0'-26,"0"26,79 0,1 0,-27 0,-1 0,1 0</inkml:trace>
  <inkml:trace contextRef="#ctx0" brushRef="#br0" timeOffset="4459.2551">5371 502,'0'-26,"-53"26,0 0,0 26,53 1,-26-27,26 79,0-26,0-26,0-1,26 53,1-52,26-1,-27-26,27 80,0-27,-53-27,0 27,-53-53,0 0,0 0</inkml:trace>
  <inkml:trace contextRef="#ctx0" brushRef="#br0" timeOffset="4722.2701">5741 741,'0'26,"0"0,53 54,-53-27,0 0,0 0,0-1,27 28,-27-54,0 1,0 26</inkml:trace>
  <inkml:trace contextRef="#ctx0" brushRef="#br0" timeOffset="4911.2809">5953 502,'0'-26,"0"52,0 27</inkml:trace>
  <inkml:trace contextRef="#ctx0" brushRef="#br0" timeOffset="5630.322">6694 926,'0'-27,"-26"-26,-54 53,27 0,27 0,-1 0,-26 53,27-26,-27 26,53-27,-26 1,26 25,0 1,0-53,79 0,-53 0,-26-26,80-27,-80 27,53-54,-53 1,53-1,-53-25,0 25,0 1,26-1,-26 54,0 0,0 52,0 27,0 0,0 26,0 1,0-27,0-1,0 1,0 0,53 27,-53-54,26 1,-26 25,53-52,0 53,-26-53</inkml:trace>
  <inkml:trace contextRef="#ctx0" brushRef="#br0" timeOffset="6012.3439">7091 1058,'26'0,"54"0,-54 0,1-26,-27-1,0 1,0-27,0 0,0 53,-53 0,0 0,26 0,27 53,-53 0,53 0,0-27,0 27,0-27,53-26,-26 53,52-53,-52 53,26-53,-1 0</inkml:trace>
  <inkml:trace contextRef="#ctx0" brushRef="#br0" timeOffset="6627.3791">7752 1005,'0'-79,"0"52,-53 27,27 0,-1 0,-25 0,-1 53,0-26,0 26,53-27,0 27,26 0,54-53,-27 0,-27 0,27 0,-27 0,-26-106,53 53,-53 0,53-26,-53-53,0-1,0-26,0 27,0 53,0 26,0 0,0 106,0 0,0 53,0-27,0 0,0 1,0-1,0 1,27-1,-27 0,0-26,0 27,53-54</inkml:trace>
  <inkml:trace contextRef="#ctx0" brushRef="#br0" timeOffset="7729.4421">7832 1058,'0'-26,"0"26,0 0,53 52,-27 1,27-26,26-27,1 79,-27-79</inkml:trace>
  <inkml:trace contextRef="#ctx0" brushRef="#br0" timeOffset="8712.4983">8916 873,'53'0,"-26"0,-1 0,1 0,26-27,-27 27,27-105,-53 78,27 1,-27-27,0 26,-27 27,-26 0,0 0,53 27,-53 26,53-27,0 1,0 25,0-25,27-1,-1 27,27-26,-26 26,26-53,26 26,-26-26</inkml:trace>
  <inkml:trace contextRef="#ctx0" brushRef="#br0" timeOffset="8967.5129">9684 529,'0'26,"0"27,0 0,0 0,-53 26,53-26,-27 0,27-26,0 26,-53-27</inkml:trace>
  <inkml:trace contextRef="#ctx0" brushRef="#br0" timeOffset="9194.5258">9472 767,'53'0,"0"0,0 0,0 26,0-26,26 27,-26-27,-27 79,27-79</inkml:trace>
  <inkml:trace contextRef="#ctx0" brushRef="#br0" timeOffset="9604.5493">10134 449,'-53'-26,"26"26,27 0,0 79,0 27,27 27,-27-28,0 1,0 53,0-27,0 27,0-27,53 1,-53-54,0 0,52-26,-52 0,27-53,-27 27,0-54,53-26,-53-79</inkml:trace>
  <inkml:trace contextRef="#ctx0" brushRef="#br0" timeOffset="10109.5782">10160 820,'0'0,"53"0,0 0,-27 0,1 26,52 27,-79 27,0-27,0-27,-53-26,-26 53,26-53,0 53,27-53,-27 26,79-26</inkml:trace>
  <inkml:trace contextRef="#ctx0" brushRef="#br0" timeOffset="11959.6841">10610 899,'0'0,"0"53,0 0,-53 0,53 0,0 0,26-27,1-26,-1 0,-26 0,53 0,-53-53,0 27,0-1,27-25,-1 52,80 0,-80 79,27-53,-53 1,27 26,-27-27,0 27,53-26,-53 26,53-53,-53-80,53-26,-1 27,1 26,-53 0,53 27,-26 26,26 0,-53 26,53 27,-53 0,26-27,-26 1,79 26,-52-53,-1 0,27 0,0 0,-26 0,26-53,-27-27,-26 1,53 53,-53-27,-27 26,-25 27,25 0,-26 0,53 0,-53 53,53-26,0-1,0 27,0-27,0-26,53 53,-26-53,26 0,-27 0,0 53,27-53,-26 0,-27 27,0-1,26-26,-26 53,0-26,53-27,0-53,0-27,-53 54,26 26,-26-53,27 53,26 79,-27-26,27-26</inkml:trace>
  <inkml:trace contextRef="#ctx0" brushRef="#br0" timeOffset="12808.7326">10663 979,'0'-53,"0"79,0 1,0-1,26 53,1-52,52 26</inkml:trace>
  <inkml:trace contextRef="#ctx0" brushRef="#br0" timeOffset="14183.8113">12383 582,'26'79,"-26"1,0 25,0-25,0-1,0 0,0 1,0-1,0-26,0 27,0-54,0 0</inkml:trace>
  <inkml:trace contextRef="#ctx0" brushRef="#br0" timeOffset="14429.8253">12250 1137,'0'-26,"27"26,-27-53,53 53,-27 0,1 0,25 0,1 0,0 0,0 0,0 0,-26 26</inkml:trace>
  <inkml:trace contextRef="#ctx0" brushRef="#br0" timeOffset="14670.8391">12859 873,'0'-53,"0"106,0 26,0-26,0 0,0 0,0 0,0 0,0 26,0-52,0-1,0 27,53-53</inkml:trace>
  <inkml:trace contextRef="#ctx0" brushRef="#br0" timeOffset="14850.8494">13070 555,'0'53,"0"-53</inkml:trace>
  <inkml:trace contextRef="#ctx0" brushRef="#br0" timeOffset="15774.9023">13361 1058,'0'0,"0"-53,-26 53,0 0,26 27,-53-1,53 0,-53-26,53 106,0-79,0 26,26-53,54 0,-54 0,0 0,27-27,-53-26,27 53,26 27,-27-27,27 79,-26-79,-1 27,27-27,26 0,-52 0,-1 0,-26-80,80 1,-80-27,53-53,-53 27,0 0,0 52,0 27,0 27,-27-27,-26 159,0 0,53 26,-53-26,53 26,0-26,0 0,0-27,0 1,0-28,0 28,106-27,-79 0,26-53</inkml:trace>
  <inkml:trace contextRef="#ctx0" brushRef="#br0" timeOffset="16785.9601">15028 582,'0'-53,"0"26,-53 27,27 0,-27 0,0 0,0 0,0 27,27-27,26 79,0-52,0-1,0 27,0 26,0 1,53-27,-27 0,-26 0,80-1,-80-25,0 26,0 0,-53-27,26-26,1 0,-1 0,-26 0,53-26</inkml:trace>
  <inkml:trace contextRef="#ctx0" brushRef="#br0" timeOffset="17189.9832">15055 1032,'26'0,"1"0,26 0,-27 0,1 0,52-27,-53 1,-26-54,0 27,0 27,-26-27,-1 53,-52 0,79 26,-53 1,53 52,-26-26,26-26,0-1,0 27,0-27,0 1,0-27,0 79,26-79,1 0,52 0,-26 0,0 0</inkml:trace>
  <inkml:trace contextRef="#ctx0" brushRef="#br0" timeOffset="17791.0176">15743 635,'0'-53,"0"0,0 0,0 53,-27 0,-26 0,27 0,-1 0,-25 53,25-27,27 27,-53-26,53-1,0 27,27-53,-1 53,1-53,25 0,-25 0,-1 0,27 0,-53 53,0 0,0 0,-26 53,26-27,-53 0,53-26,0 0,0 0,0-26,26-27,1 0,26-27,-53-26,53 27,-53-1,0-26,26 27,-26-27,53 53,0 0</inkml:trace>
  <inkml:trace contextRef="#ctx0" brushRef="#br0" timeOffset="18780.0742">16378 899,'0'27,"0"-1,0 1,0 26,0 26,0-53,0 1,0 26,0-53,26-27,27-52,0 26,-27-26,-26-1,80 1,-80 105,0 27,0 0,0 0,0-26,26 25,1-25,52-27,-52 0,-1 0,27-53,-53 0,26 27,-26-1,0-52,0 52,0 1,-26 52,-27 27,0-53,53 27,-53-27,53 26,0 27,0-26,53-1,0-26,0 79,0-79,26 27,-26-27,-26 0,-1 0,-26 0,0-27,53 27,-53 27,26-27,-26 53,27-53,-27 26,79-52,-79-27,27 0,-27 26,26 27,-26-26,53 26,-53 26,27 1,-27 52,53-79,-53 80,26-54,0-26</inkml:trace>
  <inkml:trace contextRef="#ctx0" brushRef="#br0" timeOffset="19316.1048">17992 899,'0'0,"-53"0,0 27,-27 26,54-27,-27 27,53-27,-26 27,26-26,0-1,0 27,79-53,0 27,27-27,0 0,-27 0,-26 0,0 0,-53-53,0 0,0 0,-26 26,-1 27,27 0,0 80,0-54,0 27,0-26,0-27,0 53,0 0,53-53,-26 0,-1 0,54 0</inkml:trace>
  <inkml:trace contextRef="#ctx0" brushRef="#br0" timeOffset="19522.1164">18627 793,'0'-26,"0"26,0 53,0 26,-53 27,26-27,-52-26</inkml:trace>
  <inkml:trace contextRef="#ctx0" brushRef="#br0" timeOffset="19665.1248">18441 1455,'0'0,"27"0,26 0</inkml:trace>
  <inkml:trace contextRef="#ctx0" brushRef="#br0" timeOffset="19840.1348">18812 1005,'53'-53,"0"80,-53-1,0 27,-80 0</inkml:trace>
  <inkml:trace contextRef="#ctx0" brushRef="#br0" timeOffset="21022.2024">2275 2090,'53'0,"0"0,-26 0,-1 0,1 0,26 0,-1 0,1 0,27 26,-1-26,27 0,-27 0,1 0,52 0,53 0,-52 0,25 0,-25 0,25 0,-52 0,0 0,-27 0,27 0,-53 0,0 0,0 53,-27-53</inkml:trace>
  <inkml:trace contextRef="#ctx0" brushRef="#br0" timeOffset="21511.2304">5450 2249,'133'-27,"25"27,-25 0,52-53,0 53,-26 0,26-53,27 53,-27 0,-26 0,26 0,-26 0,26 0,0 0,0 0,1 0,-28 0,54 0,0 0,-27 0,-53 0,27 0,-53 0,0 0,26 0,-26 0,-27 0,27 0,-27 0,1 0,-1 0,27 0,-27 0,27 0,0 0,-27 0,27 0,0 0,0 0,0 0,26 0,-26 0,26 0,0 0,-52 0,-1 0,0 0,1 0,-1 0,1 0,-28 0,1 0,27 0,26 0,-27 0</inkml:trace>
  <inkml:trace contextRef="#ctx0" brushRef="#br0" timeOffset="21639.2377">12965 2116,'105'0,"1"0,-26 0,-1 0,0 0,1 0,26 0,-27 0,0 0,1 0,26 0,-1 0</inkml:trace>
  <inkml:trace contextRef="#ctx0" brushRef="#br0" timeOffset="22125.2655">14605 2116,'106'0,"26"0,-26 0,0 0,26-53,-53 53,-26 0,0 0,-26 0,26 0,-27 0,1 0,26 0,-1 0,1 0,0 0,27 0,25 0,-25 0,26 0,-27 0,0 0,-26 0,0 0,0 0,27 0,-28 0,28 0,-1 0,1 0,-1 0,27 0,0 0,52 0,-52 0,0 0,26 0,-26 0,-26 0,-1 0,-26 0,-27 0,27 0,0 0,-26 0,-27-26,53 26,-27 0,0 0</inkml:trace>
  <inkml:trace contextRef="#ctx0" brushRef="#br0" timeOffset="22911.3101">18918 1032,'0'-53,"0"53,0 26,0 1</inkml:trace>
  <inkml:trace contextRef="#ctx0" brushRef="#br0" timeOffset="26476.5144">20664 952,'0'-26,"53"26,-27 0,1 0,26 53,-27-27,-26 53,53-26,-53 0,0 0,0 0,0 0,-26-26,26-1,53-52,-53-1,52-26,-52 27,53-27,-53 26,0 1,53 26,-53-53,0 0,0 79,-26 1,26 26,0 0,0-27,0 1,0-1,53 27,-27-53,1 53,52-53,-26 53,0-53,0 0</inkml:trace>
  <inkml:trace contextRef="#ctx0" brushRef="#br0" timeOffset="27286.5607">21960 846,'0'-53,"0"27,0 0,0-27,-26 26,26-26,-53 53,53-53,-53 53,53-26,-26 26,-54 26,80 54,0-54,-26 27,26 0,0 26,0-52,0 26,0-27,0 27,0-26,0-1,0 27,0 0,0-27,0 1,0 26,0-27,0 1,0 52,0-26,0-27,0 1,0 26,53-53,-53 26,53-26,-27 53,1-53,26 0,-27 0,0 0,27-79</inkml:trace>
  <inkml:trace contextRef="#ctx0" brushRef="#br0" timeOffset="27736.5864">22146 1137,'53'0,"-53"53,52-26,-52 26,27 26,-27-26,53-106,-53 27,0-27,26 0,-26 0,53 26,-26 27,26 53,-53 0,26-26,-26 26,0-27,0 1,53-27,-53 52</inkml:trace>
  <inkml:trace contextRef="#ctx0" brushRef="#br0" timeOffset="28330.6204">22622 555,'0'-26,"53"26,-53 26,106-26,-80 53,27 0,-27-53,1 53,26 0,-53-27,0 27,0-26,26-1,-26 54,0-27,0 26,0-26,0 0,0 0,0 26,0-26,0 0,0-27,0 27,0-26,0-27,-26 0,-27 0,26 0,27-80</inkml:trace>
  <inkml:trace contextRef="#ctx0" brushRef="#br0" timeOffset="29137.6666">23416 1270,'26'0,"1"0,-1 0,-26 26,53-26,-53 53</inkml:trace>
  <inkml:trace contextRef="#ctx0" brushRef="#br0" timeOffset="29295.6756">23416 1693,'53'0,"-1"0,1 0,-26 0</inkml:trace>
  <inkml:trace contextRef="#ctx0" brushRef="#br0" timeOffset="30847.7644">24897 1243,'0'-26,"0"-27,0 53,0-53,-53 53,27-27,-1 27,-25 0,-1 0,-27 0,27 27,0 26,1-27,52 27,-53-26,53-1,0 27,0-26,0-27,53 52,-1-52,1 0,0 53,0-53,-26 0,-1 0,-26 0,53 0,-53-105,0 78,0 1,0-27,26 79,-26 27,0 0,27-53,-27 53,53-53,-53 53,79-53,-26 26,27-26,-28 0,1 0,0 0</inkml:trace>
  <inkml:trace contextRef="#ctx0" brushRef="#br0" timeOffset="31418.7971">24791 344,'0'53,"0"-1,0 1,0 27,0-1,0-26,0 26,0-52,0-1,27-26,-27-53,26 1,-26-28,0 1,53-1,-53 54,27 26,-1 0,27 26,-26 27,26 0,-53 27,0-27,0-27</inkml:trace>
  <inkml:trace contextRef="#ctx0" brushRef="#br0" timeOffset="32362.8511">25612 873,'-27'0,"27"79,0 1,0-1,0-26,0 0,0 26,0-52,0-1,0-26,0 27,27-27,26 0,0 0,-27 0,27 0,-53-27,26-52,-26 26,0 0,0 26,0-26,27 53,-27 53,0-26,0 26,0-27,53 27,-53-26,0-1,26 27,-26-27,106 27,-53-53,0 0</inkml:trace>
  <inkml:trace contextRef="#ctx0" brushRef="#br0" timeOffset="33029.8892">26670 608,'0'-53,"0"27,0-1,-26-26,-27 53,26-52,1 52,-27 0,26 0,27 52,0-25,0-1,0 27,-53 0,53 0,0 0,0 0,0 53,0-27,0 1,0-1,0-26,0 0,0 0,0 0,0-27,0 1,0 25,0 1,0-26,27-1,-27 27,53-53,-53 27,79-27,-52 0,26 53,-27-53,0 0,27 0,-26-53</inkml:trace>
  <inkml:trace contextRef="#ctx0" brushRef="#br0" timeOffset="33441.9128">26988 979,'0'79,"0"-53,0 54,0-27,0-27,0 1,52 26,-52-27,0-26,27-79,-27 26,0 0,53 0,-53 26,0-25,26 52,27 26,-53 27,27-27,-27 27,26-26,-26-1,0 27,0-26,0-1,0 27</inkml:trace>
  <inkml:trace contextRef="#ctx0" brushRef="#br0" timeOffset="34281.9608">27596 502,'0'-53,"53"53,-27 0,27 0,0 53,0 0,-53 0,27 0,-27-26,0-1,0 27,0 26,0 1,0-1,0 0,0 1,0-27,0 0,0 0,0 26,0-26,0 0,0 0,0-27,0 27,0 0,0-27,-27-26,-26 0,27 0,26 0,-27 0,27-26,0-27,0 27</inkml:trace>
  <inkml:trace contextRef="#ctx0" brushRef="#br0" timeOffset="35485.0292">24871 1243,'0'0,"0"80,-27-54,27 1,-53 52,27-26</inkml:trace>
  <inkml:trace contextRef="#ctx0" brushRef="#br0" timeOffset="36548.0902">25083 608,'26'0,"-26"0,0 27,-53-1,53 27,0-26,0 25,0 1,27-53,-27 80,0-27</inkml:trace>
  <inkml:trace contextRef="#ctx0" brushRef="#br0" timeOffset="37904.168">25903 1058,'0'-26,"0"-27,-27 26,27 54,0-1,0 27,0-27,0 1,0 26,-79 26,79-26,-27-53</inkml:trace>
  <inkml:trace contextRef="#ctx0" brushRef="#br0" timeOffset="41989.4016">24818 1217,'-27'0,"27"0,0 26,0 27,0-26,-26-27,26 26,0-26,0-53,0 27,53 26,-53-27,0-26,26 53,-26-26,0-1,27 27,-27 0,0 27,0 26,0 0,0-27,0 27,0-26,-53 25</inkml:trace>
  <inkml:trace contextRef="#ctx0" brushRef="#br0" timeOffset="46172.6409">27040 2037,'0'53,"0"-27,27 1,-27 52,0-26,0-26,0 25,0 1,0 27,0 26,0-27,0 0,0-26,0 0,0 27,0-28,0 1,0 27,0-27,0 0,53 0,-53 26,0 0,53-26,-53 0,26 0,-26-27,27 1,-27 26,53-27,-53 1,26 26,-26-27,0 1,0 26,53-27,-53 27,0-27,0 1,0-1,0 27,0 27,0-54,0 0,0 27,0-26,0-1,26 27,-26-26,0-1,0 54,0-54,53 27,-53 0,0 0,0 0,0 0,0-27,0 27,27-27,-27 27,0 27,0-27,0 0,0-1,53 1,-53 27,0-54,0 27,26 0,-26-27,0 1,0 26,0-27,53 1,-53 26,0-27,0 1,0 26,0-27,0 0,0 1,0 26,0-27,0 27,27-53,-27 53,0-26,0-1,0-132</inkml:trace>
  <inkml:trace contextRef="#ctx0" brushRef="#br0" timeOffset="48954.8001">24739 5556,'0'-27,"26"27,0 0,27 0,0 0,-26 0,-1 0,54 0,-1 0,0 0,1 0,26 0,-1 0,1 0,0 0,26 0,-26-52,53 52,-27 0,53 0,-26 0,0-53,-27 53,27 0,-27 0,27 0,-53 0,0 0,26 0,-26 0,-27 0,1 0,25 0,-25 26,26-26,-27 0,0 0,1 0,-1 0,0 0,1 0,-1 0,1 0,-1 0,-26 0,0 0,53 0,-27 0,-26 27,0-27,26 0,1 0,-1 0,0 0,1 0,-1 0,27 0,-27 0,1 0,-1 0,0 0,1 0,-1 0,-26 0,0 0,26 52,-26-52,-26 0,-1 0,27 0,-26 0,-1 0,53 0,-52 0,-1 0,1 0,52 0,-52 27,-1-27,27 0,-27 0,1 0,26 0,-27 0,1 0,26 0,26 0,-26 0,0 0,0 0,0 0,26 0,-26 0,0 0,0 0,0 0,0 0,-27 0,1 0,26 0,-27 0,0 0,27 0,0 0,-26 0,-1 0,27 0,0 0,-27 0,27 0,-26 0,-1 0,1 0,26 0,-53 0,26 0,1 0,26 0,-27 0,0 0,27 0,-26 0,-27 0</inkml:trace>
  <inkml:trace contextRef="#ctx0" brushRef="#br0" timeOffset="50363.8807">32755 5344,'27'0,"26"53,-27 0,-26 0,27-53,-27 53,53 0,-53-27,0 27,0-26,-53 26,0-27,-27 27,28-27,25-26</inkml:trace>
  <inkml:trace contextRef="#ctx0" brushRef="#br0" timeOffset="50955.9145">33073 6244,'0'0,"0"26,0 27,-27-26,27 26,0-27,-26 1,26 25,0 1,0-79,26-27,27 27,-26-54,-27 54,53 26,-53-53,53 53,-53 0,0 26,0 27,26-26,-26 26,0-27,0 0,0 27,53-53</inkml:trace>
  <inkml:trace contextRef="#ctx0" brushRef="#br0" timeOffset="52132.9818">27040 2090,'0'-27,"0"27,0 0,-52 53,52-26,-80-1,54 54,26-54,-27-26</inkml:trace>
  <inkml:trace contextRef="#ctx0" brushRef="#br0" timeOffset="52342.9933">27040 2090,'53'-53,"-26"53,26 26,26 27,-52 27,-27-54,79-26</inkml:trace>
  <inkml:trace contextRef="#ctx0" brushRef="#br0" timeOffset="53498.0599">24077 2116,'0'0,"0"27,53-1,-53 27,106 27,-106-28,26 1,-26 27,0-54,0 1,0 26,0-27,0-26,0 27,0-54,0 1,27-54,-27 1,53-1,-53 28,53-1,-53 26,0 54,0 26,53 26,-53-26,0 0,0-27,0 27,0-26,52 26,1-53,-26 0</inkml:trace>
  <inkml:trace contextRef="#ctx0" brushRef="#br0" timeOffset="54212.1008">24950 2037,'0'-26,"-26"26,26-53,-53 26,26 27,1 0,-27 0,27 0,26 53,-27-26,27 25,0 1,-53 0,53 0,0 0,0 26,0-26,0-26,0-1,0 27,0-26,0-1,0 27,0-53,0 53,53-53,0 26,0-26,0 0,0 0</inkml:trace>
  <inkml:trace contextRef="#ctx0" brushRef="#br0" timeOffset="54617.1235">24950 2407,'53'0,"0"53,-53-26,0-1,-26 27,26-26,-27 26,27-53,0-53,53 0,-53 0,53-27,-53 27,53 53,-53-52,53 52,-53 26,0 0,26 27,-26-26,0-1,0 27,0-26,0-1</inkml:trace>
  <inkml:trace contextRef="#ctx0" brushRef="#br0" timeOffset="56865.2525">25585 1905,'0'-27,"0"-26,27 53,-1 0,27 0,-26 0,-1 0,-26 27,53-1,-53 27,26-53,-26 53,0-26,27 25,-27 1,0-26,0-1,0 27,0 0,0 0,0-27,0 27,0-26,0-1,0 27,0-26,0-1,0 1,0 26,0-27,0 0,0-26,0 53,-27-53,-26 0,53 27,-26-27,0 0,-1 0,27 0,-53 0,53-53,0 26</inkml:trace>
  <inkml:trace contextRef="#ctx0" brushRef="#br1" timeOffset="70101.0095">27093 3201,'-53'0,"53"0,-26 0,26-53,0 53,53 0,-53-26,0 26,0 53,0-27,-27-26,27 0,0-53,0 80,27-27,-1 26</inkml:trace>
  <inkml:trace contextRef="#ctx0" brushRef="#br1" timeOffset="70642.0404">26696 3042,'0'0,"-26"27,26 26,0-27,0 1,0 26,0-27,0 1,0 25,0 28,0-54</inkml:trace>
  <inkml:trace contextRef="#ctx0" brushRef="#br1" timeOffset="72168.1278">27146 5768,'-26'0,"26"0,-53 0,53 53,0-1,-27-52,27 80,0-27,0 0,0-53,53 53,0-53,-26 0,26-27,-53 1,0-1,0-52,0 52,0-52,0 53,0 26,-53 0,26 0,1 0,-27 0,53-53,26 53</inkml:trace>
  <inkml:trace contextRef="#ctx0" brushRef="#br1" timeOffset="73367.1964">26670 3042,'0'-26,"-26"26,26 53,0-27,0 1,0 26,0 26,0-52,0-1,0 27,0-27,0 1,0 26,0 0,0-27,0 1,52-27,-52 0,27 0,-27-53,26 53,-26-27</inkml:trace>
  <inkml:trace contextRef="#ctx0" brushRef="#br1" timeOffset="80044.5783">27887 3677,'0'-26,"0"26,0 26,0 27,0-26,0-1,0 1,0 26,0-27,0 1,0 25,0-25,0-1,0 27,0-26,0-1,0 27,0 0,27 0,-27 0,26 0,-26 0,53-53,-53 26,0 1,26 26,-26-27,0 27,27-53,-27 26,0 1,0-1,0 27,0-26,53-27,-53 53,0-1,0-25,26-1,-26 27,0-26,53-1,-53 27,0-26,0-1,27-26,-27 53,0-27,0 1,0 26,0-27,0 1,26-27,-26 53,0-27,0 1,27-27,-27-27</inkml:trace>
  <inkml:trace contextRef="#ctx0" brushRef="#br1" timeOffset="81818.6798">28310 5847,'0'-53,"0"27,0 26,0 79,0-26,0-27,0 27,0-26,0 26,0-27,0 1,0-27</inkml:trace>
  <inkml:trace contextRef="#ctx0" brushRef="#br1" timeOffset="84354.8248">28760 4180,'0'27,"0"25,0-25,0-1,0 27,0-26,0-1,0 54,0-27,0-1,0-25,0 26,0 26,0-52,0-1,0 27,0-27,0 1,0-1,27 27,-27 0,0 0,26-53,-26 53,0-26,53-27,-53 26,0 27,27-53,-27 26,0 1,0 26,26-53,-26 26,0 1,0-1,0 27,0-27,53-26,-53 0,0-52,0 78</inkml:trace>
  <inkml:trace contextRef="#ctx0" brushRef="#br1" timeOffset="85136.8696">28866 5873,'0'-26,"0"26,53 0,0 26,0 1,-53-1,0 27,0 0,-27-26,27 26,27-53,26 0,-27 0,1 0,-1 0,27 0,-27-53</inkml:trace>
  <inkml:trace contextRef="#ctx0" brushRef="#br1" timeOffset="87406.9994">29580 4365,'0'0,"0"27,0 52,0-26,0 0,0 0,0-27,0 27,0 0,0 0,0-26,0 25,0-25,0-1,0 27,0-26,0-1,27 27,-27-26,0-1,0 27,26-53,-26 26,0 1,0 26,0-27,0 1,27-27,-27 26,0 27,0-26,0-54</inkml:trace>
  <inkml:trace contextRef="#ctx0" brushRef="#br1" timeOffset="88136.0411">29713 5768,'0'-53,"0"53,0-27,53 27,0 27,-53 26,0 0,0-27,-27-26,27 53,-53-53,53 53,0-27,27-26,-1 0,1 0,52 0,-53 0,1 27,-27 52,0-52,-27-1,1-26,-27 79,0-79,0 27,0-27</inkml:trace>
  <inkml:trace contextRef="#ctx0" brushRef="#br1" timeOffset="89486.1183">30321 4815,'0'-26,"0"52,0 53,0-52,0 26,0-27,0 1,0 26,0-27,27 1,-27 52,0-53,26-26,-26 27,0 26,27-27,-27 1,0 26,0-27,53-26,-53 27,0 25,0 1,-27-53</inkml:trace>
  <inkml:trace contextRef="#ctx0" brushRef="#br1" timeOffset="90167.1573">30454 5900,'0'-53,"0"106,0-27,0 1,0 26,0-27,0 1,0 26,0-27,26-26,27 0,0 0,-27 0,27 0,0 0,-26 0</inkml:trace>
  <inkml:trace contextRef="#ctx0" brushRef="#br1" timeOffset="90445.1732">30745 6006,'0'26,"0"1,0-1,0 27,0-27,0 1,0 26,0-27,0 27</inkml:trace>
  <inkml:trace contextRef="#ctx0" brushRef="#br1" timeOffset="91651.2417">30956 5212,'0'-53,"0"80,53 52,-53-26,0 0,27-53,-27 53,0 0,0 26,0-53,53 1,-53 26,0-80,0 1,0 26</inkml:trace>
  <inkml:trace contextRef="#ctx0" brushRef="#br1" timeOffset="92448.2877">31380 6006,'0'0,"-53"0,0 79,53-26,0 0,26-53,-26 53,80-53,-27 53,-27-53,27 26,-27-26,-26 53,0 0,0-53,-53 27,27-27,0 0,-27 0,0-27</inkml:trace>
  <inkml:trace contextRef="#ctx0" brushRef="#br1" timeOffset="92679.301">31433 5953,'26'0,"27"0,0 0,-27 0,1 0,26 0</inkml:trace>
  <inkml:trace contextRef="#ctx0" brushRef="#br1" timeOffset="94539.4071">27120 3730,'-53'0,"53"0,26 0,27 0,-26 0,-1 0,27 0,-26 0,-1 0,27 0,-27 0,-52 53</inkml:trace>
  <inkml:trace contextRef="#ctx0" brushRef="#br1" timeOffset="96039.4926">27226 4392,'26'0,"53"0,-52 0,-1 0,27 0,0 0,0 0,-26 0,26 0</inkml:trace>
  <inkml:trace contextRef="#ctx0" brushRef="#br1" timeOffset="97231.5613">27305 4709,'0'-26,"26"26,27 0,0 0,-26 0,26-27,-27 27,27 0,-53 0,0 27</inkml:trace>
  <inkml:trace contextRef="#ctx0" brushRef="#br1" timeOffset="98438.6304">27384 5027,'53'0,"-26"0,26 0,0 0,0 0</inkml:trace>
  <inkml:trace contextRef="#ctx0" brushRef="#br1" timeOffset="112541.437">1746 2698,'0'-52,"0"25,0 1,-53 26,0 0,1 0,-28 0,54 0,-1 0,-26 0,27 0,-1 0,27 26,0 1,27 52,-27-26,53 0,-53 26,26 0,-26 1,80 26,-80-27,53-26,-53 0,52 26,-52-52,0-1,0 54</inkml:trace>
  <inkml:trace contextRef="#ctx0" brushRef="#br1" timeOffset="112803.452">1349 3175,'0'-27,"0"27,27 0,52 27,-52-27,26 0,0 0,26 26,-26-26,0 0,-27 0</inkml:trace>
  <inkml:trace contextRef="#ctx0" brushRef="#br1" timeOffset="113103.4691">2011 3095,'0'-53,"0"106,0-26,0-1,0 27,0 27,26-54,-26 0,0 27,53-26,-53-1,0 27</inkml:trace>
  <inkml:trace contextRef="#ctx0" brushRef="#br1" timeOffset="113313.4812">2090 2937,'0'-53,"0"79,0 27,0 0</inkml:trace>
  <inkml:trace contextRef="#ctx0" brushRef="#br1" timeOffset="113642.5">2408 3360,'0'53,"53"-53,-53 53,0-27,0 27,26-53,1 0,-27-26,52-1,-52 1,0-27,27 53,-27-27,26 27,27 0,0 27,0 26,0 0,-53-27,0 27,0-27</inkml:trace>
  <inkml:trace contextRef="#ctx0" brushRef="#br1" timeOffset="114256.5351">3334 3360,'0'-27,"0"-25,-27 52,1 0,-27 0,26 0,1 0,-27 52,53-25,-53 26,53-27,0 27,0-53,53 0,-26 0,-1 0,0 0,27 0,-26-26,-27-27,53 0,-53 0,0-26,0-1,0 1,0-1,-27 1,27 53,0-1,-26 27,26 0,0 27,26 52,-26-26,0 0,27 26,-27 1,0-1,0 27,53-27,-53 1,0-1,0 0,0-26</inkml:trace>
  <inkml:trace contextRef="#ctx0" brushRef="#br1" timeOffset="117152.7008">4260 2884,'-27'0,"27"-27,-26-26,26 27,53 26,26 0,1 0,-1 0,0 26,-26-26,-53 80,80-54,-80 27,0 0,0 0,-27 0,1 26,-27-26,53 0,-53 0,53-27,0 27,0-53,53 53,26-53,27 0,26 0,-26 0,-27 0,-26 0,-26 0</inkml:trace>
  <inkml:trace contextRef="#ctx0" brushRef="#br1" timeOffset="117473.7191">4419 3228,'52'0,"28"0,-27 0,26 0,1 0,-1 0,0 0,1 0,-1 0,0 0</inkml:trace>
  <inkml:trace contextRef="#ctx0" brushRef="#br1" timeOffset="117707.7324">5398 3228,'52'0,"28"0,-54 0,1 0,52 0,-26 0,0 0</inkml:trace>
  <inkml:trace contextRef="#ctx0" brushRef="#br1" timeOffset="118028.7509">6138 2751,'0'-53,"0"80,0 26,0 26,0 1,0-1,0 0,27 1,-27 52,53-26,-53-27,53 27,-53-53,53-53,-1 26,-25-26</inkml:trace>
  <inkml:trace contextRef="#ctx0" brushRef="#br1" timeOffset="118358.7697">6615 3413,'0'-27,"26"27,-26 0,27 0,-27 80,52-27,-52-27,27 27,-27-53,0-53,0-26,0 26,0-27,53 54,-53 0,26 26,1 0,26 0,-27 0,1 0,-27 0,52 0,-52 52</inkml:trace>
  <inkml:trace contextRef="#ctx0" brushRef="#br1" timeOffset="118682.7883">5741 3042,'53'0,"27"0,-1 0,27 0,0 0,53 0,-27 27,27-27</inkml:trace>
  <inkml:trace contextRef="#ctx0" brushRef="#br1" timeOffset="119709.847">7699 3175,'0'-27,"-53"27,53-53,0 27,-26 26,0 0,-54 0,54 0,-1 0,-26 0,27 26,26 27,-53-26,53 26,0 0,0-1,0-52,26 27,27-27,-26 0,-1 0,54 0,-54 0,-26 0,27-53,-27 0,52 53,1 27,-53-1,80 27,-80-27,79 27,-79-26,53 26,-53-27,53-26,-53 27</inkml:trace>
  <inkml:trace contextRef="#ctx0" brushRef="#br1" timeOffset="120024.865">8070 3439,'53'0,"-53"53,0-26,26-27,-26 53,53-27,-26-26,-27 0,26-26,-26-27,53 0,-53 0,26 53,-26-27,27 27,26 0,0 53,-53 0,53-53</inkml:trace>
  <inkml:trace contextRef="#ctx0" brushRef="#br1" timeOffset="120392.8861">8864 3042,'0'-26,"-27"26,1 0,-27 0,26 0,-26 53,27-53,26 79,-27-79,27 27,0 26,53-53,0 53,27-53,25 79,-25-79,-27 53,-27-53,-26 79,0-26,-79 0,-1-53,-25 53,-28-53,54 53,53-53</inkml:trace>
  <inkml:trace contextRef="#ctx0" brushRef="#br1" timeOffset="121172.9307">9578 2831,'0'-27,"0"-26,0 27,-79-27,79 27,-80 26,80-27,-79 27,52 0,1 0,-27 0,0 0,53 27,-26 25,26 28,0-1,0 27,0 53,26 26,-26-79,27 26,-27-26,52 26,-52-79,80 0,-80 0,26-53,-26 26</inkml:trace>
  <inkml:trace contextRef="#ctx0" brushRef="#br1" timeOffset="121405.944">9181 3413,'53'-53,"-27"53,-26-27,53 27,0 0,-26 0,-1 0,27 0,-26 0,25 0,1 0</inkml:trace>
  <inkml:trace contextRef="#ctx0" brushRef="#br1" timeOffset="121893.9719">9763 3333,'0'-26,"-53"26,27 0,26 0,-27 53,27-27,0 27,0-26,0-27,27 0,26 0,-53-53,26 26,-26 1,53-27,-53 0,27 53,25 0,-25 0,-27 27,79 25,-79 1,27 0,-27 0,0 0,53-26,-53-1,0-26,0-53,0-26,0-1,0 1,0 26,0 27,26 26</inkml:trace>
  <inkml:trace contextRef="#ctx0" brushRef="#br1" timeOffset="122388.0002">10292 3439,'53'0,"-53"27,27-1,-27 54,26-80,-26 52,53-52,-53 53,27-53,-1 0,53-26,-52-53,-27 26,53 26,-53-26,53 53,-27 27,-26-1,0 1,53 26,-53-27,0 0,26-26,27-26,0-27,-26-26,-27 26,53 26,-53 1,26 26,27 26,-53 1,27 26,-27 26,0-26,52 0,-52 0,27 0,-1-53</inkml:trace>
  <inkml:trace contextRef="#ctx0" brushRef="#br1" timeOffset="124053.0954">12118 3333,'-79'-52,"52"52,-26 26,53 0,0 1,27-27,-1 0,1 0,25 0,-25 0,-27-27,0-25,0 25,-27-26,-25 53,52 27,0-1,0 1,79-27,53 52,1-52,-28 0,28 0,-28-52,1 25,-79-26,-27 27,0-27,0-27,0 1,0 53,-53-27,26 53,-26-53,27 53,-27 0,53 0,0 106,0-1,27 1,-27 53,52 26,-52 0,0-52,0 25,0 1,0-53,0-27,0-26,0 0,0 0,-26-53</inkml:trace>
  <inkml:trace contextRef="#ctx0" brushRef="#br1" timeOffset="124242.1062">12568 3916,'79'0,"-26"0,26 0,27 0,0 0,0 0,-27 0,27 0</inkml:trace>
  <inkml:trace contextRef="#ctx0" brushRef="#br1" timeOffset="125127.1569">14129 2725,'0'-27,"0"-25,-27 52,27 52,0 1,0 27,0-1,0 0,0 1,0-1,0 1,0-1,27 0,-27-26,0 0,26-26,-26 26,0-27,53-26</inkml:trace>
  <inkml:trace contextRef="#ctx0" brushRef="#br1" timeOffset="125554.1813">14552 2540,'0'79,"0"27,0 53,0-54,79 28,-79-27,53-27,-53-26,53 0,-26-27,26-52,-53-27,53 0,-53 0,26 80,-26-1,53 0,-53 27,26-26,-26 26,53-53,-53 26,27-26,-1 0,-26-26,80-80,-27 0,-1-26,28 26</inkml:trace>
  <inkml:trace contextRef="#ctx0" brushRef="#br1" timeOffset="125989.2061">15399 2989,'26'-52,"-26"78,0 0,0 1,0 52,0-52,0-1,0 54,0-54,27-26,-1-26,27-1,-26-26,25 27,-52-1,27-26,-27 0,0 27,0 26,0 0,0 53,0 0,0-27,0 27,0 0,0 0,0 26,0 1,0-1,0-26,0-26,0 25,-79-52,-27-26,26-27,-52 0,53 0,26-105</inkml:trace>
  <inkml:trace contextRef="#ctx0" brushRef="#br1" timeOffset="126169.2164">15240 2725,'0'-27,"53"-25,-53 25,26 27,-26 0,-53 27,-26-27</inkml:trace>
  <inkml:trace contextRef="#ctx0" brushRef="#br1" timeOffset="126603.2413">13996 2831,'27'0,"-1"-53,27 53,-26 0,-1 0,27 0,-26 0,-1 0,27 26,0-26,0 0,26 27,1-27,25 0,54 53,79-53,-105 0</inkml:trace>
  <inkml:trace contextRef="#ctx0" brushRef="#br1" timeOffset="127578.2971">16933 2831,'0'-27,"0"-26,0 0,-26 27,-1 26,-25 0,-1 0,26 0,-26 0,53 26,-53 27,53-26,0 26,0-27,0 1,53 52,27-26,-27 0,-1 26,-25-26,26 0,-53 0,53-53,-53 26,-53-26,0 0,0 0,0 0,27 0,26 0,-53 0,53-52</inkml:trace>
  <inkml:trace contextRef="#ctx0" brushRef="#br1" timeOffset="127953.3185">17145 3148,'53'0,"0"0,0-53,26 53,27-26,-53 26,0-106,0 80,-53-27,0 26,0 1,-53-27,-27 53,28 0,-1 0,0 0,-27 53,54 0,26 0,-53 26,53 0,26 1,1-54,52 27,1-53,-1 53,0-53,1 0,-27 0,0 0</inkml:trace>
  <inkml:trace contextRef="#ctx0" brushRef="#br1" timeOffset="128539.352">17939 2831,'0'-80,"0"54,-27 26,1 0,26 26,-53 27,53-26,0-1,0 27,0-26,26 25,1-52,26 0,-27 0,1 0,26 0,-53 80,0-1,0 1,-27-27,27 26,-26-26,26 0,0 0,0-27,0 27,0-53,53 0,0-53,-27 27,27-27,-27 26,1 27,-27-79</inkml:trace>
  <inkml:trace contextRef="#ctx0" brushRef="#br1" timeOffset="129379.4001">18468 3148,'53'0,"-27"53,-26 0,0 0,0 26,53-26,-53-26,0 26,0-27,27-26,-27 0,53-79,-53-1,105-25,-52-54,-53 26,53 81,-53 104,0 28,53-1,-53-26,0-26,53-27,-53 53,53-53,0 0,-27 0,27 0,27-27,26-79,-27-26,-26-27,-53 80,26 52,-26-26,0 53,-53 0,0 27,27-1,26 54,-53-1,53-26,0-27,0 27,27-26,-27-1,79-26,-53 53,27-53,0 0,0 0,0 0,-53 53,0-26,0 26,53-53,0 0,-27-53,27 53,-53-53,53 53,-53-27,27 27,-27 0,26 0,-26 53,0 0,53-53,-53 53,53-53,-53 26,53-26,0-26</inkml:trace>
  <inkml:trace contextRef="#ctx0" brushRef="#br1" timeOffset="129970.4339">20770 2884,'0'0,"-53"0,-26 53,26-27,0 27,0 0,53 0,-27 0,27 26,0-52,27-1,26 27,26-53,53 53,-52-53,-1 0,0-27,-26 27,0-79,-53 26,27-26,-27 52,0 1,0 26,-27 0,27 0,0 26,0 54,0-54,0 1,27 25,-27-25,0-1,53 27</inkml:trace>
  <inkml:trace contextRef="#ctx0" brushRef="#br1" timeOffset="130759.479">21034 3281,'27'0,"26"26,0-26,-27 0,1 0,26 0,-53-79,0 26,0 26,-27-26,-26 53,0 0,27 0,-27 0,26 0,27 53,-26-26,26 26,0 0,0 26,0-26,0-27,53 27,26 0,-52-53,26 53,-27-53,27 0</inkml:trace>
  <inkml:trace contextRef="#ctx0" brushRef="#br1" timeOffset="133199.6186">2646 4709,'0'-26,"0"-1,0-26,-27 53,1 0,-53 0,52 0,1 53,-27-26,26 26,27-27,-79 1,79 26,0-1,0-25,26 26,1-53,-1 0,27 0,-26 0,-1 0,27-27,-27 1,54-53,-54 105,-26 0,53 27,-53 27,27-27,-27 0,53 0,-27-27,1-26,-27-26,52-27,-52 0,0 26,27 27,26 0,-27 0,1 53,-27-26,79-27,-52 53,25-53,1 0,-26-27,26-52,-53 26,53 53,-53-53,26 53,54 26,-80 1,52 52,-52-26,0-26,27-27</inkml:trace>
  <inkml:trace contextRef="#ctx0" brushRef="#br1" timeOffset="133786.6522">4260 5027,'0'-27,"-27"27,1 0,-27 0,0 0,0 0,-53 0,53 0,27 0,-27 80,53-27,53 0,0-53,0 52,26-52,-26 0,0 0,0-26,-53 0,0-54,0-26,0-26,0 26,0-26,0 0,0 52,0 27,0 27,0 26,0 26,0 54,0-27,26 0,-26 26,0 0,0-26,53 53,-53-27,0 27,53-26,-53-27,0 26,53-79</inkml:trace>
  <inkml:trace contextRef="#ctx0" brushRef="#br1" timeOffset="134489.6924">5371 4101,'0'-53,"0"26,27 1,-27-27,0 0,0 80,0 78,0 54,0 26,52 1,-52-1,0 0,0-53,53 27,-53-53,0 0,53-53,-53-1,0-25,27-27,-27 53,53-133</inkml:trace>
  <inkml:trace contextRef="#ctx0" brushRef="#br1" timeOffset="134804.7104">5530 4471,'26'-53,"-26"0,53 27,-26 26,26-53,-27 53,27 0,0 26,-27-26,-26 53,27-53,-27 53,0 0,0-26,-53-1,0 27,-26 0,-27-27,26 27,1 0,79-26,-26-1</inkml:trace>
  <inkml:trace contextRef="#ctx0" brushRef="#br1" timeOffset="135893.7727">6112 5027,'0'0,"-27"0,80 0,27 0,-1 0,53-80,-52 54,-1-27,1 27,-28-54,-25 27,-27-26,79-27,-79 27,0 26,0 26,0-26,-53 27,27 26,-53 26,52 54,-26-1,53 27,0 26,0-26,0 0,0-27,80 27,-54-53,27-26,26-27,-26 52,0-52,-26 0,25-26,-25-53,26 26,-53 0,26 0,-26 106,0 0,0 26,106-26,-53 26,26-52,-26-27,-26 53,-1-53,27 0,-53-27,0-26,0 27,-26-27,-27 27,-53-27,-53 0,27 0,79 53,27-27,-27 27,53-26,53-27,-27 26,0-25,54 25,-1 27,1-53,-27 53,-1-26,-25 26,-1-53,27 53,0-27,0 27,53-53,0 53,0 0,-1 0,1 0,-26 0,-1 0,-53 0,-26 0,0 53,53 0,-53-26,0 26,0 26,0 0,0 27,0 0,0 0,0 0,0 26,0-26,0-53,0-27,0 27,27-53,-27-53</inkml:trace>
  <inkml:trace contextRef="#ctx0" brushRef="#br1" timeOffset="136095.7842">7964 5238,'0'-52,"26"52,1 0,26 0,53-53,-1 53,28 0,26 0,26 0,0 26,-26-26,-53 0,-1 53</inkml:trace>
  <inkml:trace contextRef="#ctx0" brushRef="#br1" timeOffset="136928.8319">10927 4392,'53'-27,"-53"80,-26 27,26 25,0 28,0-27,0-1,0-25,0-27,0 0,0 0,0-27,0 0,0-52</inkml:trace>
  <inkml:trace contextRef="#ctx0" brushRef="#br1" timeOffset="137346.8558">10980 4365,'0'-53,"0"0,0 1,27 52,-27-80,26 80,27 53,0 26,0 1,0-1,-53-26,26 27,-26-28,0 28,0-27,-26-27,-27 27,-26-53,26 0,26 27,-26-27,53 0,53 0,0 0,26 0,1 26,-27-26,26 79,-52-52,25-27,-25 79,-1-79,27 53,-26-53,-27 53,53-53,-53 27,26-27</inkml:trace>
  <inkml:trace contextRef="#ctx0" brushRef="#br1" timeOffset="137715.8769">12012 5080,'0'-27,"27"54,-27-1,79 27,-53-53,1 53,26-53,-27 0,1 0,26 0,-53 0,0-26,-27-54,-26 54,-26-27,-1 26,28 27,25 0,-26 0,106 0,-26 0,25 53,-25-53,26 27</inkml:trace>
  <inkml:trace contextRef="#ctx0" brushRef="#br1" timeOffset="138148.9013">13282 4815,'0'-26,"-26"26,-27 0,-27 0,1 0,-27 0,0 79,27-26,26 0,53 0,0 0,53 26,0-26,79 0,0-53,54 79,-1-79,0 0,-53 53,-79-53,-26 0,-27 0</inkml:trace>
  <inkml:trace contextRef="#ctx0" brushRef="#br1" timeOffset="139282.9663">13414 4842,'0'0,"0"0,0 52,0-25,0-1,0 1</inkml:trace>
  <inkml:trace contextRef="#ctx0" brushRef="#br1" timeOffset="139733.9923">15637 5635,'0'0,"53"0,-80 0</inkml:trace>
  <inkml:trace contextRef="#ctx0" brushRef="#br1" timeOffset="140600.0419">13361 4921,'0'-27,"0"1,0 0,0 26,-26 0,-53 0</inkml:trace>
  <inkml:trace contextRef="#ctx0" brushRef="#br2" timeOffset="149491.5503">1217 5900,'0'-27,"0"1,-26 26,-54 0,54 0,-27 0,-26 26,26-26,-27 53,27 0,0-26,27 26,26-27,-53-26,53 53,0 26,53-52,0-27,0 53,53 0,-53 0,-27-27,-26 1,0 25,0-25,0-1,0 27,-26-53,-54 53,27-53,27 0,-27 53,26-53,27-26,80 26,-27-53,0 53</inkml:trace>
  <inkml:trace contextRef="#ctx0" brushRef="#br2" timeOffset="149910.5743">1429 6376,'0'53,"0"0,0 26,0-52,0-1,0 27,0-26,53-27,-53 0,79-80,-79 27,0-26,0-27,0 27,0 26,-26 0,-27 26,26 27,27 0,-53 53,53 0,-26-26,26 26,0 0</inkml:trace>
  <inkml:trace contextRef="#ctx0" brushRef="#br2" timeOffset="150399.6024">1640 6720,'0'27,"0"25,53-52,-26 0,26-26,0 0,-27-54,27 27,-27-53,-26-52,53-1,-53 80,0 26,0 26,0-26,0 53,-26 0,26 53,-53-26,53-1,0 27,0 26,0 1,0-1,0-26,0 0,0 0,0 0,0-27,0 1,0 26,26-53,-26 26,27-26,26 0</inkml:trace>
  <inkml:trace contextRef="#ctx0" brushRef="#br2" timeOffset="150645.6164">2196 6164,'0'-26,"0"79,0 26,0 54,-53-54</inkml:trace>
  <inkml:trace contextRef="#ctx0" brushRef="#br2" timeOffset="150811.6259">2170 6905,'26'0,"27"0,-27 0,-26-26</inkml:trace>
  <inkml:trace contextRef="#ctx0" brushRef="#br2" timeOffset="150967.6349">2434 6297,'0'-27,"0"27,0 53,0 27,-79-1</inkml:trace>
  <inkml:trace contextRef="#ctx0" brushRef="#br2" timeOffset="151506.6657">1429 6376,'-27'0,"27"-26,0 26,80 0,-54 0,-26 0,0 79,27-79,-27 53</inkml:trace>
  <inkml:trace contextRef="#ctx0" brushRef="#br2" timeOffset="151995.6937">794 7117,'0'-26,"0"-1,0 27,53 0,-27 0,1 0,26 27,-27-27,27 52,-27-52,1 0</inkml:trace>
  <inkml:trace contextRef="#ctx0" brushRef="#br2" timeOffset="152496.7223">1482 7170,'26'0,"1"0,26 0,-1 0,-25 0,26 0,26 0,-26 0,-26 0,-1 0,27 0,-27 0,-26 26,27-26,26 0,-27 0,1 0</inkml:trace>
  <inkml:trace contextRef="#ctx0" brushRef="#br2" timeOffset="155372.8863">4471 6429,'0'-53,"-26"80,-27 52,0 27,27-27,-27 1,0 25,53-25,-53-27,53 0,0 0,-26-53,26 26,0 0,-53 27</inkml:trace>
  <inkml:trace contextRef="#ctx0" brushRef="#br2" timeOffset="155658.9032">3969 6561,'0'-26,"0"-1,0 27,0 0,53 53,0 27,-53-27,79 0,-26 26,0-26,26 0,-26 26,0-26,0 0,-27 0</inkml:trace>
  <inkml:trace contextRef="#ctx0" brushRef="#br2" timeOffset="156093.9281">5001 6588,'-27'53,"27"0,-53 26,53 0,0 1,0 26,0 26,27-26,26 0,0-27,26 0,-26-52,0-27,26 53,-26-53</inkml:trace>
  <inkml:trace contextRef="#ctx0" brushRef="#br2" timeOffset="156648.9593">5292 6773,'0'0,"0"-26,53 26,0 0,-27 0,27 0,0 0,26 0,-52 0,-1 0,27 52,-53-25,0-1,0 54,-53-1,27-26,-27 26,26-26,27-26,-53 26,53 0,0-53,53 26,0-26,27 0,-1 0,27-26,-27 26,-26-53,-26 53</inkml:trace>
  <inkml:trace contextRef="#ctx0" brushRef="#br2" timeOffset="156926.9757">5371 7091,'53'0,"0"0,26 0,1 0,25 0,1-80,0 80,-26-26,-28 26,1 0</inkml:trace>
  <inkml:trace contextRef="#ctx0" brushRef="#br2" timeOffset="157721.0209">6350 6667,'53'0,"0"0,26 27,-26-27,0 53,0-27,-27 27,-26 0,53 26,-53 1,0-1,-26 0,-1 1,-52 26,26-54,-26-25,26 26,0-53,0 53,53-53</inkml:trace>
  <inkml:trace contextRef="#ctx0" brushRef="#br2" timeOffset="158038.0393">7011 7249,'0'-53,"27"53,-27-26,53 26,26 0,-79 0,27 0,-27 53</inkml:trace>
  <inkml:trace contextRef="#ctx0" brushRef="#br2" timeOffset="158187.0478">7117 7487,'53'0,"-26"0,26 0,-27 0,1 0,52 0,-79-53</inkml:trace>
  <inkml:trace contextRef="#ctx0" brushRef="#br2" timeOffset="160098.1571">9578 6376,'0'-26,"0"-27,0 53,-79 0,-1 26,1 1,-1 26,-25 26,25-26,1 26,26-52,26 26,-25-27,52 27,0-53,0 26,79-26,-26 27,0-27,0 0,26 0,0 0,1 53,-1-53,-26 26,0 54,-53-54,0 1,-26 26,-1-27,-26 27,27-53,-1 53,-26-53,53 26,-53-26,53 80,-26-54,26 1,0 25,0 1,0-26,53-27,53 0,26 0,80 0,26 0,0-27,-53 27,27-53,-53 53,-1-52,-78 52,-27 0,-27 0,-26 0,27 0,-27 52,52-52</inkml:trace>
  <inkml:trace contextRef="#ctx0" brushRef="#br2" timeOffset="161200.2201">8440 7937,'0'0,"0"80,0-28,53 1,-53 0,80 27,-80-27,26-27,-26 27,0-79,0-27,0 0,0 0,0-27,0 27,0 1,0-1,53 53,0 0,-27 0,27 26,-26 27,-27-27,53 27,-53-26,0-1,52 54,-52-27,0 0,0-27</inkml:trace>
  <inkml:trace contextRef="#ctx0" brushRef="#br2" timeOffset="161509.2378">9155 8122,'0'-53,"53"53,-1 0,-25 0,-27 27</inkml:trace>
  <inkml:trace contextRef="#ctx0" brushRef="#br2" timeOffset="161688.248">9181 8466,'53'0,"26"0,-26 0,0 0</inkml:trace>
  <inkml:trace contextRef="#ctx0" brushRef="#br2" timeOffset="161974.2643">9948 8096,'27'-27,"52"27,-26 0,0 0,0 0,-27 0</inkml:trace>
  <inkml:trace contextRef="#ctx0" brushRef="#br2" timeOffset="162573.2987">10769 7964,'0'0,"-27"105,27-78,-79 26,79 0,-53-27,53 27,-27-53,27-53,0 0,0 0,0 0,0 27,0-27,0 53,27 27,26-1,-27 27,27 0,0 0,0-53,0 53,-27-53,27-53,-53 26,0 1,-26-54,-27 28,0 25,-26 27,26-53,0 53,0 0,0 0,53 0,0 53,53-53,0 0,0 0</inkml:trace>
  <inkml:trace contextRef="#ctx0" brushRef="#br2" timeOffset="163901.3743">9895 5662,'0'0,"-26"26,26 1,-79-1,52 27,27-26,-53-27,53 26,-53-26,0 0,27 0,26 0,0-26,0-27,0-27,0 1,0 52,0 27,0-26,53 26,0 0,0 53,0 53,0 0,26 26,-53-53,27 1,-26-54,-27 0,79-26,-52 0,-1-26,-26-27,0-26,0-27,-26-53,26 53,-27 53,1 27,-54 26,54 0,-27 53,53-27,-53 27,53-26,0-1,0 27,53 0,0-53</inkml:trace>
  <inkml:trace contextRef="#ctx0" brushRef="#br2" timeOffset="165789.4826">11165 6482,'0'-26,"27"26,26 0,0 0,53 79,-27 0,0-26,-26 53,-53-53,80 0,-80 0,0 0,-27-53,27 53,-53-53,27 0,26 0,0-53,0 26,0-26,26-53,27 54,-26-1,-27 0,53 26,-53-26,0 27,0-27,0 79,0 1,0-1,0 27,0 0,0 0,0 0,0-27,0 27,0-26,79 26,-53-53,54 0,-1 0,27 0,-27-27,1 27,-1-53</inkml:trace>
  <inkml:trace contextRef="#ctx0" brushRef="#br2" timeOffset="166493.5229">12726 6164,'27'-26,"-27"-27,0 27,-79-27,52 53,1 0,-27 0,26 0,1 0,-27 0,53 26,-53-26,53 27,0 26,0-27,0 27,0-27,0 27,0 0,26 27,-26-27,0-1,27 1,-27 0,0-26,0-1,53 54,-53-28,0-25,26 26,-26-27,0 1,53-27,-53 53,27-53,-27 26,26-26,27 0,-27 0,1 0,26 0,-27-53,27-26</inkml:trace>
  <inkml:trace contextRef="#ctx0" brushRef="#br2" timeOffset="166898.5461">12912 6561,'0'53,"26"0,-26-26,27-1,-27 27,53-53,-53 53,52-53,-52 26,0-52,0-27,0 0,0-26,0-1,27 54,-27-1,26 27,-26 0,53 0,-53 53,27 0,26 0,-53-26,26 52,-26-53,0 1</inkml:trace>
  <inkml:trace contextRef="#ctx0" brushRef="#br2" timeOffset="167437.5769">13441 6006,'0'-27,"0"-26,0 53,0-53,26 53,54 0,-27 0,-27 27,1-27,-27 53,79 0,-79-27,0 1,26 26,-26-1,0 1,0 0,0 27,0-1,0 0,53 27,-53-53,27 0,-27-26,53 25,-53-25,26 26,-26-27,-26-26,-27 0,-27 0,27 0,1 0</inkml:trace>
  <inkml:trace contextRef="#ctx0" brushRef="#br2" timeOffset="168307.6266">14605 6350,'0'-27,"53"27,-53-26,26 26,1 0,26 0,-27 26,27 1,-26 26,-27-27,53 53,-53-26,0-26,0-1,0 27,0-26,0-1,0 27,0 0,79-53,-26 0,26 0,27 0,0 0,26-27,-52 27,-54-52</inkml:trace>
  <inkml:trace contextRef="#ctx0" brushRef="#br2" timeOffset="168571.6417">14764 6641,'0'0,"53"0,53-27,-1 27,1 0,0 0,-27-26</inkml:trace>
  <inkml:trace contextRef="#ctx0" brushRef="#br2" timeOffset="169095.6717">14631 5900,'0'-27,"27"27,26 0,0 0,-27 0,1 0,52 0,-52 0</inkml:trace>
  <inkml:trace contextRef="#ctx0" brushRef="#br2" timeOffset="169456.6924">15081 5741,'27'53,"-1"-53,-26 53,80-53,-80 53,79-53,-79 53,0 0,26-53,-26-27,0-26,27 27,-27-1,53-25,-27 52,1 0,-27 52,53 1,-53-26,0 26,0 0,0 0,0 26</inkml:trace>
  <inkml:trace contextRef="#ctx0" brushRef="#br2" timeOffset="172534.8683">16219 6323,'0'-53,"0"27,26 26,27 0,0 0,0 26,-53 27,0-26</inkml:trace>
  <inkml:trace contextRef="#ctx0" brushRef="#br2" timeOffset="172690.8774">16325 6588,'53'0,"0"0,-27 0,1 0,25 0,1 0</inkml:trace>
  <inkml:trace contextRef="#ctx0" brushRef="#br2" timeOffset="174198.9636">18547 5450,'0'0,"-26"0,-27 0,-26 0,26 27,0-27,0 52,-27 1,54-26,-27-27,53 79,-53-79,53 27,27-27,-1 26,27-26,26 53,27-53,-53 27,0-27,0 52,26-52,-79 53,27-53,-27 80,0-27,-53 0,26-1,-26 28,-26-27,53-27,-27 27,26-26,27 26,0-53,53 0,27 0,52 0,27 0,26 0,0 0,-26 0,-53 0,-27 0,-26 0,0 0,0 26,-27-26,1 0</inkml:trace>
  <inkml:trace contextRef="#ctx0" brushRef="#br2" timeOffset="175526.0393">17357 6985,'26'53,"-26"26,80 0,-80 1,52 26,-52-27,53 0,-53-26,0 0,0-26,27-54,-27-26,0 0,0 0,53 0,-53-26,26 26,-26 27,53 26,0 0,-27 0,27 79,-26 0,-27-52,53 26,-53-27,0 54,0-27,0 0,0-27,0 27</inkml:trace>
  <inkml:trace contextRef="#ctx0" brushRef="#br2" timeOffset="175850.058">18203 7382,'27'-27,"-1"27,27 0,0 0,-26 53,25 0</inkml:trace>
  <inkml:trace contextRef="#ctx0" brushRef="#br2" timeOffset="176014.0674">18230 7726,'26'0,"27"0,-26 0,26 0,-27 0,27 0</inkml:trace>
  <inkml:trace contextRef="#ctx0" brushRef="#br2" timeOffset="176329.0853">18785 7487,'0'0,"27"-26,26 26,53 0,-80 0,1 0,25 0</inkml:trace>
  <inkml:trace contextRef="#ctx0" brushRef="#br2" timeOffset="176915.119">19526 7329,'0'-27,"0"27,-26 53,26-26,-53 25,0-25,27 26,-1-53,-26 53,27-53,26 0,0-53,0 26,0-26,0 1,0-1,0 53,0-27,26 27,-26 0,80 53,-80-26,52 25,-52-25,53-27,-53 53,53-53,0 0,-53-27,0 1,0-27,-26-26,-1 52,-79-26,54 53,25 27,27-1,0-26</inkml:trace>
  <inkml:trace contextRef="#ctx0" brushRef="#br2" timeOffset="177829.1712">17992 4868,'26'0,"27"0,0 0,-27 0,1 0,26 0,0 0,-27 0,1 0</inkml:trace>
  <inkml:trace contextRef="#ctx0" brushRef="#br2" timeOffset="178071.1851">18071 4551,'27'26,"-27"0,0 27,0 0,0 0,0 0,26 0,-26 26,0-26,0 0,79 0</inkml:trace>
  <inkml:trace contextRef="#ctx0" brushRef="#br2" timeOffset="178751.2239">19103 4551,'0'26,"0"0,0 27,-27 27,-25-27,25-27,-26 27,27-27,-1-26,-26 53,27-53,26-26,-53-27,53 0,0 0,0-26,26 52,1 27,26 0,-27 0,27 0,0 27,26 26,-26-27,0-26,0 80,-26-80,-1 0,27 0,-53-27,0 1,0-27,-26-27,-27 1,26 53,1 26,-27-53,26 53,-26 53,53-27,0 27,0 0,27-53</inkml:trace>
  <inkml:trace contextRef="#ctx0" brushRef="#br2" timeOffset="183748.5098">20241 5582,'-53'0,"0"-26,0 26,0 0,27 53,-27 26,53-52,-27 26,27-27,0 1,0 25,0 1,0-26,0-27,53 0,0 0,-27 0,1 0,26 0,-27-53,27 26,-26-25,-27-28,0 54,0-27,0 0,0 106,0-27,0 1,0 26,0-27,0 1,0-1,0 27,26-53,-26 26,53-26,-53 27,53-27,-27 0,27 0,-26 0,-1 0,-26-53</inkml:trace>
  <inkml:trace contextRef="#ctx0" brushRef="#br2" timeOffset="184228.5373">20082 4921,'0'26,"0"1,0 26,0 0,0-27,0 27,26-26,-26-1,53-26,-53 0,27-26,-27-27,53-27,-53 54,26 26,1 0,-27 0,52 0,-52 53,27-53,-27 79,26-79,-26 53,0-27,0 1</inkml:trace>
  <inkml:trace contextRef="#ctx0" brushRef="#br2" timeOffset="185279.5974">20717 5609,'0'26,"0"1,0 26,0-27,0 1,0 26,0-53,0 52,26-52,27 0,-26 0,-1 0,54-26,-80 0,26-27,-26-27,0 27,0 0,0 27,0-27,0 106,0 0,0 0,0-27,0 27,0-26,0 26,0-27,0 27,53-27,0-26,-27 0</inkml:trace>
  <inkml:trace contextRef="#ctx0" brushRef="#br2" timeOffset="186150.6472">21511 5212,'0'-53,"-27"53,27-79,-26 52,-27 27,26 0,1 0,26 53,-27-53,27 80,0-54,0 27,0 0,0 0,0 0,0 0,0 26,0 0,0-26,0-26,0-1,0 27,0 0,0 0,0-27,0 27,0-53,0 27,27-27,-1 0,27 0,-26 0,26 0,0-80</inkml:trace>
  <inkml:trace contextRef="#ctx0" brushRef="#br2" timeOffset="186538.6693">21590 5556,'0'0,"0"53,0 0,0 0,53 0,-53 26,0-53,0 1,26-27,27 0,-53-53,0 0,27 0,-27 27,0-27,53 79,-53 1,26-27,-26 53,27 26,-27-53,0 1</inkml:trace>
  <inkml:trace contextRef="#ctx0" brushRef="#br2" timeOffset="187342.7154">21855 5238,'0'-26,"0"0,0-1,0-26,0 27,53 26,-27 0,27-53,26 53,-52 0,26 26,0 1,-53 26,0-27,26 27,-26 26,0-26,0 0,0 0,0 0,0 26,53 27,-53-26,0-27,0-1,0 1,0 0,0-26,0-1,0 27,0 0,-27-53,-25 0,25 0,27-53,0 27</inkml:trace>
  <inkml:trace contextRef="#ctx0" brushRef="#br2" timeOffset="187932.7491">22622 5265,'0'-27,"0"-25,79 52,-26 0,-26 0,-1 26,27-26,-27 106,-26-80,53 1,-53 52,0-52,-26 25,-1 28,27-27,-79-27,79 27,0-26,0-1,0 1,53 52,0-79,0 26,0-26,0 0,-27 0</inkml:trace>
  <inkml:trace contextRef="#ctx0" brushRef="#br2" timeOffset="188194.7641">22595 5635,'53'0,"0"0,27 0,-1 27,27-27,0 0,-27 0,-26 0,-27 0,1 0</inkml:trace>
  <inkml:trace contextRef="#ctx0" brushRef="#br2" timeOffset="189028.8118">22384 4762,'26'0,"27"0,-26 0,26 0,-1 0,-25 0,-1 0</inkml:trace>
  <inkml:trace contextRef="#ctx0" brushRef="#br2" timeOffset="189484.8379">22886 4498,'27'0,"-27"53,0-27,53 27,-53-27,0 1,0 26,0 0,0-27,26-52,-26-1,53-26,-53 27,0-1,27 27,-27-79,26 79,27 0,-53 53,27-53,-27 53,0 0,0 0,0 26,0-53,-27 27</inkml:trace>
  <inkml:trace contextRef="#ctx0" brushRef="#br2" timeOffset="192003.982">20717 5450,'0'27,"0"52,0-26,0-27,0 1,0 26,0-27,0 1,0 26,0-53</inkml:trace>
  <inkml:trace contextRef="#ctx0" brushRef="#br2" timeOffset="194776.1406">2461 9842,'0'0,"0"27,79-27,-53 0,1 0,26 0</inkml:trace>
  <inkml:trace contextRef="#ctx0" brushRef="#br2" timeOffset="194978.1521">2514 10318,'52'0,"1"-26,0 26,0 0</inkml:trace>
  <inkml:trace contextRef="#ctx0" brushRef="#br2" timeOffset="197463.2943">5318 9445,'0'-26,"0"26,-53 0,0 0,27 53,-27-53,-26 53,26-27,0 27,-27 0,1-27,26 27,0-26,53-1,-26-26,26 53,0-53,79 27,-52-27,25 0,28 0,-1 0,1 0,-1 0,0 0,1 0,-27 53,-27-53,-26 52,0 28,-26-27,-27 0,-27-27,1 54,26-28,-26 1,26-26,26 26,-52 0,105-53,1 0,26 0,0 0,26 0,27 0,0 0,0 0,-27 0,0 0,-26 0,27 0,-28 0,1 0,0 0,0 0,27 0,-27 0,26 0,0 0,-26 0,0 0,0 0,-53 0,26 0,-52 0,-53 53</inkml:trace>
  <inkml:trace contextRef="#ctx0" brushRef="#br2" timeOffset="198458.3509">4048 11059,'0'53,"27"0,-27 26,79 1,-79-1,26 1,-26-27,0-27,0 27,53-53,-53-53,0 27,0-27,0-27,0 1,27-1,-27 54,53 26,-27 0,1 0,26 53,-27 26,-26-26,53 0,-53 0,0-26,26-1,-26 27</inkml:trace>
  <inkml:trace contextRef="#ctx0" brushRef="#br2" timeOffset="198796.3705">4736 11297,'27'0,"-1"0,-26-26,79 26,-52 0,26 0</inkml:trace>
  <inkml:trace contextRef="#ctx0" brushRef="#br2" timeOffset="198954.3793">4895 11536,'26'0,"27"0,-26 0,-1 0,27-53,-27 53</inkml:trace>
  <inkml:trace contextRef="#ctx0" brushRef="#br2" timeOffset="199307.3993">5477 11377,'0'0,"0"53,0-27,0 1,0 26,26-53,-26 26,27-26,26 0,0 0,-53-53,26 27,-26-27,0 26,-53 1,27-27,-27 53,26 0,1 0,-27 0,27 0,78 0</inkml:trace>
  <inkml:trace contextRef="#ctx0" brushRef="#br2" timeOffset="200506.4683">5398 8625,'0'53,"-27"-53,27 26,-53-26,53 53,-53 0,27-26,26-1,-80 27,27 0,27-53,-27 0,27 0,26 0,-27-26,27-27,0 26,0 1,27 26,-1 0,27 0,53 53,-27 0,-26-27,27 27,-28-27,-25-26,26 53,-27-53,1 0,-27-26,0-27,0 0,0-26,-80-1,80 1,-26 52,-1 27,27 0,0 53,0-26,0 26,0-27</inkml:trace>
  <inkml:trace contextRef="#ctx0" brushRef="#br2" timeOffset="205313.7433">7091 9631,'0'-27,"-27"-26,-26 0,1 53,-1 0,26 27,27 26,-79-27,79 27,-53 26,53-26,-53 0,53-26,0 26,0-27,53 27,-27-53,27 0,0 0,27-27,-54 1,27-27,-27 27,-26-27,53 0,-53 26,0-26,0 106,0-26,0-1,0 27,0-26,0-1,27-26,-27 53,0 0,26-53,27 26,-26-26,-1 0,27-26</inkml:trace>
  <inkml:trace contextRef="#ctx0" brushRef="#br2" timeOffset="205979.7813">6959 9154,'26'0,"-26"27,53 26,-53-27,53 1,-53 25,26-25,-26 26,53-53,-26-27,-27 1,0-27,53 0,-53 0,0 27,26 26,-26-53,53 79,-53 1,53 26,-53 0,0-27,26 0,-26 54,0-54</inkml:trace>
  <inkml:trace contextRef="#ctx0" brushRef="#br2" timeOffset="207069.8437">7964 9498,'0'-26,"0"-27,0 53,26 0,54-27,-27 27,0 0,-27 0,27 0,-53 53,0 27,0-1,0 27,-26 26,26-26,-80-53,80 0,-26 26,26-52,0 26,53-53,0 0,-1 0,28 0,26-27,-53 27,0-79,-27 79</inkml:trace>
  <inkml:trace contextRef="#ctx0" brushRef="#br2" timeOffset="207326.8583">7990 9922,'80'0,"-54"0,27 0,0 0,26 0,27 0,0 0,-26 0,-1 0</inkml:trace>
  <inkml:trace contextRef="#ctx0" brushRef="#br2" timeOffset="208051.8999">7858 9101,'0'0,"53"0,0 0,-27 0,27 0,-26 0,26 0,0 0,0-26,-27 26</inkml:trace>
  <inkml:trace contextRef="#ctx0" brushRef="#br2" timeOffset="208439.9221">8414 8996,'0'0,"79"52,-79 1,27-26,-27 26,26-27,-26 1,0 26,0-27,53-26,-27 0,-26-79,0 26,53 26,-53-26,0 27,27 26,-27-27,53 27,-53 0,79 53,-79-26,27-1,-27 27,26-26,-26 26,0-1</inkml:trace>
  <inkml:trace contextRef="#ctx0" brushRef="#br2" timeOffset="209302.9713">10345 9763,'0'-27,"27"27,26-26,-27 26,27 0,-27 0,1 0,26 0,-27 0</inkml:trace>
  <inkml:trace contextRef="#ctx0" brushRef="#br2" timeOffset="209467.9809">10504 10266,'106'-27,"-27"27,1-53,-28 53,1 0,0 0</inkml:trace>
  <inkml:trace contextRef="#ctx0" brushRef="#br2" timeOffset="210886.062">14049 8810,'-53'27,"27"-27,-27 53,-26 0,26-27,0 53,-26-26,52-26,-26 26,27-27,26 27,53-53,0 0,-1 0,28 0,-1 0,1 0,-1 0,0 27,-52-27,-1 79,-26-53,0 1,-26 52,-27-52,-53 52,27-26,-27 0,53 0,0-27,27-26,26 53,-53-53,53 53,26-53,27 0,26 0,27 0,79 0,1 0,25 0,27 0,1 0,-107 0,-26 0,26 0,-79 0,-27 0,-26 27,53-27,0 26,-26-26</inkml:trace>
  <inkml:trace contextRef="#ctx0" brushRef="#br2" timeOffset="211770.1126">13123 10477,'0'-26,"0"26,0 79,27 0,-27 1,53-1,-53-26,26 27,-26-54,0 0,53-26,-53-26,27 0,-27-27,0-27,79 27,-79 27,26 26,-26-53,27 53,26 0,0 26,0 27,-53-26,79 26,-79-27,26 27,-26 0</inkml:trace>
  <inkml:trace contextRef="#ctx0" brushRef="#br2" timeOffset="212092.131">13944 10662,'26'0,"27"0,-27 0,27 0,-26 0,-1 0,-26-53,53 53</inkml:trace>
  <inkml:trace contextRef="#ctx0" brushRef="#br2" timeOffset="212259.1405">14049 10953,'53'0,"0"-52,0 52,0-53,-26 53,-1-80</inkml:trace>
  <inkml:trace contextRef="#ctx0" brushRef="#br2" timeOffset="212528.1559">14764 10742,'0'79,"0"-52,0-27,26 0,1 0,26 0,0-27,-53-52,0 26,0 26,-53 27,26 0,1 0,-27 0,26 0,1 0</inkml:trace>
  <inkml:trace contextRef="#ctx0" brushRef="#br2" timeOffset="213548.2143">14102 8096,'-26'0,"26"79,-53-26,0-26,53 26,-79-27,52 27,-26-53,53 26,-26-26,-1 0,27 0,0-52,-53-1,53 0,0 26,0-26,0 53,53 53,0-26,27 26,-27-27,-1-26,1 79,27-79,-27 0,-27 0,1 0,26-26,-53 0,0-27,-27-27,1 27,26 27,-53 26,53-53,-80 53,54 0,26 53</inkml:trace>
  <inkml:trace contextRef="#ctx0" brushRef="#br2" timeOffset="215744.3399">16193 8969,'-27'0,"1"-53,-54 53,54 27,-1-1,-26 53,53 1,-53-27,53 0,0 0,0-1,0-25,53-27,-26 0,26 0,0-27,0 27,-27-105,-26 78,53-26,-53 0,0 27,0 26,0 53,0-27,0 1,0 26,26-53,-26 79,53-79,-53 53,53-53,-53 26,53-26</inkml:trace>
  <inkml:trace contextRef="#ctx0" brushRef="#br2" timeOffset="216434.3793">16695 8969,'0'-26,"80"26,-54 0,1 0,-1 0,27 26,-53 1,26 25,-26 1,0 0,0 0,0 27,-26-28,26 1,-27 0,27-26,0 26,27-53,-1 0,27 0,0 0,53-27,-53 27,-27-53</inkml:trace>
  <inkml:trace contextRef="#ctx0" brushRef="#br2" timeOffset="216644.3913">16828 9234,'52'0,"-25"-27,-1 27,27 0,-26 0,-1 0,27 0,-26 53</inkml:trace>
  <inkml:trace contextRef="#ctx0" brushRef="#br2" timeOffset="217230.4249">16457 8731,'27'-53,"25"53,28 0,-1 0,-52 0,-1 0,27 0,-26 0</inkml:trace>
  <inkml:trace contextRef="#ctx0" brushRef="#br2" timeOffset="217470.4386">17066 8387,'26'-53,"-26"80,0-1,0 27,0 0,0 26,0 27,0-53</inkml:trace>
  <inkml:trace contextRef="#ctx0" brushRef="#br2" timeOffset="217913.4639">17833 8625,'0'27,"0"25,26 1,27 53,-26-26,-27 25,79 28,-79-27,0-27,0-26,0 0,-53 0,0 26,-53 0,27-52</inkml:trace>
  <inkml:trace contextRef="#ctx0" brushRef="#br2" timeOffset="218594.5029">16219 8996,'0'-27,"26"27,-26 27,0-27,0 52,-52-52,52 53</inkml:trace>
  <inkml:trace contextRef="#ctx0" brushRef="#br2" timeOffset="219142.5342">15478 8837,'0'79,"0"1,0-1,-26 0,26 1,0 25,0 1,26 0,27-26,0-28,53 28,0-27,52-53,-25 0</inkml:trace>
  <inkml:trace contextRef="#ctx0" brushRef="#br2" timeOffset="220581.6165">18071 8361,'0'0,"0"26,27 53,-27-26,0 0,26-26,-26 26,0-27,0 0,53-26,-53-26,26 0,-26-27,0-27,53 27,-53 27,27 26,-27-53,26 53,54 0,-28 53,1 26,-53-52,0 26,27-27,-27 27,0 26,0-79</inkml:trace>
  <inkml:trace contextRef="#ctx0" brushRef="#br2" timeOffset="227074.9879">28019 6905,'0'-53,"0"27,-53 26,53 0,-26 53,26-27,0 27,0 0,0 27,0-54,0 27,26 0,27-53,27 26,-54-26,1 0,26-26,-53-1,26-26,-26 1,0-1,0-27,0 27,-79 27,26 26,26-53,1 53,-54 0,80 26,-26-26,26 53,0-26,26-27,27 0,-26 0,-1 26,27-26</inkml:trace>
  <inkml:trace contextRef="#ctx0" brushRef="#br2" timeOffset="227473.0107">28866 6694,'0'53,"-26"26,-54 27,27-27,-26 27,26-53,0 26,27-52,-27 26,53-80,26 27,27 0,0 0,-27 27,27-27,-26 26,26-26,0 53,0-53,0 0,-1 26,28-26,-54 0</inkml:trace>
  <inkml:trace contextRef="#ctx0" brushRef="#br2" timeOffset="227996.0406">29528 6932,'0'-53,"-27"53,1 0,-27 0,-53 79,53-52,0 26,0-27,53 27,-26-53,26 53,26-53,1 0,25 0,28 0,-1 0,-52-53,26 0,-53 27,26-27,-26 79,0 1,0-1,0 27,0-27,79 27,1 0,-54-53</inkml:trace>
  <inkml:trace contextRef="#ctx0" brushRef="#br2" timeOffset="228408.0642">30268 6826,'0'26,"-53"27,27-53,0 53,-27-53,26 53,1-53,26 27,26-1,1-26,26 53,-27-53,0 26,27-26,0 0,-26 0,26 0,-27 0,1 0,-1 0,27 0,-53 53</inkml:trace>
  <inkml:trace contextRef="#ctx0" brushRef="#br2" timeOffset="228799.0866">30877 6773,'0'-26,"0"78,0 1,53 27,-53-27,0 26,0-26,53 0,-53 0,0 0,0-27,0 1</inkml:trace>
  <inkml:trace contextRef="#ctx0" brushRef="#br2" timeOffset="229047.1007">31459 6720,'0'0,"26"79,-26-26,0 0,0 27,0-27,-26 52,0-52,-27 27,0 26,-27-27,1-26</inkml:trace>
  <inkml:trace contextRef="#ctx0" brushRef="#br2" timeOffset="229766.1419">30427 6799,'-26'0,"26"0,-53 0,0 80,26-80,-26 79,1-52,-1 26,-27-53</inkml:trace>
  <inkml:trace contextRef="#ctx0" brushRef="#br2" timeOffset="230620.1907">27596 6747,'-53'-53,"0"53,0 0,0 53,0 52,27 1,26 27,0-28,0 1,0 0,26 0,54-27,-1 27,1-27,52-26,-26-53</inkml:trace>
  <inkml:trace contextRef="#ctx0" brushRef="#br2" timeOffset="231476.2397">29554 6958,'0'27,"0"26</inkml:trace>
  <inkml:trace contextRef="#ctx0" brushRef="#br2" timeOffset="235832.4888">28363 8017,'0'-27,"0"27,0 27,0 25,0 1,0 27,0-1,0 1,53 25,-53 54,0-53,0 0,0 26,0-26,0 0,0 0,0-27,0 0,0 27,0 26,0-26,0-26,0-1,0 0,0 1,27-1,-27 1,53 25,-53-25,53-1,-53 0,26 1,-26-1,0 1,53-1,-53-26,0 26,0-26,26 27,-26-28,0 1,0-26,0 26,0-27,0 1,53-27,-53-27,0-26,0 0,0 0</inkml:trace>
  <inkml:trace contextRef="#ctx0" brushRef="#br2" timeOffset="236836.5463">26511 10451,'53'0,"0"0,0 0,-27 0,1 0,52 0,-26 0,27 0,-1 0,0 0,54 0,25 0,28 0,-1-53,0 53,27 0,-1 0,27-53,-26 53,26 0,0 0,-26 0,0-53,-1 53,-25 0,-1 0,-26 0,-27 0,0 0,-26 0,0 0,0 0,-1 0,1 0,-26 0,-1 0,0 0,1 0,-1 0,1 0,-28 0,28 0,-1 0,1 0,-1 0,0 0,1 0,-27 0,0 0,-1 0,1 0,0 0,0 0,0 0,0 0,0 0,26 0,-26 0,0 0,-26 0,26 0,-27 0,-26 0,-53-79</inkml:trace>
  <inkml:trace contextRef="#ctx0" brushRef="#br2" timeOffset="237046.5583">32967 10054,'0'53,"0"-27,53-26,-53 53,26-53,-26 53,0 0,0 0,-26-27,-53 27,26-53</inkml:trace>
  <inkml:trace contextRef="#ctx0" brushRef="#br2" timeOffset="237542.5867">33126 10636,'0'26,"0"54,-27-54,27 1,0 52,-26-79,26 27,0-27,0 0,53 0,-53-53,53 53,-53-53,53 53,-53-53,53 53,-53-53,53 53,-53-53,26 53,-26-53,26 53,-26 26,0 1,0-1,53 27,-53 0,0-26,0-1,0 27,0-26,0-27</inkml:trace>
  <inkml:trace contextRef="#ctx0" brushRef="#br2" timeOffset="238636.6492">28284 8017,'-26'26,"26"27,-80-53,80 53,-26-53,26 53,-27-53</inkml:trace>
  <inkml:trace contextRef="#ctx0" brushRef="#br2" timeOffset="238832.6604">28258 8017,'26'0,"-26"0,53 0,-53 26,26-26,1 53,52-53,-26 0,-26 0,-1 0,-26-27</inkml:trace>
  <inkml:trace contextRef="#ctx0" brushRef="#br2" timeOffset="239565.7024">26935 7990,'53'0,"-53"27,26 25,-26 1,0 0,0 27,0-27,0 0,0-53,0 52,0-104,0 25,0-26,26-26,-26 26,0 26,27-52,26 132,-53-27,26 27,-26-26,0 26,0-27,0 27,0 0</inkml:trace>
  <inkml:trace contextRef="#ctx0" brushRef="#br2" timeOffset="239971.7256">27464 7937,'0'-26,"0"26,-27 0,-52 0,52 0,-25 79,52-52,0-1,0 27,0-27,0 1,0 26,0 26,26-26,-26 0,0-27,26 27,-26-26,0-1,53-26,-26 0,-1 0</inkml:trace>
  <inkml:trace contextRef="#ctx0" brushRef="#br2" timeOffset="240332.7462">27490 8255,'27'0,"-1"0,-26 0,53 79,-53-52,0-27,27-53,-27 26,79-26,-26 53,-27 0,-26 27,0-1,53 1,-53 26,0-27,0 0</inkml:trace>
  <inkml:trace contextRef="#ctx0" brushRef="#br2" timeOffset="240593.7612">27914 7990,'26'27,"-26"25,0-25,0 26,0 0,0 26,0-26,0-26,-53 25,53-25,0-1,-26-26,26 53</inkml:trace>
  <inkml:trace contextRef="#ctx0" brushRef="#br2" timeOffset="241474.8116">28496 9128,'-27'0,"-26"26,27 54,-27-27,26-27,27 27,-79-53,79 26,0-52,0-1,0-25,0 25,0 1,27 26,-27-53,52 53,-52 26,53-26,0 80,-26-80,26 52,-27-52,1 53,25-53,1 0</inkml:trace>
  <inkml:trace contextRef="#ctx0" brushRef="#br2" timeOffset="242768.8856">29501 10371,'0'-53,"0"27,-26-27,26-26,-27 79,27-53,0 0,0-27,0 54,-53-27,53 27,0-1,0-26,0 27,0-1,-26-26,26 27,0-27,0 0,0 0,0 0,0 0,-53 0,53-26,0 26,0 0,-53 0,53 0,-53 27,53 0,-26-27,26 26,-53-26,53 0,-27 53,27-53,-26 53,-1 0,-52 27,79-1,-53 1,0 52,53-132,0 27,0-27,0 0,0-26,0-1,0 1,0 52,27 1,-1 26,-26 26,53-26,-53 80,26-54,1-26,26 0,-27 0,1 0,26 53,-27-53</inkml:trace>
  <inkml:trace contextRef="#ctx0" brushRef="#br2" timeOffset="244139.964">30374 10266,'0'-27,"0"-26,0 27,-26-27,26 26,0-26,0 27,0-1,0-52,0 26,-27 53,27-53,0 0,-26 53,26-53,0 1,-53-1,53 26,0-26,0 27,0-1,-27-26,27 27,0-1,0-25,-52 25,52 1,0-27,0 26,0 1,-27 26,27-53,0 0,0 27,-53-27,53 26,0 1,-26-27,26 0,0 0,0 0,-53 0,53 0,0 27,0-1,0-26,0 27,-27-27,27 0,0-26,0 52,0 1,0-27,0 26,0 1,-53 26,53 0,0 53,0 0</inkml:trace>
  <inkml:trace contextRef="#ctx0" brushRef="#br2" timeOffset="244426.9803">29977 8149,'0'-27,"0"-26,-79 53,26 0,-26 27,26-27,0 53,0-53,53 26,26-26,27 0,0-26,0 26,26-53,-52 53,-1 0,27 0,0 0,-53 26,53-26,0 53,-53 0,0-26</inkml:trace>
  <inkml:trace contextRef="#ctx0" brushRef="#br2" timeOffset="246098.076">31433 10266,'0'0,"0"-27,0-26,0-26,0 52,0 1,0-27,0 26,0 1,0-27,-53 0,53 27,0-27,0-27,0 28,0-1,0 0,0 0,0 26,0 1,0-1,0-26,0 27,0 0,0-27,0 26,0 1,-27-54,27 27,0 1,0-28,0 1,0-1,0 1,0 0,0-1,0 1,0 0,0-27,-53 53,53 0,0 0,0 0,0 27,0-1,-26-26,26 0,0 0,0 27,-53-27,53 27,0-1,-27 27,27-53,0 27,-26 26,26 26,0 27,-53-53,53 53,0-79,0-1,-53 27,27 0,-1 0,-26 27,27 25,26-52,26 0,27 0,27 0,-28-26,-25 26,-1 0,27 0,-26 26,-27 54,0-27</inkml:trace>
  <inkml:trace contextRef="#ctx0" brushRef="#br2" timeOffset="247135.1353">28099 10689,'-27'0,"27"79,-26-52,26 52,0-52,0 25,26-52,1 0,-1 0,27-52,-53 25,53 1,-53-27,0 26,0 1,-26-27,-27 53,0 0,26 0,1 26,26 1,-53-27</inkml:trace>
  <inkml:trace contextRef="#ctx0" brushRef="#br2" timeOffset="247966.1829">29580 10557,'0'-27,"-26"27,26 27,0 25,0-25,0-1,0 27,0-26,0-1,0 27,26-53</inkml:trace>
  <inkml:trace contextRef="#ctx0" brushRef="#br2" timeOffset="248461.2112">30559 10477,'53'0,"0"27,-53 26,0-27,-26 27,-1 0,-26 0,53-27,-26-26,26 53,0-53,79 0,-26-26,0 26,0-53,53 53,0 0,-53-27,-27 27</inkml:trace>
  <inkml:trace contextRef="#ctx0" brushRef="#br2" timeOffset="248881.2352">31353 10451,'53'0,"0"0,0 0,-27 0,-26 26,0 54,0-80,0 79,-53-79,53 53,0-27,0-26,27 0,26 0,0 0,-27 0,-26 27,53-27,-53 53,-53-27,0 54,-53-1,-26 27,26-53</inkml:trace>
  <inkml:trace contextRef="#ctx0" brushRef="#br2" timeOffset="249766.2858">30030 11906,'0'-27,"0"1,-53-27,53 27,-26-1,-27 27,0-53,27 53,-1 27,-52-1,52 27,-26 53,53-27,0-26,0 0,0-26,27 26,52-53,-26 0,0-27,0 1,0-27,-53 26,26-26,-26 0,0 0,0 27,0 26,0 53,0 26,0-52,80-1,-80 27,26-26,-26 26,53-53</inkml:trace>
  <inkml:trace contextRef="#ctx0" brushRef="#br2" timeOffset="250165.3086">30454 11879,'0'0,"26"0,27 0,26 0,1 0,-1 0,0 0,1 27,-27-27,0 0,0 0,-53 26,-27 1,1 26,-27-27,-27 27,54-26,-27 26,27-27,26-26,52 0</inkml:trace>
  <inkml:trace contextRef="#ctx0" brushRef="#br2" timeOffset="250465.3258">31327 11694,'0'-26,"0"52,0 1,0 26,0-27,0 27,0 0,0 0,0 26,0-26,0 0,0-26,26-27</inkml:trace>
  <inkml:trace contextRef="#ctx0" brushRef="#br2" timeOffset="250712.3399">31724 11483,'0'79,"26"-26,27 0,-27 26,-26 1,53-28,-53 1,0 0,0 27,0-1,0-26,-53 0,-79 0,26-53,0 53</inkml:trace>
  <inkml:trace contextRef="#ctx0" brushRef="#br2" timeOffset="251438.3813">31036 11985,'-53'0,"26"0,27 0,-79 0,26 80,27-27,-27-27,26-26,27 53,-53-53,53 26,-26-26,-54 27,54-27,26 53</inkml:trace>
  <inkml:trace contextRef="#ctx0" brushRef="#br2" timeOffset="252060.417">29342 11641,'-26'27,"-27"26,0 0,0 26,0-26,53 0,-53 53,53-27,0 0,0-26,0 0,80 0,52-53,53 53,27-53,52 0</inkml:trace>
  <inkml:trace contextRef="#ctx0" brushRef="#br2" timeOffset="253017.4718">31009 12038,'-26'0,"26"0,-53 0,0 27,26-27,-25 79,-1-79,0 53,0-53,0 26,0-26,53 53,-53-26,27-27,-1 0,27 0,53 0,-27-80</inkml:trace>
  <inkml:trace contextRef="#ctx0" brushRef="#br2" timeOffset="253499.4993">30057 11932,'-27'0,"27"53</inkml:trace>
  <inkml:trace contextRef="#ctx0" brushRef="#br2" timeOffset="259065.8177">19209 8969,'53'0,"0"0,-27 0,1 0,25 0</inkml:trace>
  <inkml:trace contextRef="#ctx0" brushRef="#br2" timeOffset="259245.828">19315 9339,'79'0,"0"-26,-26 26,0 0,-26 0,-1 0</inkml:trace>
  <inkml:trace contextRef="#ctx0" brushRef="#br2" timeOffset="260215.8833">21669 7593,'0'-53,"0"27,0 26,-26 53,26 0,0 0,0 26,0-26,0 0,0 26,0 1,0-1,0-26</inkml:trace>
  <inkml:trace contextRef="#ctx0" brushRef="#br2" timeOffset="260925.9239">20585 8625,'0'-26,"26"26,53 0,1 0,-1 0,1 0,25 0,28 0,78 0,27 0,1 0,25-53,1 53,-54 0,1-53,-27 53,1 0,-28 0,-52-53,-53 53,0 0,-53 0,0 53,-27-53,27 26</inkml:trace>
  <inkml:trace contextRef="#ctx0" brushRef="#br2" timeOffset="262096.9911">20849 9287,'0'-53,"0"26,0 27,0 53,0 0,0 0,0 0,0-27,0 54,0-27,0 0,0-1,0 1,0 0,0-26</inkml:trace>
  <inkml:trace contextRef="#ctx0" brushRef="#br2" timeOffset="262337.0048">21114 9736,'53'-53,"0"53,-53-52,53 52,26 0,-53 0,1 0</inkml:trace>
  <inkml:trace contextRef="#ctx0" brushRef="#br2" timeOffset="263079.0473">22066 9445,'0'-26,"0"-1,-53-26,0 27,1 26,-1 0,26 0,1 0,-27 53,26 0,27 26,-79-26,79-26,0 26,0-1,26-52,27 0,-26 0,-1 0,27-26,-26 26,-27-53,53 27,-53-54,26 80,-26 53,26-26,-26-1,53 53,-53-52,0-1,0 27,0-26,0-1,0 27,27-53</inkml:trace>
  <inkml:trace contextRef="#ctx0" brushRef="#br2" timeOffset="263808.089">22569 9392,'0'-53,"0"27,0 26,26 0,54 0,-27 0,-27 0,-26 79,53-26,-53-26,0 26,0 26,-53 0,53 1,-53-27,53 26,-53-52,53 25,53-52,0 0,0 0,0 0,0 0,26 0,-26-79</inkml:trace>
  <inkml:trace contextRef="#ctx0" brushRef="#br2" timeOffset="264017.1006">22543 9657,'132'0,"-79"-26,-27 26,27 0,26 0,-52 52</inkml:trace>
  <inkml:trace contextRef="#ctx0" brushRef="#br2" timeOffset="264646.1369">22225 8943,'0'-27,"26"27,27 0,-26 0,26 0,0 0,-27 0,27 0,0 0,-27 0,1 0</inkml:trace>
  <inkml:trace contextRef="#ctx0" brushRef="#br2" timeOffset="264902.1515">22860 8784,'0'-53,"53"53,-53-53,0 27,0 78,0 1,0 0,-27 27,27-27,0 0,0-1</inkml:trace>
  <inkml:trace contextRef="#ctx0" brushRef="#br2" timeOffset="267178.2817">5874 13282,'0'0,"26"-27,27 27,-26 0,-1 0,27 0,-53 0</inkml:trace>
  <inkml:trace contextRef="#ctx0" brushRef="#br2" timeOffset="267356.2919">5927 13626,'79'0,"-52"0,25-53,-25 53,-1 0,54 0,-80-27</inkml:trace>
  <inkml:trace contextRef="#ctx0" brushRef="#br2" timeOffset="268611.3637">8731 11800,'-26'0,"26"-26,0-27,26 53,1 0,26 0,0-27,-1 27,-25 0,26 0,-53 27,26 26,-26-27,0 1,0 25,0 28,0-27,-79 0,79 0,0 0,0-27,0 0,53-26,26 0,-26 0,27 0,-1 0,-26 0,-27 0</inkml:trace>
  <inkml:trace contextRef="#ctx0" brushRef="#br2" timeOffset="268873.3786">8731 12012,'27'0,"26"0,26 0,0 0,1 0,52-53,-53 53,-26 0</inkml:trace>
  <inkml:trace contextRef="#ctx0" brushRef="#br2" timeOffset="269571.4186">7805 12700,'0'0,"80"0,-54 0,27 0,26 0,27 0,53 0,26 0,53 0,27 0,-53 0,52 0,-52-53,-1 53,-25 0,-28-53,-52 53,0 0,-53 0,-27 0,1 0,-27 26</inkml:trace>
  <inkml:trace contextRef="#ctx0" brushRef="#br2" timeOffset="270412.4667">7911 13202,'0'-26,"27"26,25 0,-25 0,26 0,0 0,0 0,-27 0,1 0,-27 26,52-26,-52 53,0 0,0-26,0 26,-52 0,52 26,-27-26,27-27,0 27,27-53,-1 0,53 0,1 0,-27 0,0 0,-27 0</inkml:trace>
  <inkml:trace contextRef="#ctx0" brushRef="#br2" timeOffset="270763.4868">7938 13520,'0'-27,"0"27,52 0,-25 0,52 0,-26 0,27 0,-1 0,0 0,1-52,-1 52,-26 0,-27 0</inkml:trace>
  <inkml:trace contextRef="#ctx0" brushRef="#br2" timeOffset="271004.5006">8890 13520,'53'0,"-27"0,1 0,26 0,26 0,-52 0,-1 0</inkml:trace>
  <inkml:trace contextRef="#ctx0" brushRef="#br2" timeOffset="271648.5374">10001 13255,'0'-53,"-26"0,-27 27,26 26,-25 0,-1 0,0 0,-27 53,27-27,0 54,1-27,52-27,0 1,0 26,79-27,-26-26,0 0,0 0,-27 0,27 0,-26-26,-27-54,0 54,0 26,52 79,-25-26,26 0,-27 0,27-53,0 0</inkml:trace>
  <inkml:trace contextRef="#ctx0" brushRef="#br2" timeOffset="272577.5905">9922 13282,'0'-27,"0"1,0-27,26 79,-26 27,0-26,0 26,0-53,0 53,-53-53,1 53</inkml:trace>
  <inkml:trace contextRef="#ctx0" brushRef="#br2" timeOffset="272923.6103">10001 13308,'0'-26,"0"-1,-53 27,53 27,-26 52</inkml:trace>
  <inkml:trace contextRef="#ctx0" brushRef="#br2" timeOffset="276663.8243">11430 12647,'0'-53,"26"53,27 0,-26 0,-1 0,27 53,-53 26,-79-26,-1 26,-52 1</inkml:trace>
  <inkml:trace contextRef="#ctx0" brushRef="#br2" timeOffset="278621.9363">14817 10636,'0'-27,"0"27,0 0,0 53,0-26,53 26</inkml:trace>
  <inkml:trace contextRef="#ctx0" brushRef="#br2" timeOffset="279416.9817">12912 12250,'0'53,"0"26,-27 1,27-28,0 1,0 0,0-26,53 26,27-53,-1 0,-26-53,0 26,-27-26</inkml:trace>
  <inkml:trace contextRef="#ctx0" brushRef="#br2" timeOffset="279590.9917">13176 12144,'0'-79,"53"79,-53 26</inkml:trace>
  <inkml:trace contextRef="#ctx0" brushRef="#br2" timeOffset="280056.0183">14102 12250,'-26'-27,"-1"27,1 0,-27 0,0 0,27 0,26 27,0 26,0 0,0 26,0 0,0 1,0-1,0 1,0-1,0-26,0 0,0 0,0 26,0-52,0-1,0 27</inkml:trace>
  <inkml:trace contextRef="#ctx0" brushRef="#br2" timeOffset="280281.0312">13626 12858,'79'0,"-26"0,27-52,-1 52,27 0,26-53,-26 53,-27 0,-26 0,0-27</inkml:trace>
  <inkml:trace contextRef="#ctx0" brushRef="#br2" timeOffset="283001.1866">16960 12171,'0'-53,"-27"53,27-27,-26 1,-27-54,0 54,0 26,27 0,-27 0,26 0,1 0,-27 53,0 26,53 53,-79-26,79-26,0-1,0 0,0-52,53 26,-27-53,0 0,54 0,-27 0,-27 0,27-53,-53 26,53-26,-53 1,0-28,0 27,0 0,0 0,0 106,0 0,0 0,0 0,0 0,0 0,27-27,-27 1,0 26,52-27,-25 27</inkml:trace>
  <inkml:trace contextRef="#ctx0" brushRef="#br2" timeOffset="283640.2233">17304 12065,'0'-27,"26"27,54 0,-54 0,1 0,25 0,-25 0,-27 80,26-27,-26-1,0 1,0 27,0-27,0 26,-53-53,53 1,0 26,0-27,0 1,0-27,27 0,26 0,26 0,-26 0,-26 0,-27-27</inkml:trace>
  <inkml:trace contextRef="#ctx0" brushRef="#br2" timeOffset="283856.2356">17198 12435,'26'0,"1"-26,26 26,-27 0,27 0,0 0,26 0,-26 0,0 0,0 0,-26 0</inkml:trace>
  <inkml:trace contextRef="#ctx0" brushRef="#br2" timeOffset="284366.2648">17013 11721,'0'-27,"53"27,26 0,-26 0,0 0,0 0,0 0,0 0,-27 0,-26-26</inkml:trace>
  <inkml:trace contextRef="#ctx0" brushRef="#br2" timeOffset="284578.2769">17648 11456,'0'-26,"0"26,26 53,-26 0,0 26,0 0,0-26,0-26</inkml:trace>
  <inkml:trace contextRef="#ctx0" brushRef="#br2" timeOffset="285386.3232">15849 11800,'0'-26,"26"26,-26-53,53 132,-53 0,0 27,0 80,0-54,53 0,-53-26,0 0,0-27,26 27,27-53,-26-27,26-26</inkml:trace>
  <inkml:trace contextRef="#ctx0" brushRef="#br2" timeOffset="286371.3795">18150 11774,'0'26,"27"53,-27 1,0 26,53 79,-53-79,53 26,-53-26,53 26,-53-52,26-1,-26 0,53 1,-53-54,0 1,26-27,-26 52,53-52,-53 27,0-27</inkml:trace>
  <inkml:trace contextRef="#ctx0" brushRef="#br2" timeOffset="288350.4927">19368 12065,'0'26,"0"1,-53-27,53 79,-80-79,54 53,-27-53,26 26,1-26,-27 53,27-53,-1 27,-26 26,0 26,27-26,26-27,0 27,53-53,-27 0,27 0,26 0,1 0,-1 0,1 0,-1 0,0 0,-26 0,0 0,27 0,-28 0,-25 0,-1 0,27 0,0 0,-26 0,-1 0,-26 0,-26 0</inkml:trace>
  <inkml:trace contextRef="#ctx0" brushRef="#br2" timeOffset="289105.5359">20664 11906,'0'-53,"0"53,0-26,0 26,0 79,0-26,0 26,79 27,-79 26,80-26,-80 26,53 27,-53-53,0-27,26-26,-26-26,0 26,53 0,-53-53,0-53</inkml:trace>
  <inkml:trace contextRef="#ctx0" brushRef="#br2" timeOffset="292864.7509">12091 14287,'0'-26,"0"-1,0 27,0-53,-52 53,52-26,-27 26,1 0,-27 0,0 0,0 79,53-26,-79 0,79 0,0 0,-27 26,27-52,0 26,0-53,53 0,0 0,0-80,0 1,-53 52,0-25,26 52,-26 26,27-26,-27 79,53-52,-53 26,26-27,-26 1,0 26,0-27</inkml:trace>
  <inkml:trace contextRef="#ctx0" brushRef="#br2" timeOffset="293523.7886">11562 14896,'-26'0,"26"0,26 0,27 0,27 0,78-53,28 53,-54-53,27 53,-1-79,-52 79,0-27,-53 27,-27 0,-26-53</inkml:trace>
  <inkml:trace contextRef="#ctx0" brushRef="#br2" timeOffset="295697.913">11748 15081,'26'-53,"27"53,-27 0,27 26,-26-26,-27 53,53-26,-53 26,0-27,0 1,0 52,0-52,0-1,0 0,0 27,0-26,26-27,1 0,25 0,28 0,-27 0,-27 0,27 0</inkml:trace>
  <inkml:trace contextRef="#ctx0" brushRef="#br2" timeOffset="295908.925">11853 15319,'53'0,"-26"-26,26 26,-27 0,1 0,25 0,1 0,-26 0,-1 0</inkml:trace>
  <inkml:trace contextRef="#ctx0" brushRef="#br2" timeOffset="296486.9581">11060 14578,'26'0,"1"0,-27 27,52 26,-52 26,53 0,-53 54,0-28,27 1,-27 27,53-54,-53-26,53 26,-53-26,79-53</inkml:trace>
  <inkml:trace contextRef="#ctx0" brushRef="#br2" timeOffset="297342.007">13176 14419,'27'27,"-27"-1,53 27,-53 27,79 78,-79-52,53 27,-53-54,26 0,-26 1,53-1,-53-26,27 26,-27-52,53-27,-53 26,26-26</inkml:trace>
  <inkml:trace contextRef="#ctx0" brushRef="#br2" timeOffset="298174.0546">14420 14578,'0'-26,"-53"26,26 0,-25 0,25 53,-26-27,-26 54,26-28,0 1,-26 27,79-27,-53-27,53 27,0-27,0-26,53 27,-27-27,27 0,0 0,26 0,1 53,-1-53,0 0,1 0,-27 0,0 0,-1 0,-25 0,26 0</inkml:trace>
  <inkml:trace contextRef="#ctx0" brushRef="#br2" timeOffset="299038.104">15055 14578,'0'-53,"53"80,-53 52,26-52,-26 26,0-1,53 1,-53 27,0-1,0 0,27 1,-27 26,0-53,0 26,0-26,52 0,-52 0,0 0,27-53,-1 0,-26-27,0 1</inkml:trace>
  <inkml:trace contextRef="#ctx0" brushRef="#br2" timeOffset="300521.1886">16060 14499,'27'0,"-1"0,27-53,0 53,0 0,-27 0,27 0,-53 26,0 27</inkml:trace>
  <inkml:trace contextRef="#ctx0" brushRef="#br2" timeOffset="300685.1982">16087 14790,'0'0,"0"0,53 0,26-53,-26 53,0 0,-27 0</inkml:trace>
  <inkml:trace contextRef="#ctx0" brushRef="#br2" timeOffset="300904.2107">16616 14499,'26'0,"27"0,-26 53,-27 26,0-52,0-1,-27 27,-26-27,-26 27,26-53</inkml:trace>
  <inkml:trace contextRef="#ctx0" brushRef="#br2" timeOffset="303461.3566">18203 13917,'53'0,"-26"-53,26 53,-27 0,1 0,25 0,-52 26,0 27,0-26,0-1,0 27,0-26,-26 25,26-25,0 26,26 0,1-53,26 0,26 0,1 0,-54 0,-26 26,27-26</inkml:trace>
  <inkml:trace contextRef="#ctx0" brushRef="#br2" timeOffset="303732.3725">18230 14102,'53'26,"-27"-26,1 0,26 0,26 0,0 0,27 0,-26 0,-28 0,-25 0,26 0,-53 0</inkml:trace>
  <inkml:trace contextRef="#ctx0" brushRef="#br2" timeOffset="304227.4008">18203 14631,'27'0,"-1"0,1 0,26 0,0 0,-1 0,1-53,53 53,-26 0,-27 0,-1-26,1 26,0 0,-53 0,27 0</inkml:trace>
  <inkml:trace contextRef="#ctx0" brushRef="#br2" timeOffset="304811.4342">18627 14896,'0'-53,"0"53,-27 0,-26 26,0-26,0 53,-26 0,53-26,-1-27,27 52,0 28,27-54,26-26,-27 0,53 0,-26 0,0-26,-26 26,-27-53,53 53,-53-79,0 52,0 27,26 79,27-52,-27 26,-26-27</inkml:trace>
  <inkml:trace contextRef="#ctx0" brushRef="#br2" timeOffset="305267.4603">17780 14314,'0'-27,"0"27,53 0,-53 27,53 26,-53-1,26 1,-26 27,53-1,-53 27,0 0,53 0,-53-1,0 1,53-53</inkml:trace>
  <inkml:trace contextRef="#ctx0" brushRef="#br2" timeOffset="305747.4878">19315 14419,'-27'-26,"-26"26,53 26,27 27,-27 27,53 26,-53-27,79-26,-79 0,26 0,-26 26,0 0,0-26</inkml:trace>
  <inkml:trace contextRef="#ctx0" brushRef="#br2" timeOffset="306737.5444">19764 14578,'0'0,"80"0,-27 27,0-27,26 0,27 53,0-53,-27 0,-26 26,-27-26,1 0,-27 53,0-27,0 1,-53 26,0-27,-26 27,-27 0,26-26,28 25,-1-52,53 27,-27-27</inkml:trace>
  <inkml:trace contextRef="#ctx0" brushRef="#br2" timeOffset="307195.5706">20849 14314,'0'26,"53"1,-53 25,0 1,53 53,-53-26,26 25,-26-25,53-1,-53 1,53 25,-53-52,27-26,-27 26,0-27</inkml:trace>
  <inkml:trace contextRef="#ctx0" brushRef="#br2" timeOffset="308482.6442">22543 14525,'26'0,"0"0,1 0,26 0,-27 0,1 0,26 0,-53 27,-27-27</inkml:trace>
  <inkml:trace contextRef="#ctx0" brushRef="#br2" timeOffset="308669.6546">22569 14896,'53'0,"0"0,0 0,-27 0,1 0,-27-80</inkml:trace>
  <inkml:trace contextRef="#ctx0" brushRef="#br2" timeOffset="308892.6676">23098 14578,'53'27,"0"52,0-26,-53 0,0 0,0 0,-53-53</inkml:trace>
  <inkml:trace contextRef="#ctx0" brushRef="#br2" timeOffset="310347.7509">22410 14578,'0'-26,"-26"26,26 0,26-53,27 53,27 0,-1 0,0 0,1 0,-27 0,-1 0,1 0,-26 0,-1 0,-26 0</inkml:trace>
  <inkml:trace contextRef="#ctx0" brushRef="#br2" timeOffset="310678.7698">22463 14869,'-26'0,"26"27,0-27,26 0,27 0,26 0,1 0,-1 0,1 0,-1 0,-26-53,0 53,-27 0</inkml:trace>
  <inkml:trace contextRef="#ctx0" brushRef="#br2" timeOffset="311195.7994">22913 14419,'26'53,"-26"-26,0-1,53 27,0 0,0-53,-26 53,26-53,-1 27,-25-27,26 52,-27-52,-26 53,-26 0,-1 27,-26-54,1 1,-1 25,53-25,-80 26,80-27,0 1</inkml:trace>
  <inkml:trace contextRef="#ctx0" brushRef="#br2" timeOffset="312537.8761">25850 14076,'0'-27,"0"27,53 0,-27-26,27 26,0 0,26 0,1 0,-54 0,-26 26,27 1,-27 25,0 1,0 0,0 0,-27 0,27 26,-53-26,53-26,0 26,27-27,26-26,0 0,26 0,0 0,1 0,-54 0</inkml:trace>
  <inkml:trace contextRef="#ctx0" brushRef="#br2" timeOffset="312755.8886">25956 14261,'53'0,"-27"-53,0 53,27 0,-26 0,-1 0,54 26,-54-26,1 53,52-53</inkml:trace>
  <inkml:trace contextRef="#ctx0" brushRef="#br2" timeOffset="313355.9229">25400 14049,'26'0,"-26"27,0 52,53 0,-53 1,0-1,53 27,-53-27,80-26,-80 0,53 0,-53-27,53-26,-53 27</inkml:trace>
  <inkml:trace contextRef="#ctx0" brushRef="#br2" timeOffset="313887.9534">27146 14049,'0'-26,"0"52,53 27,-53 26,53 27,-53-26,53-1,-53-26,0 0,26 26,-26-52,0-1,0 27,53-53,-53 26</inkml:trace>
  <inkml:trace contextRef="#ctx0" brushRef="#br2" timeOffset="314940.0135">27861 14076,'26'0,"1"0,25 26,28-26,26 53,-27-53,0 53,1-53,-1 0,-26 0,0 26,-53 27,-26 27,-1-54,-52 27,26 0,0 26,-26-52,26 26,0-27,-27 53,107-79,-1-26</inkml:trace>
  <inkml:trace contextRef="#ctx0" brushRef="#br2" timeOffset="315747.0597">30136 14208,'0'-53,"0"0,0 27,-53-1,53-26,-26 53,26-53,-27 53,-26 0,0 0,27 27,-27-1,27 27,26 26,-53-26,53-26,0 26,0-27,26-26,1 27,25-27,28 0,-27 0,-27 0,27-27,-26-26,-27 0,0 0,0 80,0 26,0-27,53 1,-53 26,26-53,-26 53,53-27</inkml:trace>
  <inkml:trace contextRef="#ctx0" brushRef="#br2" timeOffset="316222.0869">29395 13864,'0'-27,"0"54,0 26,0 0,0 26,0 0,0 1,0-27,27 26,-27-26,53-27,-53 1,53 26,-1-53</inkml:trace>
  <inkml:trace contextRef="#ctx0" brushRef="#br2" timeOffset="316580.1068">30586 13864,'53'-80,"-53"54,0-27,0 80,0 25,0 28,0 26,-27 26,27-53,0 1,0-27,0 0,0-1,0 1,0-26,0-27</inkml:trace>
  <inkml:trace contextRef="#ctx0" brushRef="#br2" timeOffset="317030.1331">31776 13441,'0'0,"0"26,80 53,-80 27,79 26,-79-26,27 53,-27 26,0-26,0-27,-53 1,-27-1,1 0,-27 0,-53-26,1-26</inkml:trace>
  <inkml:trace contextRef="#ctx0" brushRef="#br2" timeOffset="317991.1876">24765 13890,'-26'0,"26"106,-53 0,53 53,-53 26,53-53,0 27,0 0,0-53,26-1,27 1,26-53,1 27,26-28,-27-52,0 53,-26-53</inkml:trace>
  <inkml:trace contextRef="#ctx0" brushRef="#br2" timeOffset="319640.2824">12039 14208,'0'53,"0"0,0-27,0 27,0 0,-27 0</inkml:trace>
  <inkml:trace contextRef="#ctx0" brushRef="#br2" timeOffset="320337.3222">8334 15425,'27'0,"26"0,0 0,0 0,0 0,-1 0,28 0,-27 0,0 0,-27 0,27 26</inkml:trace>
  <inkml:trace contextRef="#ctx0" brushRef="#br2" timeOffset="320591.3368">8493 15901,'27'0,"-1"0,1 0,25 0,1-79,0 79,0-27,0 27,-26 0,25-53,1 53,-26 0</inkml:trace>
  <inkml:trace contextRef="#ctx0" brushRef="#br2" timeOffset="320862.3518">9155 15372,'26'0,"27"0,0 53,-27-27,27 27,-26-53,-27 53,0 0,0-26,0 25,-106 1,0 27,-26-27</inkml:trace>
  <inkml:trace contextRef="#ctx0" brushRef="#br2" timeOffset="333547.0776">2408 16774,'0'-26,"0"26,-53 26,53 27,-53 27,0 25,0 1,27 0,-54 0,27-27,27 1,-27-27,53-27,-53-26,53 53,-26-53,-27 0,53 53,-27-53,27 53</inkml:trace>
  <inkml:trace contextRef="#ctx0" brushRef="#br2" timeOffset="333884.0971">1826 17198,'0'-27,"26"27,1 0,52 0,-26 0,-27 0,27 53,27-26,-27 25,-1 1,-25 0,26 27,-27-27,27-1,-53 1,53 27,-53-54,27-26</inkml:trace>
  <inkml:trace contextRef="#ctx0" brushRef="#br2" timeOffset="334343.1233">3254 16801,'0'-27,"0"80,0 27,-26-1,26 27,0 53,-79-1,79-25,0-1,0-53,0-26,26 0,0 0,1-53,26 26,-27-26,27 0</inkml:trace>
  <inkml:trace contextRef="#ctx0" brushRef="#br2" timeOffset="334867.1533">3678 17145,'0'-27,"53"-26,0 53,-1-53,28 53,-1 0,1 0,-54 0,-26 53,27 0,-27 27,0-1,-27 0,-26 1,27-1,-27-26,53-27,0 27,0 0,26-53,54 0,-1 0,-26 0,0 0,-27 0,-26 0,53 0</inkml:trace>
  <inkml:trace contextRef="#ctx0" brushRef="#br2" timeOffset="335116.1675">3810 17409,'0'27,"26"-27,27 26,0-26,27 0,-1 0,0 0,27-26,-26-27,-27 26</inkml:trace>
  <inkml:trace contextRef="#ctx0" brushRef="#br2" timeOffset="335355.1812">4445 17065,'26'53,"1"0,26-26,26 26,-26-1,0 1,-53 27,0-27,0 26,0-26,0 0,-53 0,27-27,-27-26</inkml:trace>
  <inkml:trace contextRef="#ctx0" brushRef="#br2" timeOffset="335717.2019">5292 17436,'26'-27,"1"27,-1 0,27 0,-27 0,1 0,26 0</inkml:trace>
  <inkml:trace contextRef="#ctx0" brushRef="#br2" timeOffset="335878.2111">5450 17886,'53'-27,"0"27,0-53,0 27</inkml:trace>
  <inkml:trace contextRef="#ctx0" brushRef="#br2" timeOffset="337065.279">7541 16430,'0'-79,"79"52,-53 27,1 0,26 0,0 0,-27 0,-26 27,53 26,-53-27,0 27,0 0,0 0,-26 0,26-27,-27 27,27 0,0-26,27-27,-1 0,27 0,0 0,26 0,-52 0</inkml:trace>
  <inkml:trace contextRef="#ctx0" brushRef="#br2" timeOffset="337306.2928">7514 16589,'0'0,"27"0,52 0,-53 0,27 53,0-53,0 0,53 0,-27 0,-26 0</inkml:trace>
  <inkml:trace contextRef="#ctx0" brushRef="#br2" timeOffset="337868.325">6879 17224,'27'0,"26"0,26-26,27 26,53 0,26 0,53 0,53 0,-27 0,-25 0,25 0,-52 0,52-80,-52 80,-106 0,-27 0,-26 0,-53 53,-53-26,0-27</inkml:trace>
  <inkml:trace contextRef="#ctx0" brushRef="#br2" timeOffset="338507.3615">7303 17594,'26'0,"-26"-26,53 26,0 0,0 0,-53 0,53 26,-53 54,0-27,0 0,0 0,0 0,0-27,0 0,0 1,0 52,26-79,-26 27,53-27,0 0,-27 26</inkml:trace>
  <inkml:trace contextRef="#ctx0" brushRef="#br2" timeOffset="338836.3803">7408 17912,'-26'0,"26"0,26 0,27 0,53 0,-27 0,27 0,27 0,-28 0,1 0,-79 0</inkml:trace>
  <inkml:trace contextRef="#ctx0" brushRef="#br2" timeOffset="339045.3923">8387 18018,'80'-53,"-27"53,26 0,-53-27,1 27,26 0</inkml:trace>
  <inkml:trace contextRef="#ctx0" brushRef="#br2" timeOffset="339561.4218">9102 17674,'0'-27,"-27"27,27-26,-26 26,-27 0,-53 53,80 0,26 0,-53 0,53-27,0 27,0 0,26-53,27 0,-27 0,1 0,26 0,-27-53,27 27,-53-27,27 26,-27 1,0 52,0 27,0 0,0 0,0 0,0 26,53-52,-53-1,26-26</inkml:trace>
  <inkml:trace contextRef="#ctx0" brushRef="#br0" timeOffset="348691.944">10028 17012,'0'-53,"-27"53,27-26,0 26,0 53,0 0,-79 0,52 26,-25 1</inkml:trace>
  <inkml:trace contextRef="#ctx0" brushRef="#br0" timeOffset="349765.0054">10636 16219,'0'-53,"0"0,0 106,0 53,0 52,0-25,0 25,0-25,0-1,0-79,0-27,0 27,0-106,0 27,53-27,-53-26,53-27,0 53,-53 26,79 27,-52 0,-1 0,54 0,-54 27,27 26,-53 0,53 0,-53-1,26 1,-26-26,0-1,0 27,0-26,0-1</inkml:trace>
  <inkml:trace contextRef="#ctx0" brushRef="#br0" timeOffset="350290.0354">11721 16668,'0'-26,"0"-27,-26 53,-1 0,-52 0,26 0,0 53,-26 0,52 53,27-27,-53-26,53-27,27 27,52-53,0 0,-26-26,0-1,27-25,-54 25,27-52,-53 26,26 53,-26-27,0 27,27 53,-27 0,53-53,-53 80,53-28,-53-25,53-27,-53 53,53-53</inkml:trace>
  <inkml:trace contextRef="#ctx0" brushRef="#br0" timeOffset="350657.0564">12330 16589,'-53'0,"0"0,0 27,26-27,27 52,-53 1,53 0,27-53,52 53,1-53,-1 80,0-80,1 26,-27-26,-53 53,26-53,-26 26,-26 27,-54-53,27 53,1-53,-1 53,0 0</inkml:trace>
  <inkml:trace contextRef="#ctx0" brushRef="#br0" timeOffset="351430.1006">13758 16774,'-26'-79,"26"52,-53-25,27-1,-27 53,26-53,-26 53,27 0,-27 0,26 0,-52 26,53 1,-27 52,53-26,0 0,0-27,0 27,53-26,-1-27,28 0,-27 0,0-53,26 26,-52-52,-27 26,52 27,-52-27,0 79,0 1,0-1,0 27,27 26,26-52,-27 26,27-27,-26 27,-27-27,53-26</inkml:trace>
  <inkml:trace contextRef="#ctx0" brushRef="#br0" timeOffset="352375.1546">14684 16192,'0'-26,"-26"26,26-27,26-26,1 53,52 0,27 0,-27 0,-26 0,-26 0,26 27,-53 52,0-52,0 26,-27-1,-26 28,53-54,-26 1,26 26,0-27,26 27,54-53,-27 53,52-53,1 0,0 0,-26 0,-1 0,-53 0</inkml:trace>
  <inkml:trace contextRef="#ctx0" brushRef="#br0" timeOffset="352720.1744">14817 16430,'0'-26,"53"-27,26 53,-26 0,0 0,26 0,-26 0,0 0,0 0,-27 0,1 0,26 0,-27 0,1 26,52-26</inkml:trace>
  <inkml:trace contextRef="#ctx0" brushRef="#br0" timeOffset="353660.2282">15822 16510,'0'-53,"27"53,25 0,-25 0,-27-27,26 1,-26-27,0 26,0 1,-26 26,-1 0,27-53,-26 53,-27 0,27 0,26 27,-27-1,27 27,-53 0,53 0,0 0,0 0,0-27,27-26,26 0,0 0,-1 0,1 0,-26 0,26 0,-27 0,1 0,52 0,-52 0,-1 0,-26 27,26-27,-26 26,0 27,0-80,0 1,0 0,0-27,0 0,27 26,26 27,-27 0,27 0,0 0,0 0,0 0,-27 27,27-27,-26 26</inkml:trace>
  <inkml:trace contextRef="#ctx0" brushRef="#br0" timeOffset="353889.2413">16748 16589,'0'53,"27"-53,-27 26,26-26,-26 53,79-53,-52 0,-27-26,-27-27,-25 53,25-26,1 26,-54 0</inkml:trace>
  <inkml:trace contextRef="#ctx0" brushRef="#br0" timeOffset="354910.2997">17648 16457,'0'-27,"0"-26,-27 53,27-26,-53 26,27 0,-27 0,0 0,-26 0,52 26,27 1,-53 26,53 0,53-53,-26 26,26-26,0 0,26 0,-26-26,-27 26,27-53,-26 53,-27 26,26-26,27 53,-27-53,54 53,-54-53</inkml:trace>
  <inkml:trace contextRef="#ctx0" brushRef="#br0" timeOffset="355165.3143">18124 16060,'0'-79,"26"131,-26-25,53 26,-53 0,0 0,27 0,-27-1,0 28,0-27,0 0,0 0,0 0,0-1</inkml:trace>
  <inkml:trace contextRef="#ctx0" brushRef="#br0" timeOffset="355352.325">18018 16219,'27'0,"52"0,-26 0,0 0,26 0,-26 0,-26 0</inkml:trace>
  <inkml:trace contextRef="#ctx0" brushRef="#br0" timeOffset="356366.383">19129 15981,'0'-53,"0"26,27 27,26 0,0 0,0 0,26 0,-53 27,27-1,-53 1,0 52,0-26,0 0,0 0,-79 26,53-26,-27 0,26 0,27 0,0-27,53-26,0 0,26 0,1 0,-1 0,-26 0,-53 0,53 0</inkml:trace>
  <inkml:trace contextRef="#ctx0" brushRef="#br0" timeOffset="356672.4005">19129 16298,'0'-26,"0"26,27 0,52 0,1 0,-1 0,27 0,26 0,0 0,-26 0,27-53,-54 53</inkml:trace>
  <inkml:trace contextRef="#ctx0" brushRef="#br0" timeOffset="356942.4159">20135 16219,'53'0,"0"0,-27 0,1 0,25 0,-25 0,26 26,-53 1</inkml:trace>
  <inkml:trace contextRef="#ctx0" brushRef="#br0" timeOffset="357120.4261">20188 16457,'26'0,"54"0,-54 0,27-27,26 27,-26 0,0 0,0-53</inkml:trace>
  <inkml:trace contextRef="#ctx0" brushRef="#br0" timeOffset="357369.4404">20902 16219,'0'0,"0"26,27 27,-27-27,52 27,28-26,-54-27,-26 0,0-27,0-26,0 27,0 0,-79 26,79-80,-53 80,27 0</inkml:trace>
  <inkml:trace contextRef="#ctx0" brushRef="#br0" timeOffset="360561.6226">21378 16298,'27'0,"-27"0,0 79,0 1,0-27,-53 0</inkml:trace>
  <inkml:trace contextRef="#ctx0" brushRef="#br0" timeOffset="366012.9347">22199 16219,'26'0,"-26"-53,0 26,0 1,0-1,0 27,-26-53,-27 53,0 0,26 0,1 0,-27 0,26 27,-52 52,53-26,26 0,0 0,0-27,26 1,53-27,-26 0,-26 0,-1 0,1 0,26 0,-27-27,27 27,-53-52,26 52,-26-27,0 27,0 27,-26 25,26-25,0-1,0 27,0-26,26-27,1 0,-1 0,27 0,0 0,0 0,0-27,-26 27,-1-53,27 53,-53-26,26 26,1 0,52 79,-26-26,0-26</inkml:trace>
  <inkml:trace contextRef="#ctx0" brushRef="#br0" timeOffset="366612.9691">23416 16219,'0'-27,"0"27,0-26,-80 26,27 0,0 0,1 0,-1 0,0 53,0-27,53 27,-27-27,27 1,0 26,27-53,52 0,-26 26,0-26,0 0,26-26,-52-1,26-52,-53 0,26-1,-26-26,0 1,0-28,-26 27,26 27,0 0,-27 52,27 1,0 26,0 53,0 26,0 0,27 27,-27-26,0-1,26 0,-26 1,0-1,53 1,-53-1,0 0</inkml:trace>
  <inkml:trace contextRef="#ctx0" brushRef="#br0" timeOffset="367916.0436">24580 15901,'0'-26,"0"-1,0-26,0 53,0-26,-27 26,-52 0,26 26,0 1,0 26,-26 0,52 0,27-1,0 28,0-54,27 27,26-53,0 0,0 0,-27 0,1 0,25-79,-52 26,53 0,-53 0,0 0,53 0,-53 80,27 26,-27 0,53-1,-53 1,0 27,26-27,-26 26,0 0,0-52</inkml:trace>
  <inkml:trace contextRef="#ctx0" brushRef="#br0" timeOffset="368792.0937">25612 15981,'0'-53,"0"26,0 27,106-53,-54 53,28-106,52 53,-53 27,27-27,-79 0,-27 27,0-1,-27 27,-26 0,0 0,-26 0,53 53,26 0,0-26,0 25,26-25,53 26,-26 26,0-52,27 26,-54-27,-26 27,27-53,-27 53,0 0,-53-53,-27 53,27-53,27 0,-1 0,27-27</inkml:trace>
  <inkml:trace contextRef="#ctx0" brushRef="#br0" timeOffset="369160.1148">26511 15795,'0'-26,"0"26,0 79,0-52,0-1,0 54,0-28,0-25,0-1,0 27,53-26,-53 26,27-53</inkml:trace>
  <inkml:trace contextRef="#ctx0" brushRef="#br0" timeOffset="369372.1266">26670 15584,'0'-53,"0"26,53 27,-53 0,0 27,0 52</inkml:trace>
  <inkml:trace contextRef="#ctx0" brushRef="#br0" timeOffset="369879.1556">26908 16086,'0'53,"0"-26,0 26,0-27,27 1,-27 25,53 1,-27-53,0 0,-26 0,53-53,-53 1,27-1,-27 0,0 26,0 54,53 26,-53-27,0 27,0 0,26-27,-26 1,53-27,-26 0,-1-27,27-26,0-26,-53 26,26 27,-26-27,27 53,26 26,-27 27,27 27,-26-54,-27 0</inkml:trace>
  <inkml:trace contextRef="#ctx0" brushRef="#br0" timeOffset="370458.189">27993 15478,'26'-53,"-26"26,0 1,0-27,0 53,0 79,0 1,0-1,0 27,0 26,0 54,0-28,0 54,0 0,0-54,0-52,0-26,0-28,0-52,0 27,0-54,0-52,53-27,-53-79,0-80,80 27,-80 53,53 26,-53 80,53 0,-53 52,26 1,27 26,0 26,-53 1,53 52,-53-26,0 0,-27 26,-52 27,-53 26,-27 27,-53-53</inkml:trace>
  <inkml:trace contextRef="#ctx0" brushRef="#br0" timeOffset="371958.2748">28628 16060,'53'0,"-27"-27,54-25,-27 25,26-52,27 26,-27-53,-26-26,0 26,0-53,-53 27,53 52,-53 27,0 27,-27-27,-26 53,1 53,-28 79,1 1,26 25,0 28,53-28,-53 1,53-53,0 0,27-27,-1 0,53-52,-26-27,27 0,25 0,28-27,-54-25,27-54,-53 26,-27-52,-26 53,0 26,0 0,0 26,-26 27,-1 53,-25 27,52-27,-53 0,53-1,0 28,0-54,0 27,0 0,79 0,0-53,1 53,26-53,52 0,-25 0,52 0</inkml:trace>
  <inkml:trace contextRef="#ctx0" brushRef="#br0" timeOffset="373150.343">30586 15213,'0'-26,"-53"-27,53 0,0 132,0 54,0-28,0 28,0 52,0 0,0-26,0-27,0-26,0 26,0-52,0-27,26-27,-26 27,27-53,-27-26,0-1,0 1,0-27,0 0,0 26</inkml:trace>
  <inkml:trace contextRef="#ctx0" brushRef="#br0" timeOffset="373479.3616">30639 15663,'0'-26,"26"26,-26 0,27 52,-27-25,53-1,-53 54,0-54,0 27,-27-53,1 53,-27-53,26 53,1-53,-27 0</inkml:trace>
  <inkml:trace contextRef="#ctx0" brushRef="#br0" timeOffset="373795.3799">31168 16007,'0'-26,"0"26,-53 0,27 26,-1 0,27 27,-79-26,79 26,0 0,26-53,54 26,-28-26,1 0,0 0,-26-53,-27 27,53-27,-53 0,0 0,-27 53,27-26,-53 26,0 0,0 52</inkml:trace>
  <inkml:trace contextRef="#ctx0" brushRef="#br0" timeOffset="374397.4143">31485 16457,'0'0,"0"-53,80 0,-27 53,0-53,52 0,-25 27,-27-54,26 27,-52-52,26 25,-53-26,79 0,-79 27,0 26,-27 27,-25-27,25 53,-26 26,0 54,0 52,53 0,-79 27,79 0,0-27,0-26,0 0,0-27,0-26,53-27,-27-26,27 53,0-53,27-26,-1-27,0 0,27-79,-27-1,-79 28,27 25,-27 27,0 53,-27 0,-25 0,-1 53,26 0,-26 0,53 26,-53-26,53 0,0 0,80 0,-27-26,26-27,0 79,54-79,-1 0,27 0</inkml:trace>
  <inkml:trace contextRef="#ctx0" brushRef="#br0" timeOffset="377155.5721">16801 17568,'0'-53,"0"27,0-27,0 53,0-80,-53 80,0 0,27 0,-27 0,0 0,0 0,27 53,-27-26,26 26,27-27,-53 1,53 25,0-25,27-27,-1 53,27-53,26 0,-26 0,0 0,-26 0,26 0,-53-27,53 1,-53-27,0 27,0-1,0-26,26 80,-26-1,53 27,-53-27,26 1,-26 26,53-27,-53 1,27-27,-27 53,26-53,-26 26,53-26,0 0,0 0,-27 0</inkml:trace>
  <inkml:trace contextRef="#ctx0" brushRef="#br0" timeOffset="377463.5897">17251 17251,'0'-27,"0"1,0 26,53 26,-53 53,0-26,0 0,0 0,0 0,0 0,26 26,-26-52,53 26,27 0,-54-53</inkml:trace>
  <inkml:trace contextRef="#ctx0" brushRef="#br0" timeOffset="377657.6006">17171 17542,'53'-27,"-26"27,-1 0,1 0,52 0,-26 0,26 0,1 0,-1 0,-52 0</inkml:trace>
  <inkml:trace contextRef="#ctx0" brushRef="#br0" timeOffset="378722.6616">19288 17039,'0'-80,"27"80,26-26,-1 26,1 0,27 0,-27 0,26 26,-53 27,-26 0,53 27,-53-1,0 0,-26 27,-27-26,27-27,26 26,-80-26,80-27,0 1,0 26,27-53,26 53,26-53,27 0,0 0,-1 0,-52 0,-26 0</inkml:trace>
  <inkml:trace contextRef="#ctx0" brushRef="#br0" timeOffset="379037.6797">19262 17515,'0'-26,"0"26,26 0,27-53,0 53,26 0,1-27,-1 27,0 0,1 0,-1 0,1 0,-27 0,-1 0,1 53</inkml:trace>
  <inkml:trace contextRef="#ctx0" brushRef="#br0" timeOffset="379301.6948">20558 17462,'0'-26,"0"-1,53 27,0 0,26 0,-26 0,-26 0,-1 0,27 27,-53 26,0 0,0-27</inkml:trace>
  <inkml:trace contextRef="#ctx0" brushRef="#br0" timeOffset="379475.7048">20690 17833,'27'0,"52"0,-26-53,0 53,0 0,0 0,-27 0,-26 0</inkml:trace>
  <inkml:trace contextRef="#ctx0" brushRef="#br0" timeOffset="380568.7673">22569 17462,'0'-53,"0"0,0 27,0-27,0 27,0-1,-26-26,-27 0,26 53,-26 0,0 0,27 0,-1 0,-26 27,27 52,-27 0,53 1,-53-27,53 0,0-27,27 1,-1-27,27 52,0-52,0 0,0 0,0 0,0-26,-27 0,27-27,-53 0,26 0,-26 0,0 0,0 27,0 26,0 52,0 1,0-26,0 26,0-27,0 1,0-1,0 53,53-52,0-27,-26 53,52-53,0 0,-26 0</inkml:trace>
  <inkml:trace contextRef="#ctx0" brushRef="#br0" timeOffset="380860.784">23627 17568,'27'0,"-1"0,-26 53,53-53</inkml:trace>
  <inkml:trace contextRef="#ctx0" brushRef="#br0" timeOffset="382060.8526">21378 16430,'-53'0,"53"-26,0-27,0 26,27 27,-1-52,27 52,-53 26,27-26,-27 53,0 0,0-27,0 27,-27-26,-26 52,53-52,-53-1</inkml:trace>
  <inkml:trace contextRef="#ctx0" brushRef="#br0" timeOffset="382922.9019">21061 16245,'-27'0,"27"-26,0-1,0 1,-26 26,-1 0,27 26,-52 27</inkml:trace>
  <inkml:trace contextRef="#ctx0" brushRef="#br0" timeOffset="383642.9431">21405 16483,'0'0,"0"53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1024" units="cm"/>
        </inkml:traceFormat>
        <inkml:channelProperties>
          <inkml:channelProperty channel="X" name="resolution" value="28.31858" units="1/cm"/>
          <inkml:channelProperty channel="Y" name="resolution" value="28.36565" units="1/cm"/>
        </inkml:channelProperties>
      </inkml:inkSource>
      <inkml:timestamp xml:id="ts0" timeString="2022-05-26T05:02:46.513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14367 6244,'-27'0,"1"0,26-27,0 27,26 0,54-53,-27 53,0 0,0 0,-1 0,-25 0,-27 27,0 52,0-26,-27 0,-25 0,-1 26,53-52,-53 26,53-27,-27 27,27 0,27-53,-1 27,27-27,26 0,-26 0,-26 0,-1 0,27 0,-53 26</inkml:trace>
  <inkml:trace contextRef="#ctx0" brushRef="#br0" timeOffset="331.0189">14340 6456,'0'0,"27"0,26 0,53 26,-53-26,-1 0,1 0,0 0,0-26</inkml:trace>
  <inkml:trace contextRef="#ctx0" brushRef="#br0" timeOffset="910.052">14208 6059,'0'0,"0"53,0 26,0 0,0 1,0-1,0 27,0-27,0 1,0-1,0-26,0 0,0 0</inkml:trace>
  <inkml:trace contextRef="#ctx0" brushRef="#br0" timeOffset="1522.087">15002 6112,'0'-27,"0"-52,0 79,0 79,0 53,0-26,0 0,0 0,0 26,0-52,0-28,79 1,-79-26,27-27,-27 79</inkml:trace>
  <inkml:trace contextRef="#ctx0" brushRef="#br0" timeOffset="2200.1258">15452 6270,'0'27,"26"-27,-26 53,106-53,-80 26,1-26,26 0,-27 53,1-53,-27 27,0-1,0 27,0-27,0 1,0 26,-53-27,53 1,0 52,-27-79,27 26,-26 1,-53-27</inkml:trace>
  <inkml:trace contextRef="#ctx0" brushRef="#br0" timeOffset="3044.1741">16880 6323,'0'-79,"-26"26,-27 53,0 0,0 0,53 0,-79 53,79-27,0 1,0 26,0-27,26-26,1 53,-1-53,27 0,-26 0,-1-26,27-1,-27 27,-26 0,27 0,-27 53,79-53,-79 27,27-27</inkml:trace>
  <inkml:trace contextRef="#ctx0" brushRef="#br0" timeOffset="3532.202">16378 6032,'0'53,"0"26,0 1,0-1,0 1,0-1,0 0,0-26,0 0,0 27</inkml:trace>
  <inkml:trace contextRef="#ctx0" brushRef="#br0" timeOffset="4012.2294">17171 5979,'0'53,"53"0,-53 26,0-26,27 0,-27 0,0 27,0-27,0-1,0 28,0-27,0-53</inkml:trace>
  <inkml:trace contextRef="#ctx0" brushRef="#br0" timeOffset="5741.3283">15425 6217,'0'-26,"0"-1,27 27,26 53,-27-53,27 53,-27-53,27 53,-26-53,26 53,-27-53,-26 27,27-27,-27 26,0 27,0-53,0 26,-80 27,80 0,-26-26,26-1,-27 54,27-28,-53-25,53 26,-26-53,26 53,-53-53,80-27,-27 1</inkml:trace>
  <inkml:trace contextRef="#ctx0" brushRef="#br0" timeOffset="6374.3646">15558 6270,'0'0,"-53"0,53 0,26 0,1 0,-27 53</inkml:trace>
  <inkml:trace contextRef="#ctx0" brushRef="#br0" timeOffset="18620.065">14314 7434,'0'-52,"0"52,0 26,0 0,-53 1,53 26,0-27,0 1,0 26,27-27,-1 27,27-53,26 0,-26 0,-26 0,-1-26,-26-1,53-26,-53 27,0-1,0-26,0 27,-26-1,-1-52,-26 53,27 26,-1 0,27 0,-26 0,26 53,26-27,1-26</inkml:trace>
  <inkml:trace contextRef="#ctx0" brushRef="#br0" timeOffset="19172.0965">14975 7276,'0'26,"0"27,0 0,-79 0,79-27,-53-26,53 53,-26-53,26 53,0 0,0-26,79 52,-52-79,-27 53,52-53,1 26,0-26,0 0,-26 0</inkml:trace>
  <inkml:trace contextRef="#ctx0" brushRef="#br0" timeOffset="19808.1329">15478 7487,'0'0,"0"-53,-53 53,27 0,-1 0,1 0,26 27,-53-27,53 79,0-52,0-1,0 1,26-27,-26 53,53-53,0 0,-26 0,-27-27,53 27,-53-26,79 26,-53 0,1 0,26 26,-53 27,0-26</inkml:trace>
  <inkml:trace contextRef="#ctx0" brushRef="#br0" timeOffset="20244.1579">15901 7302,'0'53,"0"0,-26 0,0 0,26-27,-53 1,53 26,0-53,79 0,0 0,-26 0,-26 0,-27 26,53-26,-53 27,53-27,-53 79</inkml:trace>
  <inkml:trace contextRef="#ctx0" brushRef="#br0" timeOffset="20680.1828">16325 7302,'0'-26,"53"-27,-53 26,0 54,26 26,-26 53,0-54,0 28,53-1,-53-26,0 0,0 26,53-79</inkml:trace>
  <inkml:trace contextRef="#ctx0" brushRef="#br0" timeOffset="21438.2262">17912 6138,'0'53,"0"26,53 54,-53-28,53 28,-53-27,0-1,0 1,0-26,0 52,-53-26,-79 105,0-52,-27-27,27-52</inkml:trace>
  <inkml:trace contextRef="#ctx0" brushRef="#br0" timeOffset="22309.276">13679 6350,'0'-53,"0"79,-26 54,-27 78,53 28,-80-1,80 0,0-26,0-27,0-26,0 0,53-27,0 0,-26 1,52-27,-26 0,0-53,0 26</inkml:trace>
  <inkml:trace contextRef="#ctx0" brushRef="#br0" timeOffset="23064.3192">14473 7408,'0'-26,"-27"26,-26 52</inkml:trace>
  <inkml:trace contextRef="#ctx0" brushRef="#br0" timeOffset="51066.9208">11695 9578,'0'-53,"0"26,0 1,0-27,0 53,0-27,-27 27,-26 0,27 27,26-1,0 1,0-1,0 27,0-26,0-1,0 27,0-53,53 0,-53-26,53 26,-53-53,26 0,-26 79,53 27,-53 0,26-27,1-26</inkml:trace>
  <inkml:trace contextRef="#ctx0" brushRef="#br0" timeOffset="51666.9551">12039 9578,'26'-27,"0"27,-26-26,80 26,-27 0,-27 0,27 0,-53 26,-53-26</inkml:trace>
  <inkml:trace contextRef="#ctx0" brushRef="#br0" timeOffset="51847.9655">12144 9763,'27'0,"-1"0,54 0,-27 0</inkml:trace>
  <inkml:trace contextRef="#ctx0" brushRef="#br0" timeOffset="52911.0263">12647 9287,'27'0,"-27"-53,0 106,0-27,0 0,52 27,-52-26,0 26,0 0,0 0,0-27,0 1,0 25,0-25</inkml:trace>
  <inkml:trace contextRef="#ctx0" brushRef="#br0" timeOffset="53240.0451">12991 9392,'0'-53,"0"106,0 27,0-1,0 1,0-28,0 1,0 0,0-26,0 26,0-27</inkml:trace>
  <inkml:trace contextRef="#ctx0" brushRef="#br0" timeOffset="53728.073">13203 9631,'53'0,"0"0,-27 0,0 0,27 0,-26 0,-27 26,0 53,0-79,0 53,-53-53,53 27,0-1,26-26,1 0,-1 0,27 0,-26 0,26 0,0 0</inkml:trace>
  <inkml:trace contextRef="#ctx0" brushRef="#br0" timeOffset="58617.3527">11245 10266,'26'-27,"27"-26,-26 53,-1 0,-26 27,0-1,0 1,0 25,0 1,0-26,0-1,0 27,0-26,0 26,53-53,-53 52,53-52,-27 53,27-53,-26 0,-1 0,27 0,0 0</inkml:trace>
  <inkml:trace contextRef="#ctx0" brushRef="#br0" timeOffset="58887.3681">11351 10504,'0'-27,"0"27,53 0,-1 0,1 0,-26 0</inkml:trace>
  <inkml:trace contextRef="#ctx0" brushRef="#br0" timeOffset="59354.3948">10980 10345,'0'0,"0"-79,0 52,0 106,53-26,-53 27,0-1,27 0,-27-26,53 27,-53-1,26 1,-26-28,53-52,-53 27</inkml:trace>
  <inkml:trace contextRef="#ctx0" brushRef="#br0" timeOffset="59739.4169">11324 10557,'0'0,"0"26,-26-26,26 53,26-53,1 0,-27 0,79 0,-26 0,26 0,-52 0</inkml:trace>
  <inkml:trace contextRef="#ctx0" brushRef="#br0" timeOffset="60267.4471">11748 10266,'0'-27,"0"-26,0 80,0 26,26 26,-26 0,0 1,79 25,-79 1,27-53,-27 0,0 0,53 0</inkml:trace>
  <inkml:trace contextRef="#ctx0" brushRef="#br0" timeOffset="60717.4728">12012 10451,'27'0,"25"0,28 26,-54-26,27 0,0 27,-53 26,0 26,0-26,0-27,-53 27,27 0,26-26,-53 26,53-27</inkml:trace>
  <inkml:trace contextRef="#ctx0" brushRef="#br0" timeOffset="61333.508">12700 10160,'0'26,"53"1,-53 26,0 26,0 27,0-27,0-52</inkml:trace>
  <inkml:trace contextRef="#ctx0" brushRef="#br0" timeOffset="61566.5214">12647 10742,'27'0,"-1"0,27-53,-27 53,27 0,27-27,-54 27,1 0,-1 0,-26 0</inkml:trace>
  <inkml:trace contextRef="#ctx0" brushRef="#br0" timeOffset="62047.5489">12726 10927,'27'0,"26"0,0 0,-53 53,53-53,-53 53,0-27,0 27,0 0,-53 0,0 0,26-53,27 53,-53-53,133 0,-54 0,27 0,0-27,27 27,-28 0,-25 0,-27-53</inkml:trace>
  <inkml:trace contextRef="#ctx0" brushRef="#br0" timeOffset="91038.207">20743 5397,'-26'0,"26"-53,0 27,0 26,53-27,-27 27,27 0,0 0,-53 0,0 27,27-27,-27 53,0 0,0-27,0 27,0-27,0 1,-53 26,53-27,0 1,0 26,0 0,26-53,27 0,0-53,0 53,0-53,-27 53,-26-27,27 27</inkml:trace>
  <inkml:trace contextRef="#ctx0" brushRef="#br0" timeOffset="91359.2254">20664 5582,'26'0,"1"0,26 0,0-53,0 53,-27 0,27 0,-27 0</inkml:trace>
  <inkml:trace contextRef="#ctx0" brushRef="#br0" timeOffset="91873.2548">20479 5503,'0'-26,"0"-27,0 106,0 26,0 0,0 27,53 0,-53-27,0 27,53-53,-53-26</inkml:trace>
  <inkml:trace contextRef="#ctx0" brushRef="#br0" timeOffset="92396.2847">20929 5556,'52'0,"-25"0,-27-53,53 53,0-26,0 26</inkml:trace>
  <inkml:trace contextRef="#ctx0" brushRef="#br0" timeOffset="93023.3206">21378 5186,'0'26,"0"27,0 0,53 0,-53 26,27-26,-27-27,53 27,-27 0</inkml:trace>
  <inkml:trace contextRef="#ctx0" brushRef="#br0" timeOffset="93632.3554">21775 5265,'27'0,"-1"0,54 0,-28 0,-25 0,-1 0,27 0,-53 53,-26 0,26-27,-53 27,53-26,-27-27,27 52,0 1,0-53</inkml:trace>
  <inkml:trace contextRef="#ctx0" brushRef="#br0" timeOffset="94441.4017">22701 5106,'-26'0,"26"-26,-53 26,26 0,-25 26,52 54,-27-54,27 27,0-53,53 53,0-53,0-27,0 1,0-53,-53 52,0 80,26 0,-26-27,0 1,53 26</inkml:trace>
  <inkml:trace contextRef="#ctx0" brushRef="#br0" timeOffset="94855.4254">22357 5133,'0'-27,"0"54,0-1,0 27,0 0,0-27,0 1,0 52,0-52,27 26,-27-1,53-52</inkml:trace>
  <inkml:trace contextRef="#ctx0" brushRef="#br0" timeOffset="95235.4471">23072 4974,'0'26,"0"1,0 26,0-27,0 1,0-1,53 27,-53 0,0 0,0 26</inkml:trace>
  <inkml:trace contextRef="#ctx0" brushRef="#br0" timeOffset="97201.5596">21246 6323,'0'-26,"0"-1,0-26,0 27,0 26,0-27,-53 27,27 0,26 0,-53 53,53-26,-53 26,53 0,0 0,0 0,0-1,0-52,79 0,-26-26,-53-27,27 27,-27-1,0-26,0 27,53 26,-53 26,26 27,-26-26,0-1,53 27,-53-27,0 27</inkml:trace>
  <inkml:trace contextRef="#ctx0" brushRef="#br0" timeOffset="97774.5923">21616 6138,'0'26,"27"-26,26 0,0 0,0 0,0 0,0 0,-27 0,-26 53,0-26,0 26,-53-27,53 1,-26 26,26-27,-53 27,53-27,-27-26,27 0,0-52</inkml:trace>
  <inkml:trace contextRef="#ctx0" brushRef="#br0" timeOffset="98169.6149">22172 6006,'0'-53,"0"26,0 54,27-1,-27 1,0 52,52-52,-52-1,0 27,27 0,-27 0,0 0</inkml:trace>
  <inkml:trace contextRef="#ctx0" brushRef="#br0" timeOffset="111923.4016">29395 9551,'0'-53,"0"80,0 52,0-52,0-1,0 27,0 0,27-53</inkml:trace>
  <inkml:trace contextRef="#ctx0" brushRef="#br0" timeOffset="161163.218">20082 5477,'-53'-27,"53"80,0 26,0 27,0 0,0 26,0-26,0 0,0 0,0-53,0 0,53-27,-27-26,27 0,53 0,26-53,27-26,-27-27</inkml:trace>
  <inkml:trace contextRef="#ctx0" brushRef="#br0" timeOffset="162107.272">23389 4762,'0'0,"53"27,-53 52,79-26,-79 0,27 0,-27 0,0-27,53 27,-53-26,0 25,-27 1,1 27,-27-27,27-53</inkml:trace>
  <inkml:trace contextRef="#ctx0" brushRef="#br0" timeOffset="164021.3814">14949 5821,'0'0,"0"-53,0 26,26 27,27-26,0 26,0 0,27-53,-28 53,28 0,-27-53,0 53,-27 0,54 0,-28-27,1 27,0 0,27-53,-1 53,0-26,1 26,-1-53,1 53,-28 0,28-26,-27 26,-27 0,27-53,0 53,-27 0,-26 0,53 0,-53 53,80-53,-54 26,27 27,0-27,-26 27,25-26,-52-1,0 27,27-53,-27 53,0-26,0-107</inkml:trace>
  <inkml:trace contextRef="#ctx0" brushRef="#br0" timeOffset="165694.4771">20690 5159,'-26'0,"26"-26,-26 26,26-27,0-26,0 27,0-1,0 27,79-53,-53 53,1 0,-1 0,27 0,-26-26,26 26,-1 0,1 0,0 0,27-53,-1 53,0 0,27 0,-26-26,-1 26,0 0,1 0,-27-53,26 53,-26 0,0 0,0 0,0 0,0 0,-27 0,1 0,-1 0,27 0,-53-27,26 27,1 0,-27 27,53-27,-53 26,26-26,-26 53,27-53,-27 79,0-26,53-53,-53 27,0-54,0 1,0-27</inkml:trace>
  <inkml:trace contextRef="#ctx0" brushRef="#br0" timeOffset="168015.6099">20135 1508,'0'26,"0"1,0 26,0 0,0-27,0 0,0 1,0 52,0-26,0-26,0-1,0 27,0-26,0 25,0 1,0-26,-27-27,27 26,0 27,0-26,0-1,-53-26,53 53,0 0,0 0,0 0,0 0,0 0,0-27,0 1,0 25,0-25,0 26,27-53,-27 53,26 26,-26-26,53 0,-53-27,0 27,0-26,27-1,-27 27,0-26,26-27,-26 53,53 26,-53-53,27-26,-27 27,0 26,52 26,-52-26,27 0,-27 0,0 0,53-53,-53 79,0-26,26 0,-26 0,53 26,-53-52,0 26,27-53,-27 26,0 27,26-27,-26 27,53-26,-53-1,0 27,27-53,-27 27,0-1,52 27,-52-26,27-27,-27 52,0 1,0 0,0-26,26-27</inkml:trace>
  <inkml:trace contextRef="#ctx0" brushRef="#br0" timeOffset="168382.6309">20611 4630,'53'0,"-53"53,26-53,-26 26,27-26,-27 27,26-27,27 0,-26 0</inkml:trace>
  <inkml:trace contextRef="#ctx0" brushRef="#br0" timeOffset="171802.8265">20743 2196,'0'0,"-26"0,26 26,-27 27,27-26,-26 25,26-25,0-1,-53-26,53 27,0 26,-26-53,26 53,0-27,-27-26,27 53,0-26,-53-27,53 52,-26 1,26 27,-53-80,53 26,-27 1,27 26,-26-27,26 0,0 54,0-27,0 0,0 0,0 0,0-1,0-25,0-1,0 27,0 27,0-27,0-1,0 1,0 0,-53 0,53-26,0-1,0 27,0-26,-26 25,26 1,0-26,-53-1,53 27,0-26,-27 26,27-1,-53-25,53 26,-26-27,26 1,0 26,-53-53,53 53,0-27,-27-26,27 27,-26 25,-27-25,27 26,-54-27,27 54,27-54,-54 27,54 0,-27-27,53 27,-26-53,26 27,-27-27,-26 26,27 27,-27-26,26-27,27 53,-26-53,-27 0,27 0,-1 0,-26 0,53 26,-53-26,0 53,27-53,-27 26,0-26,0 53,0-53,27 0,-1 27,-26-27,27 0,-27 53,0-53,-26 26,26-26,0 0,0 53,0-53,27 0,-1 0,-52 0,52 0,1-26,-27-1,0-26,0 27,27 26,26-53,-27 53,-26-27,27 27,26-53,-27 53,27-52,-53 52,53-27,-26 1,26-27,-26 53,26-27,-53 27,0-53,26 53,-26 0,53-26,-26 26,-1 0,27-27,-52 27,-28-53,27 53,27 0,-27-26,-53 26,53 0,0 0,27 0,-27 0,26 0,1 0,-1 0,-25 0,25 0,1 0,-27 0,53 0,-27 0,1 53,-27-53,53 26,-27-26,27 27,0-1,0 27,-26-53,26 27,0-1,-53-26,53 53,0-26,-26-27,26 26</inkml:trace>
  <inkml:trace contextRef="#ctx0" brushRef="#br0" timeOffset="173016.896">16457 5000,'0'-26,"0"-1,0 27,0 0,0 0,0 27,0 52,0-26,0 0,0-26,53 25,-27-52,1 0,26 0,-27 0,1 0,26 27,-27-27,1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1024" units="cm"/>
        </inkml:traceFormat>
        <inkml:channelProperties>
          <inkml:channelProperty channel="X" name="resolution" value="28.31858" units="1/cm"/>
          <inkml:channelProperty channel="Y" name="resolution" value="28.36565" units="1/cm"/>
        </inkml:channelProperties>
      </inkml:inkSource>
      <inkml:timestamp xml:id="ts0" timeString="2021-05-31T04:44:22.824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50"/>
    </inkml:brush>
    <inkml:brush xml:id="br2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2408 5635,'0'0,"0"0,0 27,0 26,0-27,0 1,-27 26,27-27,0 0,0 54,53-80,27 0,-54 0,0-53,27 26,-53-25,27 25,-27 1,0-27,0 26,-27-26,1 53,26-53,-53 53,27 0,-1 0,-26 27,53-1</inkml:trace>
  <inkml:trace contextRef="#ctx0" brushRef="#br0" timeOffset="592.0338">3651 5424,'-26'53,"-1"-1,-52 28,26-27,-26 26,52-52,1-1,-27 27,79-53,27 26,-26-26,26 80,-27-80,1 53,25-27,-25 27,26-53,-27 53,1-53,26 53</inkml:trace>
  <inkml:trace contextRef="#ctx0" brushRef="#br0" timeOffset="1139.0651">4710 5741,'-27'0,"27"-26,-79 26,52 0,1 0,-27 0,0 0,27 26,-27 1,53-1,-27 27,27-27,27 27,26-53,-27 0,27 0,-27 0,54 0,-27 0,-27-53,-26 1,53 52,-53-27,0 27,0 53,0-27,0 1,0 26,0-27,27-26,-27 53,52-53</inkml:trace>
  <inkml:trace contextRef="#ctx0" brushRef="#br0" timeOffset="1839.1051">5768 5503,'0'0,"-53"53,-26 26,-1 1,-26-27,54 26,-1-53,26-26,27 27,27-27,-1 0,27 53,-27-53,27 26,-26-26,-1 80,27-80,-26 26,26-26,-27 0,0 27,27-27,-26 0</inkml:trace>
  <inkml:trace contextRef="#ctx0" brushRef="#br0" timeOffset="2221.127">6562 5529,'0'53,"0"0,0 27,0-1,0-26,0 0,0 0,0 0,0 26,26-52</inkml:trace>
  <inkml:trace contextRef="#ctx0" brushRef="#br0" timeOffset="2463.1407">7091 5556,'53'0,"-53"26,53 1,-53 52,0 1,0-1,-27 0,-26 1,0 26,-26-27,0 27,-1-27,-52-52</inkml:trace>
  <inkml:trace contextRef="#ctx0" brushRef="#br0" timeOffset="3227.1845">1931 5450,'-26'0,"0"27,-27 52,53 27,-80 53,80-1,-53 1,53-27,0 54,0-28,27-52,26 0,26-27,80-79,0 0</inkml:trace>
  <inkml:trace contextRef="#ctx0" brushRef="#br0" timeOffset="5369.3071">4948 185,'0'0,"-53"79,53-52,0-1,-27 54,27-28,0 1,0 0,0 0,0 27,0 25,0-25,0-1,0 1,-53-1,53 0,0 1,0-27,0 26,0-26,0 0,0 0,0 0,0 0,0 26,0-26,0 0,0 0,0 0,27 26,-27-26,0 0,0 0,26 0,-26 0,0-1,0 1,0 27,53-1,-53-26,0 0,0 0,0 0,0 26,0-26,0 26,0-26,0 0,0 0,0 27,0-27,0-1,0-25,0 26,0 26,0-52,0-1,0 27,0-27,0 1,0-1,0 27,0-26,0-1,27 27,-27-26,0 26,0 26,53-79,-53 53,0 0,0-27,0 27,0-26,0-1,0 27,0 26,0-26,0-26,26-27,-26 26,0 27,0-26,0-27,0-80</inkml:trace>
  <inkml:trace contextRef="#ctx0" brushRef="#br0" timeOffset="7177.4105">1826 2857,'26'0,"1"27,25-27,1 0,27 0,26 0,26 0,27 0,-27 0,27 0,26 0,0 0,0 0,-52 0,25 0,-25 0,25 0,1 26,-27-26,27 0,-27 53,-26-53,0 0,26 53,-52-53,-1 0,1 53,-1-53,0 0,1 26,-1-26,0 0,-26 53,27-53,-1 0,27 0,-27 0,1 53,26-53,-27 0,0 0,1 0,-1 0,0 0,1 0,-1 0,-26 0,26 0,-26 0,27 0,-1 0,-26 0,26 0,1 0,-1 0,1 0,-1 0,-26 0,26 0,1 0,-1 0,0 0,1 0,-1 0,0 0,1 0,-1 0,1 0,-1 0,-26 0,26 0,-26 0,27 27,-1-27,0 0,-26 0,27 0,-28 0,-25 0,26 0,0 0,0 0,-27 0,1 0,26 0,-27 0,0 0,27 0,-26 0,-1 0,27 0,27 0,-28 0,1 0,0 0,0 0,0 0,53 0,-80 0,1 0,-1 0,27 0,-26 0,26 0,-27 0,1 0,-1 0,-26-53,53 53,-80-27</inkml:trace>
  <inkml:trace contextRef="#ctx0" brushRef="#br0" timeOffset="7536.431">10160 2963,'0'0,"53"0,-53 26,26-26,-26 80,27-54,-27 27,0-26,0 26,0-27,-53-26,0 79,27-79</inkml:trace>
  <inkml:trace contextRef="#ctx0" brushRef="#br0" timeOffset="8782.5023">10980 3281,'0'0,"0"26,0 27,0 26,0-26,0 0,0-26,-53 25,53 1,0-53,0-79,0 0,0-27,0 0,0 27,0-1,53 27,-53 0,27 27,-1-27,27 53,-26 0,25 53,-52-27,0 27,0 0,0 0,0 27,-26-54,26 27,-26 0,26-27,0 1,-53-27,53 79,0-26,26-27,1-26,-1 0,27 0,0 0,0 0,26 0,0-52,-52-1,26-53,0 26,-53 28,26-1,-26 26,0 27,-53 0,27 0,-1 27,-26-27,27 26,0-26,-27 53,26 0,27 0,-53-53,53 53,0 0,53 26,0-53,0 27,26-53,1 53,-27-53,0 80,-27-80</inkml:trace>
  <inkml:trace contextRef="#ctx0" brushRef="#br0" timeOffset="9165.5242">12039 3201,'0'-26,"-27"26,27 53,-53 26,53 27,-53 26,53-53,0 27,0-26,0-1,0-26,53 0,0-53</inkml:trace>
  <inkml:trace contextRef="#ctx0" brushRef="#br0" timeOffset="9538.5455">12303 3598,'0'-53,"53"27,0 26,0 0,0 26,-53 53,0-52,0 26,-27 0,1 0,26-27,-53 1,53 26,0-27,0 0,26-26,1 53,52-53,1 0,-1 0,-26 0,-53-26</inkml:trace>
  <inkml:trace contextRef="#ctx0" brushRef="#br0" timeOffset="9749.5574">12277 3783,'26'0,"27"0,0 0,0 0,26 0</inkml:trace>
  <inkml:trace contextRef="#ctx0" brushRef="#br0" timeOffset="9959.5695">12965 3492,'0'53,"26"-26,1 25,-27-25,79 26,-79-27,0 1,0 26,0 0,-53 0,0-1,-26-25,-1-27</inkml:trace>
  <inkml:trace contextRef="#ctx0" brushRef="#br0" timeOffset="11226.6421">4868 106,'-26'52,"-1"1,-25 0,52-26,-80-27,80 79,-53-79,53 53,-26-53,26 53</inkml:trace>
  <inkml:trace contextRef="#ctx0" brushRef="#br0" timeOffset="11458.6554">4868 185,'0'-27,"80"27,-27 0,26 0,-53 27,1-27,26 106,0-53,-27 0,-26-1,27-52</inkml:trace>
  <inkml:trace contextRef="#ctx0" brushRef="#br0" timeOffset="12350.7064">1508 79,'0'27,"0"25,0 28,0-54,0 1,0 26,-53-27,53 1,-26-27</inkml:trace>
  <inkml:trace contextRef="#ctx0" brushRef="#br0" timeOffset="12620.7218">1376 26,'0'-26,"26"26,27 0,-26 0,52 0,-26 0,-27 0,1 0,26 0,-53 26</inkml:trace>
  <inkml:trace contextRef="#ctx0" brushRef="#br0" timeOffset="12808.7326">1349 423,'53'0,"0"0,-26 0,-1 0,1 0,26 0,-1 0,-25 0</inkml:trace>
  <inkml:trace contextRef="#ctx0" brushRef="#br0" timeOffset="13279.7595">1852 344,'53'0,"-53"26,0 27,53 0,-53-27,0 27,0-26,0-1,26-26,1 0,26-53,-53 27,26-27,-26 26,53 27,-26 0,-27 27,0-1,0 27,26-53,27 0,-27-53,27 53,-26 0,-27 27,26 26,-26-27,0 27</inkml:trace>
  <inkml:trace contextRef="#ctx0" brushRef="#br0" timeOffset="13670.7819">2540 291,'0'53,"0"0,0 26,-26-26,26 26,0 1,0-27,0-1,0 28,26-54,27-26</inkml:trace>
  <inkml:trace contextRef="#ctx0" brushRef="#br0" timeOffset="14136.8085">2884 423,'0'-26,"0"26,26 0,27 0,0 0,-26 0,26 52,-27-52,-26 27,0 26,0 0,-26-27,-27 27,26 0,-26 0,27 0,26-27,0 27,0-53,53 0,0 0,26 0,0 0,-52 0,-1 0,-26-53</inkml:trace>
  <inkml:trace contextRef="#ctx0" brushRef="#br0" timeOffset="14390.8231">2778 661,'-26'0,"26"0,53 0,26 0,27 0,-27 0,27-26,0 26,0-53,-53 53</inkml:trace>
  <inkml:trace contextRef="#ctx0" brushRef="#br0" timeOffset="14573.8335">3493 555,'52'27,"1"26,-26 0,-27-27,0 53,-53-26,0 0,-53 27,53-27</inkml:trace>
  <inkml:trace contextRef="#ctx0" brushRef="#br0" timeOffset="18666.0676">6218 3254,'0'-26,"0"-27</inkml:trace>
  <inkml:trace contextRef="#ctx0" brushRef="#br0" timeOffset="18877.0794">6165 3042,'26'-53,"-26"1,-26 52</inkml:trace>
  <inkml:trace contextRef="#ctx0" brushRef="#br0" timeOffset="19087.0917">6138 2778,'0'-27,"0"-26,0 27,0 0,-26-54</inkml:trace>
  <inkml:trace contextRef="#ctx0" brushRef="#br0" timeOffset="19408.1095">5900 2302,'0'-27,"-53"27,53-53,-26 53,26-26,-53 26,0-27,0 27,0-53</inkml:trace>
  <inkml:trace contextRef="#ctx0" brushRef="#br0" timeOffset="19640.1233">5212 1931,'0'-26,"-26"26,-54 0,54 0</inkml:trace>
  <inkml:trace contextRef="#ctx0" brushRef="#br0" timeOffset="19949.141">4736 1825,'-26'0,"-27"-26,-27 26,27 0,27 0,-1 0,-25 0,25 0,-26 26,27 27</inkml:trace>
  <inkml:trace contextRef="#ctx0" brushRef="#br0" timeOffset="20226.1568">4101 2063,'-26'0,"-27"53,53-26,0-1,-27-26,27 53,-26-53,26 53,-53-53</inkml:trace>
  <inkml:trace contextRef="#ctx0" brushRef="#br0" timeOffset="20466.1704">3731 2487,'0'26,"0"27,0 0,-27-26,27 25</inkml:trace>
  <inkml:trace contextRef="#ctx0" brushRef="#br0" timeOffset="20728.1855">3757 2989,'0'27,"27"-27,-27 53,0-27,26-26,-26 27,53-27,-53 53,0-27,26-26,-26 27</inkml:trace>
  <inkml:trace contextRef="#ctx0" brushRef="#br0" timeOffset="20998.201">4022 3439,'53'0,"-53"27,26-27,-26 26,27-26,-27 53,52-53,-25 0,-27 27,26-27,27 0,-53 26,27-26,-27 53,0-27,26-26</inkml:trace>
  <inkml:trace contextRef="#ctx0" brushRef="#br0" timeOffset="21246.2152">4683 3968,'27'0,"-1"0,-26 27</inkml:trace>
  <inkml:trace contextRef="#ctx0" brushRef="#br0" timeOffset="21517.2307">5239 4233,'53'0,"-53"0,26 0,-26-26,27 26,26 0</inkml:trace>
  <inkml:trace contextRef="#ctx0" brushRef="#br0" timeOffset="21778.2456">5530 4127,'0'-53,"26"53,27 0,-26 0,-27-26,26 26,1 0,-27-27</inkml:trace>
  <inkml:trace contextRef="#ctx0" brushRef="#br0" timeOffset="22078.2628">5874 3863,'0'-27,"26"27,-26-26,27 26,-27-53,53 53,-27 0,-26-27</inkml:trace>
  <inkml:trace contextRef="#ctx0" brushRef="#br0" timeOffset="22356.2787">6085 3624,'27'0,"-27"-26,26 26,-26-53</inkml:trace>
  <inkml:trace contextRef="#ctx0" brushRef="#br0" timeOffset="22618.2936">6191 3492</inkml:trace>
  <inkml:trace contextRef="#ctx0" brushRef="#br0" timeOffset="22850.3069">6191 3413</inkml:trace>
  <inkml:trace contextRef="#ctx0" brushRef="#br0" timeOffset="24343.3923">7779 3254,'0'-53,"0"27,0-1,0-26,0 27,0-1,0-26</inkml:trace>
  <inkml:trace contextRef="#ctx0" brushRef="#br0" timeOffset="24568.4052">7488 2646,'0'-27,"0"-26,0 53,0-53,0 27,0-27,-53 53</inkml:trace>
  <inkml:trace contextRef="#ctx0" brushRef="#br0" timeOffset="24798.4183">7117 1931,'0'-26,"0"-27,0 26,0-26,0 27,-26 26,26-53,-53 53</inkml:trace>
  <inkml:trace contextRef="#ctx0" brushRef="#br0" timeOffset="25094.4353">6403 1349,'0'-53,"-27"0,27 0,0 0,-52 27,25-27,-52 53,26 0,26 0,1 0</inkml:trace>
  <inkml:trace contextRef="#ctx0" brushRef="#br0" timeOffset="25326.4485">5927 1058,'-53'-26,"0"26,53-27,-53 27,53-53,-79 53,52-26,-26 26,27-53,-1 53,-26-27,27 27,-27-53,27 53,-27-26,-27 26,27 0,27 0,-1 0,1 0,-27 0,27 0</inkml:trace>
  <inkml:trace contextRef="#ctx0" brushRef="#br0" timeOffset="25663.4678">4498 714,'-27'27,"1"-27,-27 0,0 26,27-26,-27 0,26 0,1 0,-27 53,27-53,-1 0,-26 26,0-26,0 53,-26-53,26 27,0-27,0 53,0-53,27 26,-1-26,-26 53,27-53,-27 26</inkml:trace>
  <inkml:trace contextRef="#ctx0" brushRef="#br0" timeOffset="26257.5018">3228 1270,'0'26,"-27"-26,1 0,-27 53,27-53,-1 27,-26 25,53-25,0 26,-26 0,26-27,0 1,0 26,-80 26,80-53,0 1,-52 26,52-27,-53 27,-27 0,54 0,26 0,-27-53,27 26,0 1,0 26,-53-53,53 26,0 1,0 26,0-27,0 0,0 27,-26 0,26-26,0-1,0 27,0 0,0 0,0 0,0 0</inkml:trace>
  <inkml:trace contextRef="#ctx0" brushRef="#br0" timeOffset="26488.515">2514 3333,'0'80,"0"-80,0 26,52-26,-52 27,0-1,0 54,0-54</inkml:trace>
  <inkml:trace contextRef="#ctx0" brushRef="#br0" timeOffset="26780.5317">2805 4101,'53'53,"26"0,-53-53,-26 26,27-26,-27 26,53 27,-27 0,27 0,0 0,-27-53,27 27,-26-27,-1 53,27-53,-26 26,52 53,-52-26,-27-26,52 26</inkml:trace>
  <inkml:trace contextRef="#ctx0" brushRef="#br0" timeOffset="27011.5449">3678 4974,'53'0,"-27"0,27 53,0-53,0 0,0 26,-27-26,1 0,26 0,-27 0,1 0,25 0,-25 0,-1 0,1 0,26 0,-27 53,27-53,-26 0,-1 0</inkml:trace>
  <inkml:trace contextRef="#ctx0" brushRef="#br0" timeOffset="27149.5528">4815 5186,'53'0,"27"0,-54 0,1 0,26 0</inkml:trace>
  <inkml:trace contextRef="#ctx0" brushRef="#br0" timeOffset="27277.5601">5371 5212,'53'0,"-27"0,1 0,26 0,-27 0,1 0,26-53</inkml:trace>
  <inkml:trace contextRef="#ctx0" brushRef="#br0" timeOffset="27636.5807">5927 5133,'79'0,"-52"-53,-1 53,-26-27,53 27,-27 0,1 0,-27-26,79-27,-26 53,-53-27,53 27,-53-53,53 53,0-26,0-27,-27 27,27-1,-26 27,-27-53,26 53,53 0,-79-26</inkml:trace>
  <inkml:trace contextRef="#ctx0" brushRef="#br0" timeOffset="27746.587">6747 4683,'0'-27,"0"-26,26 53,27-26</inkml:trace>
  <inkml:trace contextRef="#ctx0" brushRef="#br0" timeOffset="27898.5957">7144 4365,'26'-53,"-26"0,53 53,-53-26,27 0</inkml:trace>
  <inkml:trace contextRef="#ctx0" brushRef="#br0" timeOffset="28211.6134">7303 4154,'0'-27,"26"27,-26-53,0 0,26 53,-26-26,0-1,53 27,-53-52,27 52,-27-27,26 27,-26-26,53 26,-26-53,-1 53,-26-27,0 1</inkml:trace>
  <inkml:trace contextRef="#ctx0" brushRef="#br0" timeOffset="28467.6282">7620 3598,'0'-26,"26"26,-26-27,27 27,-27-53,0 27</inkml:trace>
  <inkml:trace contextRef="#ctx0" brushRef="#br0" timeOffset="28596.6356">7779 3360,'0'-27</inkml:trace>
  <inkml:trace contextRef="#ctx0" brushRef="#br0" timeOffset="28797.6471">7832 3254,'0'-26,"0"-27</inkml:trace>
  <inkml:trace contextRef="#ctx0" brushRef="#br0" timeOffset="31213.7853">4948 4524,'0'-26,"0"-1,26 27,1 0,26 0,-53-53,0 80,0 52,0-52,0-1,0 27,0-27,0 1,0-1,0 27,0-26,0-1,0 27,0 0,0 0,0 0,0 0,0 0,0-27,0 1,0 25,0-25,0-1,0 27,0-26,26-27,-26 26,0 27,26-53,-26 27,0-1,53-26,-53 53,0-27,27-26</inkml:trace>
  <inkml:trace contextRef="#ctx0" brushRef="#br1" timeOffset="50428.8843">11456 132,'0'-26,"-26"26,26-53,26 53,1 0,26 0,0 0,0 0,-53 26,53-26,-53 27,0 25,0 1,0-26,-53 26,0-27,0 27,0-26,53-1,-27-26,27 53,0 0,27-53,26 0,0 0,26 0,1 0,-28 0,-25 0,26-27,-80-26</inkml:trace>
  <inkml:trace contextRef="#ctx0" brushRef="#br1" timeOffset="50697.8995">11377 291,'27'0,"-1"0,27 0,26 0,-26 0,0 0,-26 0,26 0</inkml:trace>
  <inkml:trace contextRef="#ctx0" brushRef="#br1" timeOffset="51110.9232">11139 185,'0'-27,"0"27,0 0,53 0,-53 80,53-54,-53 27,0-26,26 26,-26-27,0 0,0 1,53 26,-53-27,0 27</inkml:trace>
  <inkml:trace contextRef="#ctx0" brushRef="#br1" timeOffset="51471.944">12039 158,'0'-26,"0"26,0 106,0-80,0 1,0-1,0 27,0-26,26 25,-26-25,0-1,0 1,0 26</inkml:trace>
  <inkml:trace contextRef="#ctx0" brushRef="#br1" timeOffset="51973.9727">12330 264,'53'53,"-27"-53,0 0,27 27,0-27,0 0,0 53,0-53,-53 26,0 0,0 27,-53-53,0 80,27-80,-27 53,26-53,-26 26,27-26,26 53,0-79</inkml:trace>
  <inkml:trace contextRef="#ctx0" brushRef="#br1" timeOffset="52566.0066">13547 449,'0'-52,"0"25,-27 27,1 0,-54 0,1 27,79 25,-79-25,79 26,26 0,1-53,-1 0,27 0,26 0,-52 0,-27-27,0-26,0 80,26-27,-26 26,53-26,-53 27,53-27,-53 79,27-79</inkml:trace>
  <inkml:trace contextRef="#ctx0" brushRef="#br1" timeOffset="52941.028">12938 264,'27'0,"-1"0,-26 27,0-1,0 1,27 26,-27-27,0 27,52 0,-52 0,53 0,-26-53</inkml:trace>
  <inkml:trace contextRef="#ctx0" brushRef="#br1" timeOffset="53210.0433">13732 238,'0'26,"0"1,0 26,0 0,0-1,0-25,0 26,0 0,0-27</inkml:trace>
  <inkml:trace contextRef="#ctx0" brushRef="#br1" timeOffset="53608.0662">14208 79,'0'27,"0"25,0 28,27 26,-27-27,0 0,0 1,-27-1,27-26,-79 53,52-53,-52 0,0-53</inkml:trace>
  <inkml:trace contextRef="#ctx0" brushRef="#br1" timeOffset="54314.1065">13626 423,'-26'0,"26"26,0 27,0-26,0-1</inkml:trace>
  <inkml:trace contextRef="#ctx0" brushRef="#br1" timeOffset="55220.1584">10663 106,'0'26,"0"27,0 26,-27 54,27-28,-53 28,53-27,0-1,0 1,80 26,-1-52,0-80</inkml:trace>
  <inkml:trace contextRef="#ctx0" brushRef="#br1" timeOffset="58264.3325">6482 502,'-26'53,"-27"0,-26 27,-107 52,28 0,25 0,27 1,1-1,52-53,0 1,26-54,27-26,0 0,27 0,26 0,-53 0</inkml:trace>
  <inkml:trace contextRef="#ctx0" brushRef="#br1" timeOffset="58637.3538">7197 1084,'-27'0,"-26"27,-26 26,-27 26,-26 54,-27 25,0 27,-26-52,53-1,26-26,-26 0,-1 0,28-80,78-26,27 53,27-53,52-27,0 27,27-26</inkml:trace>
  <inkml:trace contextRef="#ctx0" brushRef="#br1" timeOffset="58916.3698">7170 1984,'-26'0,"-1"0,-26 53,-52 0,-1 0,-27-27,54 27,-27 0,53-26,0 25,0 1,53-26,27-27,26 0</inkml:trace>
  <inkml:trace contextRef="#ctx0" brushRef="#br1" timeOffset="59254.3891">8758 1746,'-27'0,"-26"0,-52 53,25 0,1-27,-27 27,0 27,-26-1,0 0,-1-26,27 0,1 0,25 0,27-53,0 53,53-27,27-26,52 0</inkml:trace>
  <inkml:trace contextRef="#ctx0" brushRef="#br1" timeOffset="59540.4055">8573 2434,'-53'0,"53"53,-27-53,-26 26,27-26,-27 53,-53-26,0 26,-26-1,53 1,-54 0,1 27,53-1,-27 0,53-26,-27 0,54-53</inkml:trace>
  <inkml:trace contextRef="#ctx0" brushRef="#br1" timeOffset="60042.4342">7091 3042,'26'0,"27"27,-26-1,-1 27,27 0,0 0,53 53,26 0,-26 0,-27-54,54 28,-1-27,-53-53,1 53</inkml:trace>
  <inkml:trace contextRef="#ctx0" brushRef="#br1" timeOffset="60386.4539">6482 3519,'106'0,"-53"0,53 0,0 0,-27 0,0 0,27 53,-26 26,-1-26,-26 26,0-26,-27 0,27 0,0 0,0 0,0-53,-27 26</inkml:trace>
  <inkml:trace contextRef="#ctx0" brushRef="#br1" timeOffset="60679.4706">6059 3704,'53'0,"0"26,-27 1,27 26,-26 0,26 0,-1 52,54-25,0 26,-53-27,26-26,-52 0,26 0,-27-27</inkml:trace>
  <inkml:trace contextRef="#ctx0" brushRef="#br1" timeOffset="60963.4869">6006 4074,'27'0,"-1"27,-26 26,79-27,-79 27,80 26,-27-26,26 53,-26-53,0 0,0-27,0-26,-27 80,27-54</inkml:trace>
  <inkml:trace contextRef="#ctx0" brushRef="#br1" timeOffset="61250.5033">5609 4233,'53'-53,"-26"80,-27 52,0 0,0 1,0 26,0-27,0 0,52 1,-52-1,53 27,-53-53,27-27,26 27</inkml:trace>
  <inkml:trace contextRef="#ctx0" brushRef="#br1" timeOffset="61504.5178">5345 4445,'26'0,"1"0,-27 0,52 79,-52 0,0 27,0 27,0-1,0 27,0-27,0 27</inkml:trace>
  <inkml:trace contextRef="#ctx0" brushRef="#br1" timeOffset="61924.5418">4763 4577,'0'-26,"0"52,0 53,0 27,-53 26,0 1,0-27,0 52,-27-25,1-1,0-53,-1-26</inkml:trace>
  <inkml:trace contextRef="#ctx0" brushRef="#br1" timeOffset="62216.5585">4313 4789,'0'-27,"0"27,-27 0,-26 53,0 53,1 0,-1 26,26-53,-26 27,27-53,-27 0,26 0,-52-53</inkml:trace>
  <inkml:trace contextRef="#ctx0" brushRef="#br1" timeOffset="62455.5722">3942 4048,'-53'0,"0"0,1 26,-1 54,0-1,26 0,-26 1,27-1,-27-26,27-26,-27 25</inkml:trace>
  <inkml:trace contextRef="#ctx0" brushRef="#br1" timeOffset="62712.5869">3784 3863,'-27'0,"1"0,-27 53,-27-1,1 28,-27-27,53 26,-26-26,-1 26,-25 1,52-54,0-26</inkml:trace>
  <inkml:trace contextRef="#ctx0" brushRef="#br1" timeOffset="62982.6024">3466 3228,'-53'-80,"27"80,-27-26,0 26,0 0,0 26,-53 54,-26-1,0 27,26 0,-27-1,1-25,26 26,1-27,25 0</inkml:trace>
  <inkml:trace contextRef="#ctx0" brushRef="#br1" timeOffset="63282.6195">2434 2989,'-53'0,"0"0,27 53,-53-26,26 26,-53 26,26-26,1-26,0 25,-1 1,1-26,-53-27</inkml:trace>
  <inkml:trace contextRef="#ctx0" brushRef="#br1" timeOffset="63873.6533">1535 1667,'53'0,"-1"0,54 0,53 52,26 1,53 27,-26-1,26 1,27-28,-1-52,27 0,0 0,-79 0,-27 0,-79 0,-27 0</inkml:trace>
  <inkml:trace contextRef="#ctx0" brushRef="#br1" timeOffset="64413.6842">3572 899,'53'0,"0"0,0 0,0 80,79-27,27-53,-1 79,-52-79,26 53,-26-53,-26 53,-27-53,0 0</inkml:trace>
  <inkml:trace contextRef="#ctx0" brushRef="#br1" timeOffset="64752.7035">3916 714,'79'53,"1"53,-27-27,26 27,0-27,-52 27,52-26,-26-1</inkml:trace>
  <inkml:trace contextRef="#ctx0" brushRef="#br1" timeOffset="65111.724">2858 1428,'52'0,"28"0,-54 0,1 0,52 0,0 27,1-27,26 53,26-53,53 0,-26 0,26 0,-26 0,-53 0</inkml:trace>
  <inkml:trace contextRef="#ctx0" brushRef="#br1" timeOffset="65434.7426">2858 1455,'0'0,"52"-27,1 27,27-52,-27 52,0 0,-1 0,28 26,-1 0,-26 27,0-26</inkml:trace>
  <inkml:trace contextRef="#ctx0" brushRef="#br1" timeOffset="66022.7761">2090 2302,'0'52,"53"-52,27 27,25-27,54 53,0-53,0 53,-1-53,54 53,-53-53,0 0</inkml:trace>
  <inkml:trace contextRef="#ctx0" brushRef="#br1" timeOffset="66350.795">2831 2487,'-26'0,"52"0,1 0,25 53,1-53,27 53,-1-53,53 105,-52-78,-1 26,1-53</inkml:trace>
  <inkml:trace contextRef="#ctx0" brushRef="#br1" timeOffset="66596.8091">3254 3492,'0'27,"-105"52,-28 53,27 1,27-1,0 0,26-26,0 26,53-52</inkml:trace>
  <inkml:trace contextRef="#ctx0" brushRef="#br1" timeOffset="66850.8236">3572 4048,'0'53,"0"-27,0 1,-106 52,80-26,-27 0,53 26,-53-26,53 0,0-26</inkml:trace>
  <inkml:trace contextRef="#ctx0" brushRef="#br1" timeOffset="67092.8374">4048 4286,'-53'26,"27"27,-27 0,-27 0,28 27,-1-28,53-25,-27 26,27-27,0 27</inkml:trace>
  <inkml:trace contextRef="#ctx0" brushRef="#br1" timeOffset="67339.8516">4207 4392,'0'26,"0"27,0 27,0-28,0 1,0-26,0 26</inkml:trace>
  <inkml:trace contextRef="#ctx0" brushRef="#br1" timeOffset="67534.8627">4498 4392,'0'53,"-53"-27,53 27,0-26,-26 25,26 1,0 27,-53-27,53-27</inkml:trace>
  <inkml:trace contextRef="#ctx0" brushRef="#br1" timeOffset="68313.9071">8281 1164,'0'-53,"-26"26,-53 27,26 0,-27 0,-52 80,-27 26,1 26,25-26,1-27,26 27,53 0,0-27,27-26,26 27,0-28</inkml:trace>
  <inkml:trace contextRef="#ctx0" brushRef="#br1" timeOffset="68531.9197">7885 1640,'-53'0,"26"106,-52-53,26 0,-26 53,26-1,-27-25,27-27,27-53</inkml:trace>
  <inkml:trace contextRef="#ctx0" brushRef="#br1" timeOffset="68780.9337">7673 741,'-27'-27,"-25"27,-1 0,-27 0,-26 27,-52 52,-1 27,27 0,26-1,53-52,0 27,53-54,-26-26</inkml:trace>
  <inkml:trace contextRef="#ctx0" brushRef="#br1" timeOffset="69003.9463">6932 741,'-26'0,"-27"0,26 0,1 0,-27 79,0-26,-26 53,-1-27,54-26,-1 0,-26-27,53 27,-53-53</inkml:trace>
  <inkml:trace contextRef="#ctx0" brushRef="#br1" timeOffset="69230.9597">6218 502,'0'-26,"-27"26,27-53,-53 53,0 0,1 53,-54 0,26 26,1-26,26 27,0-28,-26 1</inkml:trace>
  <inkml:trace contextRef="#ctx0" brushRef="#br1" timeOffset="69482.9742">5609 397,'-53'0,"-26"0,52 0,1 0,-27 0,27 0,-27 52,26 28,27-1,-53-26,53 0,0 26,0-26,0 27,0-27</inkml:trace>
  <inkml:trace contextRef="#ctx0" brushRef="#br1" timeOffset="69701.9864">5292 846,'-53'0,"0"27,53 26,-27 0,27 0,0-27,0 27,0-27,0 27,0-53,0 53</inkml:trace>
  <inkml:trace contextRef="#ctx0" brushRef="#br1" timeOffset="69912.9987">5212 1084,'0'27,"0"-1,0 27,0-26,0 26,0-27,0 1,0 26,0-27</inkml:trace>
  <inkml:trace contextRef="#ctx0" brushRef="#br1" timeOffset="70144.0119">5556 1428,'0'53,"53"-26,0-27,-26 0</inkml:trace>
  <inkml:trace contextRef="#ctx0" brushRef="#br1" timeOffset="70376.0252">6535 1005,'0'0,"-79"0,52-26,1 26,-27 0,27 26,-27 53,26-26,-26 0,53 27,-26-27,26 0,0-1,0 1,-53 27,53-54</inkml:trace>
  <inkml:trace contextRef="#ctx0" brushRef="#br1" timeOffset="70598.0379">6324 1402,'-27'0,"-52"53,-1 26,-25-26,52 0,0-26,26 25,27-25,-53-1,106-26</inkml:trace>
  <inkml:trace contextRef="#ctx0" brushRef="#br1" timeOffset="70813.0502">6324 1534,'0'0,"-53"0,26 53,27-26,-53-27,53 53,0-1,0 28,27-80,52 0,-52 0,-1 0,27-27</inkml:trace>
  <inkml:trace contextRef="#ctx0" brushRef="#br1" timeOffset="71036.063">6429 1402,'0'53,"-53"-27,27 1,-27 26,27-27,-27-26,26 80,1-80,-27 26,26-26</inkml:trace>
  <inkml:trace contextRef="#ctx0" brushRef="#br1" timeOffset="71263.076">5953 1481,'-79'0,"52"27,-26 26,27-27,-1 27,-25-26,52-1,-53-26,53 53</inkml:trace>
  <inkml:trace contextRef="#ctx0" brushRef="#br1" timeOffset="71584.0943">5265 873,'0'-53,"-26"106,-27 0,0 0,0 26,27-26,-27-27,53 27,-53 0,53-26,-53 26,26-27</inkml:trace>
  <inkml:trace contextRef="#ctx0" brushRef="#br1" timeOffset="71817.1077">4815 1111,'-26'26,"-27"54,-26-27,26 0,0 0,0-27,0 27,0-53,53 26,-53-26,53-26</inkml:trace>
  <inkml:trace contextRef="#ctx0" brushRef="#br1" timeOffset="72012.1188">4471 1243,'-26'0,"0"27,-27 26,26-53,-26 79,27-53,-27 27,26-26,1 26,-53-27,26 27,0-26,0 25,26-25,-26 26</inkml:trace>
  <inkml:trace contextRef="#ctx0" brushRef="#br1" timeOffset="72236.1316">3863 1640,'-27'27,"1"-1,-27 53,0 54,0-27,-26-27,-27 27,0 26,0 0,27-52,0-1,-1-52,54-27,-27 52,53-78</inkml:trace>
  <inkml:trace contextRef="#ctx0" brushRef="#br1" timeOffset="73070.1793">7011 2566,'-52'0,"52"-26,-27 26,-26 53,-26 79,-1 0,54 0,-27-26,53 0,-79 26,79-79</inkml:trace>
  <inkml:trace contextRef="#ctx0" brushRef="#br1" timeOffset="73278.1912">6932 3122,'-26'79,"26"-52,-53 26,53 26,0 0,-27 1,27-27,0-1</inkml:trace>
  <inkml:trace contextRef="#ctx0" brushRef="#br1" timeOffset="73454.2013">7091 3810,'0'26,"26"-26</inkml:trace>
  <inkml:trace contextRef="#ctx0" brushRef="#br1" timeOffset="73624.211">7276 3889,'0'53,"0"-27,-26 27,-27 0,0-26</inkml:trace>
  <inkml:trace contextRef="#ctx0" brushRef="#br2" timeOffset="89689.1299">5106 3016,'-26'0,"26"0,0-27,-26 27,26-52,0 25,0 1,-27 26,27-53,-53 53,27-27,-1 27,-26 0,27 0,26 0,-27 0,27 53,0-26,-52-27,52 26,0 27,0-27,0 1,0 26,0-27,0 1,26-27,-26 26,26-26,1 0,-27 53,53-53,-27 0,1 0,-1 0,27 0,-26 0,-27-26,0-1,26 27,-26-26,0-1,0-26,0 27</inkml:trace>
  <inkml:trace contextRef="#ctx0" brushRef="#br2" timeOffset="92003.2619">6350 3016,'0'-27,"0"27,0 0,-53 0,53 27,-26-27,26 26,-53-26,53 80,-53-80,53 53,-53-53,53 26,-27-26,27 27,-26-27,26 0,0 0,26 0</inkml:trace>
  <inkml:trace contextRef="#ctx0" brushRef="#br2" timeOffset="92551.2934">6085 2963,'0'-26,"0"26,27 52,52-25,-26 26,27 53,-80-80,26-26,-26 80,26-28,-26-25,53 26,-53-27,27-26,-27 27,26-27,-26 53</inkml:trace>
  <inkml:trace contextRef="#ctx0" brushRef="#br2" timeOffset="93542.3503">6350 2963,'0'0,"-26"53,-1 26,-26-26,27-26,-27-27,53 53,-27-53,27 53,-26-27,26 27,-53-53,79 0,-26-27,27 27</inkml:trace>
  <inkml:trace contextRef="#ctx0" brushRef="#br2" timeOffset="94156.3854">6112 2989,'-53'0,"53"-26,26 26,-26 26,53-26,-53 53,27-53,-27 53,79-53,-79 53,53-53,-26 53,52 27,-26-28,-53-25,26-27,-26 53,0-27,0-26,53 0,-53-53,0 27</inkml:trace>
  <inkml:trace contextRef="#ctx0" brushRef="#br2" timeOffset="95552.4651">5794 3360,'0'0,"0"-27,-53 27,27 0,0 0,-1 0,-52 0,52 27,27-1,0 27,-53-26,53-1,0 54,0-54,27-26,-1 26,27-26,0 0,-53 0,53 0,-53-26,26 26,-26-53,0 27,53-27,-53 0,0 106,-26-53,26 53,0 0,0-27,26-26,-26 53,80-53,-27 0,0 0</inkml:trace>
  <inkml:trace contextRef="#ctx0" brushRef="#br2" timeOffset="99301.6797">8123 3307,'0'0,"0"53,0 0,0 0,0 0,0 0,0-1,0-25,0-27,0-27,0-25,0 25,0 1,0-27,0 26,0 1,0-1,0 27,0 53,0-26,0 26,0-27,0 1,0 25,0 1,0-26,26-27,-26 0,0-53,0 0,53 27,-53-1,0-26,0 27,0-27,0 0,0 26,0 27,0 27,0 26,0-27,0 1,0 26,0-27,0 1,0-1,0 27,0-27,0-26,0-53,0 27,0 0,0-1,0-52,0 52,0 1,-53 26,53-53,0 0,0 27,-26 26,26 0,0 52,0-25,0-1,0 1,0 26,0-27,0 1,0 26,0-27,0 27,0 0,0-53,0-27,0-26,0 27,0-27,0 0,0 27,0-1,0-52,0 52,0 27,0 53,0-26,0-1,0 27,0-26,53-1,-53 27,0 0,0-27,0-26,0-53,0 1,0-28,0 54,0-1,0-26,0 27,0-1,0-25,0 25,0 54,0 52,0-26,0-27,0 1,-27 26,27-27,0 1,0 52,0-53,0-26,0-53,0 27,0 0,0-27,0 26,0 1,0 26,0 53,27 26,-27-26,0-27,0 1,0 52</inkml:trace>
  <inkml:trace contextRef="#ctx0" brushRef="#br2" timeOffset="115006.578">23045 264,'0'27,"0"26,0-27,0 1,0 52,0-53,0 27,0 0,0 0,0 27,0-28,0 1,0 0,-26 0,26 0,0 0,0-27,0 27,-27-26,27-1,0 27,0 0,0 0,0-26,0 52,0-53,0 27,0-26,0 26,0-27,0 27,0 0,0 26,0-26,0 0,0 0,0 0,0 0,0 26,0-26,0 0,0 0,0 26,0-26,0 0,0 0,0 27,53-1,-53 0,0-26,0 0,53 0,-53 0,0 26,27-26,-27 0,0 0,53 26,-53-26,0 0,26 0,-26 0,0 26,53-26,-53 0,0 0,0 27,26-27,-26-1,0 1,0 0,53 27,-53-27,0-1,0 1,0 0,27 27,-27-27,0 0,0-1,0 1,0 27,0-54,53 1,-53 26,0-27,0 0,0 27,0 0,0 0,0-26,0 26,0-27,0 1,0-27,0-27</inkml:trace>
  <inkml:trace contextRef="#ctx0" brushRef="#br2" timeOffset="116672.6733">17330 3307,'53'0,"27"0,-54 0,0 26,27-26,-26 0,-1 0,27 0,0 27,26-27,1 0,26 0,0 0,52 0,-25 0,25 0,-25 0,52 0,79 0,-78 0,25 0,54 0,-27 0,27-27,-27 27,26 0,-52 0,53 0,-54 0,1 0,0 0,26 0,-27 0,1 0,0 0,-27 0,27 0,26 0,-53 27,27-27,-1 0,1 0,26 0,0 0,-26 0,26 0,-26 0,-27 0,0 0,27 0,-1 0,1 0,26 0,-79 0,26 0,0 0,27 0,-27 0,-26 0,26 0,0 0,-52 0,25 0,-25 0,25 0,-52 0,27 0,-28 0,1 0,0 0,26 0,-52 0,26 0,-1 0,1 0,0 0,26 0,-26-53,0 53,0 0,-27 0,-26 0,26 0,-26 0,0-53,0 53,-26 0,-1 0,27 0,-26 0,-1 0,27 0,0 0,-27 0,1 0,26 0,-27-26,1 26,52 0,-53 0,1 0,-1 0,27 0,-79 0,-27 0</inkml:trace>
  <inkml:trace contextRef="#ctx0" brushRef="#br2" timeOffset="116912.687">31221 2989,'26'0,"27"53,-53-26,53 26,-53-27,53-26,-53 53,0 0,-79 26,-1-79,1 53,0-53,-1 53</inkml:trace>
  <inkml:trace contextRef="#ctx0" brushRef="#br2" timeOffset="118111.7556">31538 3730,'0'0,"0"27,0 26,0 26,0-26,0 0,0 0,-53 0,53-27,0 1,-26-27,26 26,0-79,0 0,0 0,0-26,0-27,0 0,26 0,-26 54,27 25,52-26,-26 53,-26 0,-1 0,-26 0,53 53,-53-26,0 25,0 28,0-27,0-27,0 1,-26 26,26-27,-27 27,27 26,0-26,0 0,53-53,-27 53,27-53,0 0,-26 0,-1 0,-26-53,80 27,-80-1,0-26,0 27,0-1,-27 27,1 27,26 26,-53-53,53 53,0 0,0-27,0 1,0 25,26 1,27-53,27 27,25-27</inkml:trace>
  <inkml:trace contextRef="#ctx0" brushRef="#br2" timeOffset="118411.7727">32544 3730,'0'27,"-27"26,27 0,-79 26,79-26,-53 26,53-26,-53 53,53-27,0-26,0 0,0-26,0 26,27-53,25 0</inkml:trace>
  <inkml:trace contextRef="#ctx0" brushRef="#br2" timeOffset="118755.7924">32650 3916,'53'-53,"-1"53,-25 0,-1 0,27 26,-53 27,27-27,-27 27,0-26,0-1,0 1,-27 26,1-27,-27 27,53-27,-53-26,53 53,0 27,53-54,0-26,26 0,1 0,-54 0</inkml:trace>
  <inkml:trace contextRef="#ctx0" brushRef="#br2" timeOffset="118965.8044">32729 4074,'0'0,"26"0,27 0,27 53,-1-53,-26 0</inkml:trace>
  <inkml:trace contextRef="#ctx0" brushRef="#br2" timeOffset="119169.8161">33311 3942,'0'-53,"27"53,-1 53,-26-27,53 27,-53 0,0 27,0-1,-27 27,-78 0,-28 0,1-27,53-53</inkml:trace>
  <inkml:trace contextRef="#ctx0" brushRef="#br2" timeOffset="120614.8987">23045 238,'-53'0,"27"53,-27-27,26 27,27-26,-52 25,52 1,-53-53</inkml:trace>
  <inkml:trace contextRef="#ctx0" brushRef="#br2" timeOffset="120824.9107">22939 344,'53'0,"-26"0,-1 0,54 0,-27 0,-27 0,0 0,27 0,0 26,-26 1</inkml:trace>
  <inkml:trace contextRef="#ctx0" brushRef="#br2" timeOffset="121548.9521">23813 211,'0'0,"0"53,0-26,0 26,0-27,0 27,0-27,0 1</inkml:trace>
  <inkml:trace contextRef="#ctx0" brushRef="#br2" timeOffset="121785.9657">23760 53,'26'0,"1"0,25 0,-25 0,26 0,-27 0,1 0,26 53</inkml:trace>
  <inkml:trace contextRef="#ctx0" brushRef="#br2" timeOffset="122020.9792">23574 635,'27'0,"26"0,-27 0,1 0,-27-27,53 27,-27 0,27 0</inkml:trace>
  <inkml:trace contextRef="#ctx0" brushRef="#br2" timeOffset="122492.0061">24104 555,'0'27,"0"26,0 0,0 0,52-53,-52 26,53-26,-53 0,27-53,-27 27,0-27,0 79,0 1,0 26,26-53,54 0,-80 0,53-53,-53 26,53 1,-53-27,26 53,27 53,0 0,-53-27,26-26</inkml:trace>
  <inkml:trace contextRef="#ctx0" brushRef="#br2" timeOffset="122776.0223">25109 79,'-53'53,"0"0,0 26,27 27,26-27,-80 1,80 26,0-27,0 0,0 1,80-27,-27 0,53-27,52-26</inkml:trace>
  <inkml:trace contextRef="#ctx0" brushRef="#br2" timeOffset="123217.0476">25479 238,'53'0,"0"0,27 0,-27 26,-27 27,27-26,-53 26,0-1,0 28,0-27,-27-27,-25 27,25-26,-26 26,53-27,0-26,80 0,-1 0,0 0,-26 0,0 0,-26 0</inkml:trace>
  <inkml:trace contextRef="#ctx0" brushRef="#br2" timeOffset="123474.0623">25532 476,'0'-53,"27"79,26-26,26 27,0-27,1 0,-1 0,1 0</inkml:trace>
  <inkml:trace contextRef="#ctx0" brushRef="#br2" timeOffset="123692.0747">26326 211,'0'0,"0"53,53 0,-53 0,0 26,0 1,0-1,-26 27,-27-27,0 27,-80-26,1-1,79-79</inkml:trace>
  <inkml:trace contextRef="#ctx0" brushRef="#br2" timeOffset="129151.387">24633 3386,'0'-26,"-27"-1,27 1,0-27,-53 53,53-26,0-27,-26 53,26-53,0-27,-27 80,27-53,-52 1,52-1,-27 53,27-53,-53 26,53 1,-53 26,53-53,-53 53,53-27,-53 27,0-52,1-1,25 53,27-27,-53 27,0-53,27 53,-27-26,26 26,1-27,-27 27,27-53,-27 53,26-26,1 26,-27-53,26 53,1 0,-27-26,27 26,-1 0,-26 0,27-53,-54 53,1 0,26 0,-26 0,52 0,1 0,-27 0,26 0,1 26,-27-26,53 27,-53-27,53 52,-53-52,0 53,27-53,-27 80,53-54,-27-26,27 53,-26 0,26-26,-53-1,53 27,-26-27,26 27,0-26,-53-1,53 27,0-26,0-1,-27 27,27-27,0 1,-53 26,53-27,0 27,-53-26,53-1,0 27,-26-27,26 27,0 0,0 27,0-27,0-27,0 0,0 27,0-26,53 26,-27 0,27 0,-26 26,26-26,-27 0,53 0,-52-53,-27 79,53-79,-53 27,53-27,-53 26,53-26,-53 53,79-53,-53 0,1 26,26-26,-27 0,27 53,27-53,-54 0,27 0,-27 0,27 0,-26 0,26 0,-27 0,27 0,-26 0,-1 0,27 0,0 0,-27-26,27 26,0 0,-53-27,27 27,-1 0,-26-26,53 26,0-53,0 53,-53-26,53 26,0 0,-53-53,26 53,-26-27,27 27,-27-26,52 26,-52-53,27 53,-27-27,26 27,-26-26,53 26,-53-53,27 53,-27-26,26 26,-26-27,53 27,-53-26,27 26,-27-53,26 53,-26-27,27 27,-27-26,52-27,-52 26,0-26,0 1,0 25,27 27,-27-53,0 0,0-26,53 52,-53 1,0-27,0 80</inkml:trace>
  <inkml:trace contextRef="#ctx0" brushRef="#br2" timeOffset="131685.5319">25612 3307,'26'0,"-26"-26,0-27,0 26,-26-26,26 0,-27 27,27-27,0 26,-53-25,53 25,0 1,0-1,-26-26,26 27,-27-27,27 26,-53 1,53-53,-52 26,-1 0,26-27,-26 27,0 1,0-28,27 27,-27 0,27 0,-27-26,26 26,-26 0,27 0,-27 27,26-27,-25 26,25-25,-26 25,27 27,-27-53,0 53,0-53,0 53,-26-26,26 26,0 0,0-53,0 53,-26 0,26 0,0-27,0 27,0 0,-26-52,26 52,0 0,0-27,0 27,0 0,0 0,0 0,0 0,-26 0,26 0,-26-53,-1 53,1 0,-1 0,1 0,0 0,-1 0,1 0,26 0,0 0,0 53,-26-53,26 0,26 27,-25-27,-28 52,27-52,0 27,0-27,1 79,25-79,-26 53,27 0,-27-53,26 53,-26-27,27-26,-27 106,27-79,-1-1,-26 54,53-27,-53-1,53 28,-79-27,79 0,-27 0,27 26,-79-26,79 26,-26 1,26-1,-53 27,53-27,-27 1,27 25,0 1,-53 27,53-54,0 27,0 0,0 26,0-53,0 1,0-1,0 0,0 1,0-27,80 26,-54-26,27-27,-26 27,25-26,-25 26,-1-27,54 27,-27-26,0-27,26 79,0-79,1 53,-1-53,0 79,54-26,-27-53,26 53,-53-53,27 106,0-53,53-53,-1 106,-25-53,-27-53,52 79,-52-79,53 0,-53 53,26-53,-26 0,0 0,-27 0,0 0,1 0,-1 0,1 0,-1 0,0 0,1 0,-27-27,26 27,-26-53,0 53,26-26,-26-27,26 27,1-27,-27 26,0-26,0 53,26-53,-26 53,-27-53,27 1,-26 25,52-52,-26 26,0 0,-27-26,27-1,-53 54,27-27,-27 26,53-26,-53-26,0 26,0 27,0-1,0-26,0 27,0-1,0-26,0-26,0 53,0-27,0 0,0 0,0 26,0 1,0-27,0 27,-27-1,27-52,0 52,-26 1,26-27,-27 53,27-27,-79 27,26-26,27 26,26 0,0 53</inkml:trace>
  <inkml:trace contextRef="#ctx0" brushRef="#br2" timeOffset="132833.5976">23469 4445,'-27'0,"27"0,0 26,0 54,0-28,0-25,0-1,0 27,0 0,0 0,0 0,0 26,27 1,-27-1,0 1,0-1,0 0,0 1,0-1,0-26,0 26,0 1,26-27,-26 0,0-1,0 1,26-26,-26-1,0 54,0-54,0 1,0 25</inkml:trace>
  <inkml:trace contextRef="#ctx0" brushRef="#br2" timeOffset="134657.7019">23019 7434,'0'-26,"-27"-27,27 27,-79 26,52-53,1 53,-27 0,0 0,53 26,-53 1,53 26,-79-1,79 1,0-26,0 26,0 0,53-53,-27 0,1 0,26 0,-27 0,1-27,52-79,-79 80,0-1,26 27,-26 27,0 26,0-27,0 1,0 26,53-27,-53 1,53 26,0-53</inkml:trace>
  <inkml:trace contextRef="#ctx0" brushRef="#br2" timeOffset="135255.7361">23707 7302,'-53'0,"26"0,27 27,53-27,0 26,27-26,52 53,-26-53,26 53,-26-53,-27 26,-26-26,0 53,-27-26,-26 26,0-27,0-26,0 53,-52-53,-1 79,26-79,-26 27,27-27,-1 0,1 0,-27 26,26-26,-25 0</inkml:trace>
  <inkml:trace contextRef="#ctx0" brushRef="#br2" timeOffset="135631.7576">25109 7249,'0'-53,"0"106,0 0,0 0,0 26,0-26,0 27,0-1,0 1,0-1,0-26,26-27</inkml:trace>
  <inkml:trace contextRef="#ctx0" brushRef="#br2" timeOffset="135893.7726">25823 7223,'27'0,"-1"26,-26 27,0 0,0 0,0 0,0 0,0 26,0 1,-53-1,0 27,1-53,-28 26,-26-52,27-27</inkml:trace>
  <inkml:trace contextRef="#ctx0" brushRef="#br2" timeOffset="136553.8103">23918 7805,'-26'0,"26"26,0-26,26 0,1 0,26 0,-27 0,27 0,0-26,-27 26,1-27</inkml:trace>
  <inkml:trace contextRef="#ctx0" brushRef="#br2" timeOffset="137386.8579">21802 6932,'0'-53,"-27"132,-26 1,0-1,0 53,53-26,-79 53,79 0,0-27,0 53,0-53,106-26,0-53,0 0,26-53</inkml:trace>
  <inkml:trace contextRef="#ctx0" brushRef="#br0" timeOffset="153238.7647">23363 3333,'0'0,"0"-26,0-27,-27 53,27-26,-26 26,26-27,-53-26,26 27,1 26,-27 0,53-53,-26 53,-1 0,-26 0,27 26,-1 1,-26 26,53-27,-26-26,26 27,0 26,0-27,0 0,0 27,0-26,0-1,0 27,53-53,-53 27,53-27,-27 0,1 0,-27 26,53-26,-27 0,1 0,25 0,-52 0,27 0,-1-26,27-27,-53 26,27 27,-27-53,0 27,0-1,0 1</inkml:trace>
  <inkml:trace contextRef="#ctx0" brushRef="#br0" timeOffset="155442.8908">24659 3598,'0'-26,"0"26,0 52,0 1,0-26,0-1,0 1,0 26,0-27,0 1,27 26,-27-1,0-25,0-27</inkml:trace>
  <inkml:trace contextRef="#ctx0" brushRef="#br0" timeOffset="156635.9589">25612 3730,'0'0,"0"-53,-53 53,53-26,-27 26,-26 0,0 0,53 0,-79 0,79 79,-26-79,26 53,0-26,26 26,27-53,0 0,-27 0,-26-27,53 27,-53-79,0 52,0 1,0 26,0 26,0 27,0-26,0 26,27-53,-27 53,53-53,0 52,-27-52,1 0</inkml:trace>
  <inkml:trace contextRef="#ctx0" brushRef="#br0" timeOffset="157092.9852">25903 3042,'-53'0,"0"53,26 27,-25-27,25 0,-26-27,27 0,26 27,-53-53,53 27,-53-27,53 26</inkml:trace>
  <inkml:trace contextRef="#ctx0" brushRef="#br0" timeOffset="157401.0028">25479 3307,'0'-26,"0"-27,0 53,53 0,-53 26,27 1,26 25,-27 28,1-80,26 53,-27-53,27 26,-27-26,1 0,52 0,-79 53</inkml:trace>
  <inkml:trace contextRef="#ctx0" brushRef="#br0" timeOffset="160206.1632">11271 1217,'27'0,"52"0,-26 0,26 0,1 0,79 53,-1-53,80 0,-52 53,-54-53,27 0,-27 53,-26-53,-27 0,-52 0,-1 0,-26 26,53-26</inkml:trace>
  <inkml:trace contextRef="#ctx0" brushRef="#br0" timeOffset="162793.3112">24791 979,'-26'0,"-80"26,80 1,-27 25,26-25,27-1,-53 27,1 0,52 0</inkml:trace>
  <inkml:trace contextRef="#ctx0" brushRef="#br0" timeOffset="163071.3271">25797 1270,'0'-53,"0"53,-27 0,-25 53,-28-53,27 53,0-53,-26 53,52-53,1 79,-27-26</inkml:trace>
  <inkml:trace contextRef="#ctx0" brushRef="#br0" timeOffset="163333.3421">27887 1243,'-53'0,"27"0,-54 0,-25 0,-54 53,-26-53,-1 106,28-80,25 27,54-53,26 80,0-54,132 27,1-53</inkml:trace>
  <inkml:trace contextRef="#ctx0" brushRef="#br0" timeOffset="163625.3583">29263 1534,'-53'0,"27"27,-54-27,-26 79,-52-26,-81-53,54 79,0-79,0 106,26-53,27 0,26-53,53 27,0-27,27 79,-27-26,53 0</inkml:trace>
  <inkml:trace contextRef="#ctx0" brushRef="#br0" timeOffset="163925.376">29607 2222,'-27'0,"-25"0,-54 27,-80-27,1 53,-53 26,26-79,27 106,-26-53,-28 0,-78 0,105-1,27-52,53 80,79-80,53 53,26-27,80-26,79-26</inkml:trace>
  <inkml:trace contextRef="#ctx0" brushRef="#br0" timeOffset="164165.3892">29607 2566,'-79'0,"-54"53,-52-53,-27 53,1-53,-54 106,-26-27,26-79,80 80,0-28,53-52,79 27,26-27,27 53,80-53,79 0</inkml:trace>
  <inkml:trace contextRef="#ctx0" brushRef="#br0" timeOffset="164405.4033">29422 3201,'-80'0,"-26"0,1 0,-54 53,-53-53,-52 53,-27-53,26 53,53-53,54 53,78-53,27 53,53-27,53-26,80 0,-1 0,27 0</inkml:trace>
  <inkml:trace contextRef="#ctx0" brushRef="#br0" timeOffset="164654.4176">28919 3651,'-53'0,"-53"0,0 0,-26 0,-106 0,-53 79,53-79,0 106,52-53,28 0,52 0,79-53,27 53,0 0,106-53,0 0</inkml:trace>
  <inkml:trace contextRef="#ctx0" brushRef="#br0" timeOffset="164915.4326">28893 3916,'-53'0,"-27"0,-79 52,-132-52,-79 80,79-80,26 132,1-79,79 0,52 0,80-53,53 53,-26-53,26 26,26-26,27 0,53 0,53 0</inkml:trace>
  <inkml:trace contextRef="#ctx0" brushRef="#br0" timeOffset="165180.4477">28787 4365,'-53'0,"0"0,0 53,-53-53,-26 80,-53-27,-80-1,80 1,26 27,-26-1,26-26,0 0,54 0,78-53,27 53,79-53</inkml:trace>
  <inkml:trace contextRef="#ctx0" brushRef="#br0" timeOffset="165373.4588">28734 4842,'-133'0,"28"0,-107 105,-79-52,26 0,133-53,0 106,-1-53,54-53,53 0</inkml:trace>
  <inkml:trace contextRef="#ctx0" brushRef="#br0" timeOffset="166085.4993">26379 4683,'-26'0,"-1"26,-52 54,-1-27,-52 26,0 0,-1 1,54 26,-27-27,27 27,26-53,0 26,53-26,-26-53</inkml:trace>
  <inkml:trace contextRef="#ctx0" brushRef="#br0" timeOffset="166319.5129">25876 5450,'-53'0,"-52"0,25 0,-52 27,-27 52,-26 0,26 1,27-1,0 0,52-26,27 27,0-54</inkml:trace>
  <inkml:trace contextRef="#ctx0" brushRef="#br0" timeOffset="166589.5283">24791 5715,'-26'-27,"-27"27,-26 0,-1 27,-52 26,26 26,-79 0,26 1,1-1,52 0,-27 1,1-27,53-27,52-26,27 53,-53-53</inkml:trace>
  <inkml:trace contextRef="#ctx0" brushRef="#br0" timeOffset="166842.5428">24156 5688,'0'0,"-52"0,-28 0,-26 0,-26 80,-53-1,-53 27,79 0,27-1,-27-25,27-1,26-26,53 0,26-26,-25-27</inkml:trace>
  <inkml:trace contextRef="#ctx0" brushRef="#br0" timeOffset="167090.557">23521 5688,'-52'0,"-1"0,-27 0,1 0,-80 27,0 26,1 0,-1-1,0 1,27 0,0 0,52 0,-26-53,53 27,1-27,25 0</inkml:trace>
  <inkml:trace contextRef="#ctx0" brushRef="#br0" timeOffset="167339.5712">22886 5318,'-52'0,"-1"0,-27 0,-78 132,-1-53,26 1,-25-27,-1 26,0-26,53 0,1-53,-1 53,79-53,-26 0,106 0</inkml:trace>
  <inkml:trace contextRef="#ctx0" brushRef="#br0" timeOffset="167580.585">22331 5424,'-27'0,"-26"0,1 0,-81 53,-25-1,-1 1,0 0,-26 27,0-27,-1 0,28-1,52-52,0 80,53-80,27 0,26-27,105-78</inkml:trace>
  <inkml:trace contextRef="#ctx0" brushRef="#br0" timeOffset="167832.5993">21775 5133,'-53'0,"-26"0,0 0,-54 0,-25 53,-1-53,0 79,-26-26,26 26,-26 1,26-28,53-52,0 80,54-80,-1 26,26-26,80 0</inkml:trace>
  <inkml:trace contextRef="#ctx0" brushRef="#br0" timeOffset="169025.6677">20743 291,'27'0,"52"0,-26 0,26 79,54-26,-27-53,26 53,-26-53,52 53,-25-53,-1 0,-53 26,-26-26,27 53,-54-53,-26 53,27 0,-27-26,-27-1</inkml:trace>
  <inkml:trace contextRef="#ctx0" brushRef="#br0" timeOffset="169902.7178">27464 1481,'-80'27,"27"-27,-26 79,-27-26,0-26,-26 25,-27 1,54 0,-1 0,53-26,-27 26,-25 26,78-53,27 1</inkml:trace>
  <inkml:trace contextRef="#ctx0" brushRef="#br0" timeOffset="170083.7282">26935 2169,'-27'0,"-79"0,0 0,-52 0,-1 53,27-53,-1 80,28-80,25 79,54-79</inkml:trace>
  <inkml:trace contextRef="#ctx0" brushRef="#br0" timeOffset="170353.7436">25718 1640,'-53'27,"53"-1,-27 27,27 0,0-27,0 27,0 27,0-1</inkml:trace>
  <inkml:trace contextRef="#ctx0" brushRef="#br0" timeOffset="170600.7578">26009 2275,'0'79,"-80"-52,1 26,-80 26,0 1,1-27,78-1,1-25,26 26,0-27,0 27</inkml:trace>
  <inkml:trace contextRef="#ctx0" brushRef="#br0" timeOffset="170782.7682">25612 3069,'53'0,"0"0,-1 0</inkml:trace>
  <inkml:trace contextRef="#ctx0" brushRef="#br0" timeOffset="171410.8039">27093 2725,'0'-53,"53"27,-53-1,0-52,-26 79,-1 0,-26 0,-52 0,-107 79,27 0,26 1,80-27,-1 26,27-26,53 0,0 0</inkml:trace>
  <inkml:trace contextRef="#ctx0" brushRef="#br0" timeOffset="171602.8151">26882 3413,'-27'0,"1"0,-1 0,-26 0,53 26,-26-26,26 27,0 26,26-53,27 53</inkml:trace>
  <inkml:trace contextRef="#ctx0" brushRef="#br0" timeOffset="171815.8273">26723 3651,'-53'26,"0"-26,27 0,-1 53,-26-53,53 27,-26-27,26 26,0 27,0-26,53-27</inkml:trace>
  <inkml:trace contextRef="#ctx0" brushRef="#br0" timeOffset="172018.8389">26723 3863,'-27'26,"27"27,-52-27,-1 27,26-53,-26 53</inkml:trace>
  <inkml:trace contextRef="#ctx0" brushRef="#br0" timeOffset="172977.8933">19764 820,'53'0,"0"0,27 53,-27-27,-27 27,53 27,-26-1,53 0,-27 27,-26-53,53 26,-26-52,-54-27</inkml:trace>
  <inkml:trace contextRef="#ctx0" brushRef="#br0" timeOffset="173347.9149">19209 1402,'0'0,"0"53,79-53,1 79,52-26,27 0,-27 0,80 0,-1 0,27 26,-52 1,-28 78,-25-52,-28-26,-52 52,-53-53,0-26</inkml:trace>
  <inkml:trace contextRef="#ctx0" brushRef="#br0" timeOffset="173644.9319">19076 1958,'27'26,"26"27,0 53,53-27,-27 27,53 0,53 0,1 26,25 0,-25-26,-28-27,-25 1,-54-54,-26 27</inkml:trace>
  <inkml:trace contextRef="#ctx0" brushRef="#br0" timeOffset="173946.9492">18494 2381,'0'-27,"27"27,-1 0,54 0,-27 53,0 27,52-1,1 27,26 0,1 0,-1 26,0-26,1 0,-28-1,1-25,0-1,-79-26,-27 0,0-27</inkml:trace>
  <inkml:trace contextRef="#ctx0" brushRef="#br0" timeOffset="174244.9662">18124 2566,'0'0,"26"0,54 80,26 25,-1 1,1-26,27 78,52-25,-26-1,-1 0,1-26,-27 0,27 0,-27 0,-26-54,-53-52,-53 53,27-53</inkml:trace>
  <inkml:trace contextRef="#ctx0" brushRef="#br0" timeOffset="174566.9841">17939 3254,'132'-26,"-53"26,27 0,0 0,26 53,1 26,25 0,28 27,-28 0,28 53,-28-27,1 0,0-26,-27-27,-26 1,-53-54,0-26,-53 53,53-53</inkml:trace>
  <inkml:trace contextRef="#ctx0" brushRef="#br0" timeOffset="174864.0016">18150 3757,'80'26,"-27"27,26 27,-26 52,26 0,27 0,53 1,0-1,26 0,-26 1,-1-54,1-26,-53-53,26 26,-52-26,-54 0</inkml:trace>
  <inkml:trace contextRef="#ctx0" brushRef="#br0" timeOffset="175198.0207">19764 2963,'0'79,"0"-26,27 0,-27 27,53-27,0-1,0 54,-27-26,53 52,1-26,-27 26,0 0,-27-52,27-1,-53 0,53-79</inkml:trace>
  <inkml:trace contextRef="#ctx0" brushRef="#br0" timeOffset="175431.0339">20294 3704,'0'26,"0"1,0 26,0 26,0 0,52 27,-52-26,53-1,-53 0,80-26,-54-26</inkml:trace>
  <inkml:trace contextRef="#ctx0" brushRef="#br0" timeOffset="175701.0495">20690 2725,'0'26,"0"54,0 26,27 26,-27-26,53 0,-53 26,79 27,-79-54,27 28,-27-27,53-1,-53-25,0-54</inkml:trace>
  <inkml:trace contextRef="#ctx0" brushRef="#br0" timeOffset="175903.0609">20981 3783,'0'27,"0"26,0 26,0 0,0 1,0-1,0-26,0 0,0 26,0-26</inkml:trace>
  <inkml:trace contextRef="#ctx0" brushRef="#br0" timeOffset="176542.0976">18733 4101,'79'0,"-53"0,1 0,26 0,0 79,26 53,27 1,26-27,0-1,1 1,25-26,-25-1,-27-26,-1-27,1-26,-26 53,-27-53</inkml:trace>
  <inkml:trace contextRef="#ctx0" brushRef="#br0" timeOffset="176766.1104">19870 4868,'0'0,"27"0,26 0,-27 26,1-26,25 27,1-27,0 53,27-53,-27 53,-1-53,1 0</inkml:trace>
  <inkml:trace contextRef="#ctx0" brushRef="#br0" timeOffset="177021.125">20426 4154,'0'26,"0"27,0 53,26 26,-26-26,106 26,-79 1,26-54,26 53,-26-52,-27-27,27 26,-26-53</inkml:trace>
  <inkml:trace contextRef="#ctx0" brushRef="#br0" timeOffset="177256.1384">21008 4630,'0'53,"0"26,53 1,-53 25,53 28,-53-54,79 0,-52 27,26-53,-27 0,-26 0</inkml:trace>
  <inkml:trace contextRef="#ctx0" brushRef="#br0" timeOffset="177455.1498">21325 4868,'0'53,"0"26,0 1,0-1,0 0,-26 1,26 26,0-53,0-27</inkml:trace>
  <inkml:trace contextRef="#ctx0" brushRef="#br0" timeOffset="177777.1682">18389 4418,'0'53,"26"-53,-26 27,53-27,0 53,0-1,79 28,0-27,27 26,0 0,0 27,-27-26,-26-1,0-26</inkml:trace>
  <inkml:trace contextRef="#ctx0" brushRef="#br0" timeOffset="178086.1859">17542 4577,'26'0,"1"0,26 0,26 0,-26 79,53 1,-27 26,27-1,0-25,53 79,-1-54,54 1,-27 0,0-27,-26-26,-26-53,-81 0</inkml:trace>
  <inkml:trace contextRef="#ctx0" brushRef="#br0" timeOffset="178364.2018">17410 5344,'0'-26,"105"26,54 53,26 0,27 0,0-1,52-52,1 106,-53-106,-27 106,-26-106,-54 53,-25-53,-1 79,-79-26</inkml:trace>
  <inkml:trace contextRef="#ctx0" brushRef="#br0" timeOffset="178587.2146">19209 5768,'79'26,"-52"-26,26 0,-1 53,28-53,-1 26,27-26,53 0,26 0,-53 53,27-53,0 0,-53 0,-27 53</inkml:trace>
  <inkml:trace contextRef="#ctx0" brushRef="#br0" timeOffset="179368.2592">25744 5106,'26'0,"54"0,-1 0,53 80,-26-80,-26 26,-1-26,53 79,-52-26,-1-26,27 26,-27 0,1-27,52 27,-53 0,1-53,-54 53,-26-27,-53-26</inkml:trace>
  <inkml:trace contextRef="#ctx0" brushRef="#br0" timeOffset="179646.2751">25162 5397,'0'-53,"26"53,27 0,-26 0,26 53,0-26,-1 26,1-27,27 27,-1-27,1-26,-1 80,0-80,27 53,-53-53,-27 26,-26 1,-79-27</inkml:trace>
  <inkml:trace contextRef="#ctx0" brushRef="#br0" timeOffset="179938.2918">24395 5503,'53'0,"-1"0,-25 0,26 26,53 27,-27 0,-26 27,53-1,0 0,-27 1,53-27,1-27,-54-26,0 80,-26-80,-26 0,-27 0,-80-27</inkml:trace>
  <inkml:trace contextRef="#ctx0" brushRef="#br0" timeOffset="180215.3077">23574 5715,'53'0,"-26"0,52 0,-26 26,26 1,-26 52,27-26,-27 0,26 53,0-27,27 0,0 1,-27-1,1-52,-27 26,-27-53,27 26,-79-52</inkml:trace>
  <inkml:trace contextRef="#ctx0" brushRef="#br0" timeOffset="180471.3223">22278 5715,'0'-27,"53"27,0 0,-27 0,27 0,-26 53,-1-26,-26-1,79 27,-79-27,27 27,-27-26,53 26,-27 0</inkml:trace>
  <inkml:trace contextRef="#ctx0" brushRef="#br0" timeOffset="180747.3381">21616 5450,'53'27,"-53"52,0 27,-79 26,0 0,-27 1,26-54,1 53,0-26,-1-26,1-1,26-53,27 27</inkml:trace>
  <inkml:trace contextRef="#ctx0" brushRef="#br0" timeOffset="180965.3503">21140 6032,'-26'0,"-27"80,0-28,0 28,-26 26,-27 0,26-27,28 27,-28-53,27 0</inkml:trace>
  <inkml:trace contextRef="#ctx0" brushRef="#br0" timeOffset="181228.3656">20135 3889,'-27'0,"-26"106,-26 26,0 27,-27-27,0-52,27 25,-27-52</inkml:trace>
  <inkml:trace contextRef="#ctx0" brushRef="#br0" timeOffset="182351.4299">19606 2063,'26'0,"-26"-52,53 52,0 79,0-26,53 26,26 1,27-1,-1-26,1 26,0 1,-53-80</inkml:trace>
  <inkml:trace contextRef="#ctx0" brushRef="#br0" timeOffset="183207.4788">20717 688,'0'-27,"0"80,0 0,0 0,53 0,-27 0,27 26,0-52,26 25,27-25,-26 26,-1 0,0-27</inkml:trace>
  <inkml:trace contextRef="#ctx0" brushRef="#br0" timeOffset="189439.8353">2223 9075,'0'-53,"0"53,52 0,-52 53,0 0,0 26,0 27,0 26,0 1,-26-28,26 28,0-54,-53 0,53-26,0-26,27-27</inkml:trace>
  <inkml:trace contextRef="#ctx0" brushRef="#br0" timeOffset="189708.8503">2646 9207,'0'-26,"0"-1,0 54,26 52,-26 27,0 0,27 26,-27-26,0 26,0-26,0 0,0-27,0-26,0 0,0 0</inkml:trace>
  <inkml:trace contextRef="#ctx0" brushRef="#br0" timeOffset="190360.8879">2275 9816,'27'0,"-1"-27,54 27,26 0,52-79,28 79,-28-79,27 26,-79 53,0-80,-53 80,-26 0,-27 27,0-1,0 54,0-28,-53 28,53-1,0 1,0-1,0-26,26-27,27-26,-27 53,1-53,26 0,-27 0,1 0,-27-26,79-27,-79 0,0 0,0 0,0 27,27 52,25 27,1-27,0 27,-26-53,26 27,-27-27,27 0,-53 0,0-27,0-52,0 26,0-26,0-1,0 27,0 1,0-1,0 0,-26 26,26 1</inkml:trace>
  <inkml:trace contextRef="#ctx0" brushRef="#br0" timeOffset="190540.8983">4498 9260,'53'0,"-53"-26,26 26,-26 0,0 79,0 0,-26 27,-1 27</inkml:trace>
  <inkml:trace contextRef="#ctx0" brushRef="#br0" timeOffset="190708.9079">4471 10398,'53'0,"-53"0,0 0,-53 0</inkml:trace>
  <inkml:trace contextRef="#ctx0" brushRef="#br0" timeOffset="191174.9343">2223 11218,'52'-26,"54"26,53-53,53 53,52-53,27 53,-26 0,52 0,-78 0,25-53,-52 53,-27 0,-26 0,-53 0,-54 0,1 0,-53 0</inkml:trace>
  <inkml:trace contextRef="#ctx0" brushRef="#br0" timeOffset="198114.3313">4101 6905,'0'-53,"0"27,0 52,0 27,0 0,0 0,0 27,0-54,0 0,53 27,-27-26</inkml:trace>
  <inkml:trace contextRef="#ctx0" brushRef="#br0" timeOffset="198311.3427">4392 6958,'0'27,"53"52,-53-52,0-1,0 53,0-52,0-1,-26 27,-27-26,0-27</inkml:trace>
  <inkml:trace contextRef="#ctx0" brushRef="#br0" timeOffset="198573.3577">3836 6985,'0'53,"0"26,0-26,0 0,0 0,0 0,53-27,0 27,0-53</inkml:trace>
  <inkml:trace contextRef="#ctx0" brushRef="#br0" timeOffset="198772.3689">4048 6614,'0'0,"0"-26,27 26,-27 0,0 53</inkml:trace>
  <inkml:trace contextRef="#ctx0" brushRef="#br0" timeOffset="199953.4363">19764 7620,'0'-27,"0"27,0 27,0 26,0-27,0 1,27 25,-27-25,0-1,26-26</inkml:trace>
  <inkml:trace contextRef="#ctx0" brushRef="#br0" timeOffset="200154.4481">20029 7646,'0'-53,"0"80,0-1,0 1,0 26,0-27,0 0,0 27</inkml:trace>
  <inkml:trace contextRef="#ctx0" brushRef="#br0" timeOffset="200424.4636">19711 7355,'0'-26,"-26"-27,26 79</inkml:trace>
  <inkml:trace contextRef="#ctx0" brushRef="#br0" timeOffset="200604.4739">19817 7382,'0'-27,"27"27,-27 27</inkml:trace>
  <inkml:trace contextRef="#ctx0" brushRef="#br0" timeOffset="200809.4853">20320 7382,'53'79,"-53"-53,53 54,-53-27,26 0,-26 0,0 52,0-25,-53-1,-26 27,0-53,-1 0</inkml:trace>
  <inkml:trace contextRef="#ctx0" brushRef="#br0" timeOffset="201131.5039">19368 7673,'-53'53,"53"-1,0 1,-27 0,27 0,0 27,0-54,27 27,26-27,-1 1,28-27,-1 53,1-53</inkml:trace>
  <inkml:trace contextRef="#ctx0" brushRef="#br0" timeOffset="202098.5593">8255 10266,'0'26,"0"27,0-27,0 1,0-1,0 27,0-26</inkml:trace>
  <inkml:trace contextRef="#ctx0" brushRef="#br0" timeOffset="202322.5721">8493 10239,'0'27,"0"-1,0 27,0-27,0 1,0-1,0 27,53-53</inkml:trace>
  <inkml:trace contextRef="#ctx0" brushRef="#br0" timeOffset="202518.5833">8758 10239,'0'-26,"0"52,0 27,0 0,26 26,-26-26,0 0,0 0,0 0</inkml:trace>
  <inkml:trace contextRef="#ctx0" brushRef="#br0" timeOffset="202840.6018">8149 9948,'27'26,"-27"1,26-27,-26 53</inkml:trace>
  <inkml:trace contextRef="#ctx0" brushRef="#br0" timeOffset="203050.6138">8440 9974,'53'0,"0"0,-26 0,-27 0,26 0</inkml:trace>
  <inkml:trace contextRef="#ctx0" brushRef="#br0" timeOffset="203230.6239">8678 9922,'27'0,"-27"-27,0 54</inkml:trace>
  <inkml:trace contextRef="#ctx0" brushRef="#br0" timeOffset="203411.6343">9102 10001,'53'26,"-27"133,-26-53,0 0,0 0,0 52,-79 28,-1-28,-26 1,1-27,-28-79</inkml:trace>
  <inkml:trace contextRef="#ctx0" brushRef="#br0" timeOffset="203748.6537">7646 10266,'0'0,"0"52,0 1,0 0,0 0,0 0,0 0,0 26,27 27,52-26,-26-1,53-26,-27-53</inkml:trace>
  <inkml:trace contextRef="#ctx0" brushRef="#br0" timeOffset="205504.7542">14023 10424,'53'0,"0"-26,26 26,1 0,25-53,1 53,-26 0,-28 0,1 0,27 0</inkml:trace>
  <inkml:trace contextRef="#ctx0" brushRef="#br0" timeOffset="205824.7725">15663 9736,'0'-26,"0"26,0 53,0 26,53 80,-53-53,0 0,0-1,0 1,0 27,0-54,0-26</inkml:trace>
  <inkml:trace contextRef="#ctx0" brushRef="#br0" timeOffset="206201.794">17145 9789,'-79'53,"-1"-26,1 52,0-26,26 0,0 0,0-27,53 27,-53-53,53 27,0-1,0-26,53 79,-27-79,54 53,-27-53,-1 53,1-53,27 27,-1-27,0 53,-26-53,0 53,-26-53,26 52,-27-52</inkml:trace>
  <inkml:trace contextRef="#ctx0" brushRef="#br0" timeOffset="206823.8291">18918 9922,'0'-53,"0"26,0 1,-27 26,27-80,-26 80,-27-26,26 26,-25 0,-54 0,26 53,-52 26,26 53,53-26,0-26,53-27,0 26,0-53,0 1,80-27,-1 0,0 0,1 0,-27 0,26-27,-52-25,26 25,-53 1,0-54,0 54,0-1,0 27,0 53,0 0,0 27,52-28,1 1,0 27,0-27,27 0,-28-53</inkml:trace>
  <inkml:trace contextRef="#ctx0" brushRef="#br0" timeOffset="207269.8546">20929 9816,'-27'0,"-26"0,-26 0,-27 26,27 27,-1 0,-26-27,53 27,1 0,52 0,0 0,26-53,-26 27,53-27,-53 26,53-26,-53 53,53-53,0 26,-27-26,27 27,26-27,1 0,26 53,-1-53,54 0,-26 0,25 0,-25 0,-1 0</inkml:trace>
  <inkml:trace contextRef="#ctx0" brushRef="#br0" timeOffset="207587.8733">22304 10186,'0'27,"0"52,0-53,27 1,-27 26,53-27,0-26,0 80,0-80,-1 0,1 0,-26-80,-27 54,0-27,0-26,-53-27,26 53,-52 0,26 26,0 27,0 0,-26 0,52 0,1 27,26-1,-53-26</inkml:trace>
  <inkml:trace contextRef="#ctx0" brushRef="#br0" timeOffset="208623.9326">7832 13361,'0'27,"0"26,0-1,53 1,-53 27,53 26,-53-27,79-26,-53 0,-26 0,53-53,-53 26</inkml:trace>
  <inkml:trace contextRef="#ctx0" brushRef="#br0" timeOffset="208931.9502">8255 13626,'53'0,"26"53,-52-53,-27 53,53-53,0 52,-27-52,-26 27,27-27,-27-53,0 0,0 0,0 0,0 0,0 27,0-1,0 1,0-27,0 27,0 26,0-27</inkml:trace>
  <inkml:trace contextRef="#ctx0" brushRef="#br0" timeOffset="209117.9608">9049 13441,'0'52,"26"1,-26 0,0 0,0 27,-26-1,-54 53,-52-26,0 0,0-53</inkml:trace>
  <inkml:trace contextRef="#ctx0" brushRef="#br0" timeOffset="210019.0124">7567 13705,'0'0,"-53"27,53 52,0-26,-53 26,53 1,0-1,27-26,26 26,-27-26,27 0,0-26,-27-27,27 52,-26-52,-27-26</inkml:trace>
  <inkml:trace contextRef="#ctx0" brushRef="#br0" timeOffset="210251.0256">7673 13017,'0'-26,"0"26,0 0,-27 0</inkml:trace>
  <inkml:trace contextRef="#ctx0" brushRef="#br0" timeOffset="211684.1076">16775 12620,'0'-79,"-53"52,26-25,-26 52,27 0,-27 0,0 0,-53 52,27 54,-1-26,28 26,52-27,-27 0,27-26,0-26,27 26,25-53,1 0,27 0,26-27,-27 1,-26-54,0 27,-53 0,26-26,-26 26,0 27,0 26,0 53,0 26,0-26,53 26,-53 27,53 0,-26-53,-27 0,105 26,1-79</inkml:trace>
  <inkml:trace contextRef="#ctx0" brushRef="#br0" timeOffset="212118.1324">18230 12541,'0'53,"-80"0,1 26,-53 27,26-27,27 27,-1-53,54 26,26-52,0-1,0-26,53 0,0 0,26 0,0 0,1 0,26 0,-54 0,1 53,27-53,-1 53,0-53,-52 80,26-80</inkml:trace>
  <inkml:trace contextRef="#ctx0" brushRef="#br0" timeOffset="212651.1629">20003 12885,'52'0,"-52"-27,27 27,-1 0,54 0,-1 0,-26 0,26 27,1-27,-1 0,1 0,25 0,1 0,26 0,-52 0,-27 0</inkml:trace>
  <inkml:trace contextRef="#ctx0" brushRef="#br0" timeOffset="212981.1818">21616 12462,'0'26,"27"27,-27 0,0 26,0 1,0-1,0 27,0-27,0 27,0 0,0-27,0 1</inkml:trace>
  <inkml:trace contextRef="#ctx0" brushRef="#br0" timeOffset="214045.2426">22172 10054,'0'26,"53"27,-27 0,-26-26,80 26,-80-27,53 27</inkml:trace>
  <inkml:trace contextRef="#ctx0" brushRef="#br0" timeOffset="214863.2894">18971 9816,'0'0,"0"53,0-27,-27 27,-26-27,53 1,-53 26,53-27,-26 27,26-26,-53-27</inkml:trace>
  <inkml:trace contextRef="#ctx0" brushRef="#br0" timeOffset="215282.3134">19024 9789,'-27'0,"27"27,-26-1,26 27,-53-26,53 25,-53-25,53-1,-27 54</inkml:trace>
  <inkml:trace contextRef="#ctx0" brushRef="#br0" timeOffset="215515.3263">18838 9974,'0'27,"0"-27,0 26,-53 27,53 0</inkml:trace>
  <inkml:trace contextRef="#ctx0" brushRef="#br0" timeOffset="215935.3508">18918 9816,'-27'26,"27"27,0-26,-26-27,26 79</inkml:trace>
  <inkml:trace contextRef="#ctx0" brushRef="#br0" timeOffset="216856.4034">24977 13308,'53'0,"-53"0</inkml:trace>
  <inkml:trace contextRef="#ctx0" brushRef="#br0" timeOffset="220479.6107">12330 3810,'0'-27,"0"27,53 0,-1 0,-25 0,-1 0,27 0,-26 0,26 0,-27 0,27 0,-27 0,-26 53,27-53,-27 0,-27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1024" units="cm"/>
        </inkml:traceFormat>
        <inkml:channelProperties>
          <inkml:channelProperty channel="X" name="resolution" value="28.31858" units="1/cm"/>
          <inkml:channelProperty channel="Y" name="resolution" value="28.36565" units="1/cm"/>
        </inkml:channelProperties>
      </inkml:inkSource>
      <inkml:timestamp xml:id="ts0" timeString="2021-06-02T05:00:56.91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21008 11324,'0'-27,"26"27,1 0,-1 0,27 0,-26 0,26 0,-53 27,0-1</inkml:trace>
  <inkml:trace contextRef="#ctx0" brushRef="#br0" timeOffset="237.072">20902 11615,'27'0,"-1"0,27 0,-27 0,27 0,0 0,-26 0,-27 53</inkml:trace>
  <inkml:trace contextRef="#ctx0" brushRef="#br0" timeOffset="1917.3198">22543 10768,'0'-26,"0"-1,26 27,27-53,0 53,-27 0,1 0,-27 53,53-26,-53-1,0 27,0 0,0 0,-27 0,27-27,-79 1,79 26,0 0,0-27,53 27,26-53,-26 0,-27 0,1 0,-27 26</inkml:trace>
  <inkml:trace contextRef="#ctx0" brushRef="#br0" timeOffset="2207.733">22463 11006,'27'0,"-1"0,1 0,25 0,28 0,-1 0,-26 0,0 0,-27 0,27 0</inkml:trace>
  <inkml:trace contextRef="#ctx0" brushRef="#br0" timeOffset="2865.6077">22199 11430,'26'0,"0"0,54 0,-1 0,27 0,26 0,27 0,-27 0,27 0,-27 0,1 0,-27 0,-27 0,-26 0,-27 0,-26 26</inkml:trace>
  <inkml:trace contextRef="#ctx0" brushRef="#br0" timeOffset="3630.165">22146 11668,'0'-27,"26"27,1 0,52 0,-26 0,0 0,-27 0,27 0,-53 27,0-1,0 27,-53-26,27 26,-27-27,26 0,27 27,-26-53,26 53,0-26,53-27,0 53,0-53,0 0,0 0</inkml:trace>
  <inkml:trace contextRef="#ctx0" brushRef="#br0" timeOffset="3965.0292">22146 11932,'53'-26,"-27"26,27 0,0 0,0 0,-27 0,27 0,-53 0,53 0</inkml:trace>
  <inkml:trace contextRef="#ctx0" brushRef="#br0" timeOffset="4312.7346">22834 12012,'26'-53,"27"53,0 0,-27 0,1 0,26 0,0 0,0 0,-1 0,1 0,0 0</inkml:trace>
  <inkml:trace contextRef="#ctx0" brushRef="#br0" timeOffset="4592.2822">23574 11774,'27'0,"-27"-27,0 54,0 26,0-27,0 27,0-27,0 27,0-26,0-1,0 27</inkml:trace>
  <inkml:trace contextRef="#ctx0" brushRef="#br0" timeOffset="5994.9582">24818 11192,'0'-53,"0"53,0-53,0 106,0 52,0-25,0-1,0 1,0-1,0-26,53 0,26 0,27 0,53-53,26 53,0-53</inkml:trace>
  <inkml:trace contextRef="#ctx0" brushRef="#br0" timeOffset="6815.82">26749 11112,'0'-53,"53"53,-26 0,-1 0,27 0,-26 0,-27 27,53-27,-53 79,0-52,0-1,0 27,0-27,0 1,0-1,0 27,0-26,0 26,0-27,26-26,0 27,27-27,27 0</inkml:trace>
  <inkml:trace contextRef="#ctx0" brushRef="#br0" timeOffset="7044.9896">26855 11350,'0'0,"80"0,-27 0,-1 0,1 0,0 0,0 0,27 0</inkml:trace>
  <inkml:trace contextRef="#ctx0" brushRef="#br0" timeOffset="7505.3044">26247 11006,'0'-26,"26"26,1 0,-27 0,0 79,53-26,-53 0,0 0,0 26,0-26,0 27,52-1,-52 0,0 1,27-27</inkml:trace>
  <inkml:trace contextRef="#ctx0" brushRef="#br0" timeOffset="7912.278">27570 10953,'0'53,"0"-26,0-1,0 27,0-26,0-1,0 53,26-26,-26 0,0 0,0 0,0 27,0-54</inkml:trace>
  <inkml:trace contextRef="#ctx0" brushRef="#br0" timeOffset="8297.52">28284 11165,'0'0,"-79"79,52-79,-26 53,27-53,26 27,-53-27,53 53,-27-53,27 26,0 1,0 26,80-27,-27-26,0 0,26 0,0 0,27 0,0 0,-27 0,1 0,-27 0</inkml:trace>
  <inkml:trace contextRef="#ctx0" brushRef="#br0" timeOffset="8630.4085">29369 10953,'0'0,"0"53,0 0,0 27,0-27,0-1,0 1,0 0,0 0,0-26,0-1</inkml:trace>
  <inkml:trace contextRef="#ctx0" brushRef="#br0" timeOffset="9046.2724">29951 10848,'0'-53,"53"79,-53 27,26 0,-26 26,0-26,0 0,0 0,0-26,0 25,0 1,-53-26,27 26,-1-27,-26 27,27-53,26 80,-53-80,53 52,-53 1,53-53,80 0,-80-26</inkml:trace>
  <inkml:trace contextRef="#ctx0" brushRef="#br0" timeOffset="9815.7686">28469 11059,'27'0,"-27"0,-53 0,26 0,1 0,-27 53,26-53,-25 53</inkml:trace>
  <inkml:trace contextRef="#ctx0" brushRef="#br0" timeOffset="10647.4962">30903 11350,'27'0</inkml:trace>
  <inkml:trace contextRef="#ctx0" brushRef="#br0" timeOffset="20530.4352">9657 16721,'0'0,"27"0,52 0,-26 0,0 0,0 0,0 0,26 0,-26 0,0 0,0 0,0 0,26 53,1-53,-1 0,27 0,-27 0,27 0,26 0,27 0,0 0,-53 0,-1-26,28 26,-27 0,-27 0,-26 0,0 0,26 26,-26-26,-26 0,-27 27,52-27,1 0</inkml:trace>
  <inkml:trace contextRef="#ctx0" brushRef="#br0" timeOffset="21517.2474">16325 17303,'26'0,"27"0,0 0,0 0,26 0,1 27,52-27,0 0,27 0,0 53,-53-53,0 0,-1 53,-78-53,-1 26,-26 1,0 26,0-53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1024" units="cm"/>
        </inkml:traceFormat>
        <inkml:channelProperties>
          <inkml:channelProperty channel="X" name="resolution" value="28.31858" units="1/cm"/>
          <inkml:channelProperty channel="Y" name="resolution" value="28.36565" units="1/cm"/>
        </inkml:channelProperties>
      </inkml:inkSource>
      <inkml:timestamp xml:id="ts0" timeString="2021-06-02T06:01:4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29289 979,'0'53,"0"-1,0-25,0 26,0 0,0 26,0 27,0-27,0 1,0 26,0-1,0 54,0-79,0-1,0 0,0 1,0-1,0 0,0 1,0-1,0 1,0-1,0 0,0 1,53 25,-53-25,0-27,0 26,0-26,27 26,-27 1,0-1,0-26,0 0,0 0,0-27,53 27,-53-26,0 26,0-27,0 27,0-26,26-27,-26-27,0-26</inkml:trace>
  <inkml:trace contextRef="#ctx0" brushRef="#br0" timeOffset="1586.8409">26194 2937,'53'0,"-27"0,1 0,26 0,-1 0,-25 52,26-52,-27 0,1 0,26 0,26 0,-26 0,0 0,0 0,0 0,0 0,26 0,0 0,-26 0,0 0,0 0,0 0,53 0,-27 0,1 0,-27 0,-1 0,1 0,27 0,-1 0,0 0,1 0,26 0,-27 0,0 0,1 0,26 0,-1 0,-25 0,-1 0,1 0,-1 0,0 0,1 0,-1 0,27 0,-27 0,1 0,-1 0,0 0,1 0,-1 0,1 0,-1 0,27 0,0 27,-27-27,0 0,27 0,0 53,26-53,-52 0,-1 0,0 53,1-53,-1 0,1 53,-1-53,0 0,1 0,-1 0,0 0,1 0,-1 26,-26-26,0 0,53 0,-27 0,1 0,-1 0,-26 0,0 0,0 0,26 53,-26-53,0 0,0 0,-27 0,27 27,-26-27,26 0,0 0,-27 0,-26 26</inkml:trace>
  <inkml:trace contextRef="#ctx0" brushRef="#br0" timeOffset="3170.6827">28390 2989,'0'27,"0"-1,0 1,0 26,0 0,0-27,0 1,0 52,-53-53,53 1,0 26,0-27,-27 1,27 26,0-27,0 1,-52 25,52-25,0-1,0 27,0-26,-27-1,27 54,0-54,0-26,0-53</inkml:trace>
  <inkml:trace contextRef="#ctx0" brushRef="#br0" timeOffset="5059.494">28337 3042,'26'0,"27"0,-53 53,0-26,0 26,0-27,0 27,0-26,0-1,0 27,0-27,0 1,0 26,0-27,0 1,0-1,0 27,0-27,0 1,0 26,0 0,0-27,0 27,27-53,-27-26,0-1,0-26,0 0,0 27,0-1,0-25,26 25,-26 1,0-27,0 26,0 1,0-27,0 0,0 0,0 27,0-27,0 26,0-26,0 53,0-26,0 26,0 26,0 27</inkml:trace>
  <inkml:trace contextRef="#ctx0" brushRef="#br0" timeOffset="6350.3649">27649 3069,'0'0,"0"26,0 27,0-26,0 26,0-27,0 53,0-26,0 0,0 0,0 0,0 0,0-27,0 1,0 26,0-27,0 1,0-1,0 27,26-26,-26-27,0-27,0-26</inkml:trace>
  <inkml:trace contextRef="#ctx0" brushRef="#br0" timeOffset="7534.2465">26882 3016,'0'26,"0"1,0-1,0 54,0-54,0 1,0-1,0 27,0-27,0 1,0 26,0-27,0 1,0 26,0-27,0 1,0 25,26-25,-26-1,0 27,0-26,0-1,0 27,53 0,-53 0,0-27,0 27,0-79,0-27</inkml:trace>
  <inkml:trace contextRef="#ctx0" brushRef="#br0" timeOffset="9138.086">24818 2963,'0'-26,"-27"-1,54 27,-1 0,1 0,52 0,-79 27,53-27,0 0,0 0,-27 0,-26 52,53-52,0 0,-26 0,26 0,-27 0,1 27,52-27,-26 0,-27 53,1-53,26 0,-27 0,27 26,-26-26,-1 0,0 0,27 0,-26 0,26 0,0 0,-27 0,1 0,-27 27,52-27,-25 0,-1 0,1 0,26 0,-27 0,1 0,26 0,-27 0,27 0,0 0,0 0,-27 0,1 0,26 0,-27 0,1 0,25 0,-25 0,26 0,-27 0,-26 0</inkml:trace>
  <inkml:trace contextRef="#ctx0" brushRef="#br0" timeOffset="10434.956">25850 3042,'0'0,"-27"0,27 27,0 26,0-27,27 27,-27 0,0 0,0-27,0 27,0 0,0-26,26 26,-26-27,0 1,0-1,0 27,0-27,0 1,53 79,-53-53,0 0,0-27,27 27,-27-27,0 1</inkml:trace>
  <inkml:trace contextRef="#ctx0" brushRef="#br0" timeOffset="11492.8504">32755 3148,'0'-26,"0"26,53 79,-26-26,-27 0,0 0,0-27,0 1,-27 26,1-27,-27 27,0-53,0 53</inkml:trace>
  <inkml:trace contextRef="#ctx0" brushRef="#br0" timeOffset="12121.7877">32967 3863,'0'0,"0"26,0 27,0-27,0 1,0 26,0 0,27-53,25 0,-52-27,27 1,-27-1,26-26,27 1,-26 52,-27 0,0 52,53-25,-53-1,0 27,0-26,0-1,0 27</inkml:trace>
  <inkml:trace contextRef="#ctx0" brushRef="#br0" timeOffset="13218.678">29263 820,'-27'0,"27"79,-26-79,26 80,-79-54,52-26,-26 79,27-26,-1-53,-26 53,1-53</inkml:trace>
  <inkml:trace contextRef="#ctx0" brushRef="#br0" timeOffset="13430.6568">29184 952,'26'0,"27"0,-27 0,1 0,26 0,-27 27,1-27,26 26,-27-26,27 0</inkml:trace>
  <inkml:trace contextRef="#ctx0" brushRef="#br0" timeOffset="14088.591">29739 661,'0'27,"0"-27,27 0,26 0,-27 0,0 0,27 0,-26 0,-1 0</inkml:trace>
  <inkml:trace contextRef="#ctx0" brushRef="#br0" timeOffset="14619.5379">30110 370,'0'53,"0"0,0 0,0 0,-27 0,27 26,0-26,0-27,0 27,53-53,0-26,0-27,-53 0,0 27,53-1,-53-52,0 79,0 26,0 54,0-54,0 1,0 25,0-25,0 26,26-53</inkml:trace>
  <inkml:trace contextRef="#ctx0" brushRef="#br0" timeOffset="15413.4585">30798 291,'0'-27,"0"1,-27 26,1-53,-27 53,26 26,27 1,0 26,-53 26,53 0,0 27,-26-26,26-1,0-26,-53 0,53 26,0-26,0-26,0-1,0 53,0-52,26-27,1 0,-27 0,26 0,-26-53</inkml:trace>
  <inkml:trace contextRef="#ctx0" brushRef="#br0" timeOffset="15792.4206">30692 767,'53'0,"0"0,26 0,-26 0,0 0</inkml:trace>
  <inkml:trace contextRef="#ctx0" brushRef="#br0" timeOffset="16215.3782">31089 608,'0'27,"26"-1,-26 1,0 26,0-27,0 0,0 27,0-79,26 26,-26-79,53 52,-53 1,27-27,26 26,-27 27,-26 27,27-1,-27 27,0-26,53-1,-53 27,0-27,0 27</inkml:trace>
  <inkml:trace contextRef="#ctx0" brushRef="#br0" timeOffset="16577.3421">31644 793,'0'0,"53"0,-26 0,-1 0,27 0,-27 0,1 0,-27-52</inkml:trace>
  <inkml:trace contextRef="#ctx0" brushRef="#br0" timeOffset="16815.3183">32041 582,'0'0,"0"26,0 27,-26-26,26-1,0 27,0-27,0 1,26-27</inkml:trace>
  <inkml:trace contextRef="#ctx0" brushRef="#br0" timeOffset="17304.2694">32306 238,'0'-27,"0"-26,0 27,26 26,1 26,25 54,-52-54,27 27,-27 0,53 0,-53 0,0 0,0 26,0-26,0 0,0 0,0 0,0 0,0-27,-27 27,1 0,-1-26</inkml:trace>
  <inkml:trace contextRef="#ctx0" brushRef="#br0" timeOffset="18429.1568">29819 3307,'-27'0,"27"0,-26 26,26 27,-53-26,53-1,0 27,0-26,0-27,53 0,0 0,-1-80,-52 27,0 0,-26 1,0 52</inkml:trace>
  <inkml:trace contextRef="#ctx0" brushRef="#br0" timeOffset="89557.6829">18098 14816,'0'0,"52"0,1 0,27 0,-1 0,27 0,-27 0,1-53,-1 53,0-26,-26 26,-26 0,-1 0,-26-53,0 27,-26 26</inkml:trace>
  <inkml:trace contextRef="#ctx0" brushRef="#br0" timeOffset="89765.6829">18785 14578,'27'27,"-1"26,-26-27,0 27,0-27,0 1,0-27,0 26</inkml:trace>
  <inkml:trace contextRef="#ctx0" brushRef="#br0" timeOffset="90973.6829">20320 13943,'26'0,"-26"-26,53 26,-53-27,53 27,-26 0,-27 0,79 0,-79 80,0-27,0 0,0-1,0-25,0 26,0 0,27-27,-1-26,27 0,-27 0</inkml:trace>
  <inkml:trace contextRef="#ctx0" brushRef="#br0" timeOffset="91282.6829">20373 14208,'53'0,"0"0,26 0,27-53,-27 53,1 0,-27 0,-27 0</inkml:trace>
  <inkml:trace contextRef="#ctx0" brushRef="#br0" timeOffset="92217.6829">19738 14472,'0'0,"79"0,-26 0,27 0,25 0,107 0,26 0,-26 0,0 0,-27 0,-26 0,-54-53,1 53,-26 0,-1 0,-26 0,-27 0,-26 27,0-1,-26-26</inkml:trace>
  <inkml:trace contextRef="#ctx0" brushRef="#br0" timeOffset="92937.6829">19764 14790,'0'-27,"53"27,0 0,0 0,-53 27,0-1,0 1,0 52,0-26,0 0,-26-27,26 27,0 0,0-26,26-27,27 0,0 0,0 0,0 0</inkml:trace>
  <inkml:trace contextRef="#ctx0" brushRef="#br0" timeOffset="93255.6829">19685 15081,'53'0,"0"0,26 0,-26 0,0 0,26 0,1 0,-1 0,1 0,-1 0,-26 0</inkml:trace>
  <inkml:trace contextRef="#ctx0" brushRef="#br0" timeOffset="93485.6829">20558 15107,'27'0,"26"0,26 0,-26 0,-27 0</inkml:trace>
  <inkml:trace contextRef="#ctx0" brushRef="#br0" timeOffset="94125.6829">21273 15081,'0'-53,"0"27,0-1,0 27,-53 0,0 0,53 53,-53-27,53 1,0 26,0 0,0-53,79 0,-26 0,-26 0,-27 0,52-53,-52 0,0 79,27 27,-27-26,0-1,53 27,-53 0,53-53,-27 0</inkml:trace>
  <inkml:trace contextRef="#ctx0" brushRef="#br0" timeOffset="94633.6829">22463 14446,'0'0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1024" units="cm"/>
        </inkml:traceFormat>
        <inkml:channelProperties>
          <inkml:channelProperty channel="X" name="resolution" value="28.31858" units="1/cm"/>
          <inkml:channelProperty channel="Y" name="resolution" value="28.36565" units="1/cm"/>
        </inkml:channelProperties>
      </inkml:inkSource>
      <inkml:timestamp xml:id="ts0" timeString="2021-06-02T10:08:44.05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423 6482,'53'0,"-26"0,-1 0,1 0,26 0,-27 0,0 0,27 0,0 0</inkml:trace>
  <inkml:trace contextRef="#ctx0" brushRef="#br0" timeOffset="283.7444">1005 6482,'27'0,"-27"26,26-26,54 0,-27 0,-27 0,1 0,52 0,-26 0,0-52,0 52,0 0,26 0,-26 0,-27 0</inkml:trace>
  <inkml:trace contextRef="#ctx0" brushRef="#br0" timeOffset="597.4614">2328 6429,'80'0,"-27"0,0 0,-27 0,27 0,-27 0,1 0,26 0,-27 0,27 0,0 0,0 0,-27-53,1 53,26 0,-27 0,1 0,52 0,-52 0,-1 0,27 0,26 0,-26 0</inkml:trace>
  <inkml:trace contextRef="#ctx0" brushRef="#br0" timeOffset="956.1387">3889 6429,'0'0,"27"0,26 0,0 0,-27 0,1 0,26 0,-27 0,0 0,27 0,0 0,0 0,0 53,0-53,-27 0,27 0,-53 26,0 1,27-27</inkml:trace>
  <inkml:trace contextRef="#ctx0" brushRef="#br0" timeOffset="1048.0559">4604 6535,'26'0,"-26"53</inkml:trace>
  <inkml:trace contextRef="#ctx0" brushRef="#br0" timeOffset="1212.9074">4710 6985,'26'0,"-26"53,0 0,0-27,0 53,0-26,0-26</inkml:trace>
  <inkml:trace contextRef="#ctx0" brushRef="#br0" timeOffset="1452.691">5106 8096,'0'26,"0"1,53-27,-53 79,27-26,26 0,-53 0,26-53,-26 79</inkml:trace>
  <inkml:trace contextRef="#ctx0" brushRef="#br0" timeOffset="1841.3413">5318 9419,'0'26,"0"1,27 26,-27 0,0-27,0 1,0 25,0 1,0 0,53 0,-53 0,0-26,0-1,0 27,26 0,-26-27,0-26</inkml:trace>
  <inkml:trace contextRef="#ctx0" brushRef="#br0" timeOffset="5151.3691">503 7408,'0'-53,"0"27,0 52,-53 27,0 0,-53 26,53-26,0 0,-26-26,52-27,27 53,0-27,80-26,-1 0,1 0,-1 0,-26 0,0 0,-27 0,-26 26,53-26,-53 53,0 27,0-27,-79 0,52 26,-52-26,52 0,27 0,-79-27,106-26,25 0,1 0,53-26,-53 26,0-53,0 53,0 0,26-27,-26 27</inkml:trace>
  <inkml:trace contextRef="#ctx0" brushRef="#br0" timeOffset="6036.6603">1217 7673,'0'-53,"0"26,-26 27,26-26,-27 26,1 0,-54 0,54 53,-27 0,27 26,26-26,-53-27,53 27,0-26,53 26,-27-53,0 0,1 0,52 0,-79-53,27 53,-27-53,0 26,26-26,-26 27,0 0,0 26,0 52,0 1,0 0,53-53,-53 27,79-27,-52 53,26-53,26 0,-26 0</inkml:trace>
  <inkml:trace contextRef="#ctx0" brushRef="#br0" timeOffset="6473.3107">1005 7091,'0'26,"0"27,27 0,-27 0,0-27,26-26,1 0,-27-53,0 0,53 53,-27 27,-26-1,53 27,-53-26,27-1</inkml:trace>
  <inkml:trace contextRef="#ctx0" brushRef="#br0" timeOffset="6975.9082">1799 7434,'0'-26,"0"26,53 0,0 0,0 0,0 0,0 0,-53 0,26 0</inkml:trace>
  <inkml:trace contextRef="#ctx0" brushRef="#br0" timeOffset="7115.7963">2011 7726,'53'-27,"-27"27,54 0,-54-26</inkml:trace>
  <inkml:trace contextRef="#ctx0" brushRef="#br0" timeOffset="8517.6739">3069 6667,'0'-26,"0"26,0 53,0 26,0-26,0 0,27 0,-27 0,0 26,0-26,0-27</inkml:trace>
  <inkml:trace contextRef="#ctx0" brushRef="#br0" timeOffset="8863.3967">2672 7355,'27'0,"-27"-53,53 53,0-26,26 26,27-53,26 53,-26 0,0-53,26 53,-26 0,-53 0,26 0,-26 0,26 0,1 0,-27 0,-27 0</inkml:trace>
  <inkml:trace contextRef="#ctx0" brushRef="#br0" timeOffset="9401.9655">2699 7646,'26'27,"-26"-1,0 53,27-26,-27 0,0 0,0 0,0 26,0-26,0-26,0-1</inkml:trace>
  <inkml:trace contextRef="#ctx0" brushRef="#br0" timeOffset="9647.7691">3175 7937,'53'0,"-27"0,27 0,0 0,27 0,-54 0</inkml:trace>
  <inkml:trace contextRef="#ctx0" brushRef="#br0" timeOffset="10285.2587">3942 7699,'0'-53,"0"27,0-27,-53 53,0 0,27 0,0 0,-54 0,54 79,-27-52,53 26,-27-27,27 27,0-53,53 0,-26 0,-1 0,1 0,26 0,-27 0,27-53,-53 0,0 27,0 52,0 27,0 0,0 26,26-79,27 53,0-53</inkml:trace>
  <inkml:trace contextRef="#ctx0" brushRef="#br0" timeOffset="11620.1899">185 8784,'0'0,"0"26,0 27,0 0,0 0,0 0,0-79,0-1,0-26,0 27,27 26,26 0,0 0,-53 0,26 0,-26 53,53 0,-53-27,0 0,0 27,0-26</inkml:trace>
  <inkml:trace contextRef="#ctx0" brushRef="#br0" timeOffset="11964.9139">556 8784,'0'-27,"53"27,26 0,-53 0,-26 27</inkml:trace>
  <inkml:trace contextRef="#ctx0" brushRef="#br0" timeOffset="12114.7939">609 9022,'0'0,"52"0,-25-53,26 53,0-26,-27 26,1 0</inkml:trace>
  <inkml:trace contextRef="#ctx0" brushRef="#br0" timeOffset="12443.5307">1138 8757,'0'27,"26"-27,-26 53,53 0,0-53,0 0,-53-27,0-26,-53 53,27-53,-27 53,0-26</inkml:trace>
  <inkml:trace contextRef="#ctx0" brushRef="#br0" timeOffset="13950.3243">609 6905,'-27'0,"-26"27,53-1,-26 27,26-26,-27 26,27-27,-53-26,53 53,-26-53,-1 0,-25 0,25 0,27-53,0 27,0-1,0-26,0 0,27 53,52 0,-53 0,27 27,-26-1,26 27,-27-26,-26-1,79 27,-26-27,-26-26,-1 0,-26-26,0-1,0-25,-26-28,-1 27,-26 27,1-27,25 53,-26 0,53 26,0 27,0 27</inkml:trace>
  <inkml:trace contextRef="#ctx0" brushRef="#br0" timeOffset="14707.7179">132 6482,'53'0,"0"0,-26 0,26 0,26-53,-26 53,-27 0</inkml:trace>
  <inkml:trace contextRef="#ctx0" brushRef="#br0" timeOffset="15965.7107">3889 7673,'0'0,"0"79,0-26</inkml:trace>
  <inkml:trace contextRef="#ctx0" brushRef="#br0" timeOffset="17299.6427">1535 9604,'0'-26,"0"26,0-53,-53 53,0 0,26 0,27 26,-53 27,53-26,0 25,0-25,0-1,0 27,53-53,-26 0,-1 0,27-53,-53 27,53-1,-53-25,0 78,0 27,27-27,25-26,-52 53,80-53,-54 80</inkml:trace>
  <inkml:trace contextRef="#ctx0" brushRef="#br0" timeOffset="17711.3131">1005 9525,'-52'-53,"52"79,0 27,26 0,0 26,-26 1,80-27,-54 0,27 0,-26-27,26 27,-27-53</inkml:trace>
  <inkml:trace contextRef="#ctx0" brushRef="#br0" timeOffset="18130.9771">2249 9392,'-53'0,"53"-26,-26 26,26 53,0 0,0 26,26-26,-26 0,53 0,-53 26,53-26,-53-26,79 26</inkml:trace>
  <inkml:trace contextRef="#ctx0" brushRef="#br0" timeOffset="18513.6707">2672 9419,'0'26,"0"-26,-26 106,-27-79,26 26,-25-27,25 27,27-53,27 0,25 0,28 0,-27 0,0 0,0 0,0 0,-27 26,0-26,-26 53,53-53,-53 53</inkml:trace>
  <inkml:trace contextRef="#ctx0" brushRef="#br0" timeOffset="18911.3523">3334 9234,'0'-27,"0"54,26 26,-26 26,53-26,-53 0,80 53,-80-53,52-1,-52 1,80 27,-80-54</inkml:trace>
  <inkml:trace contextRef="#ctx0" brushRef="#br0" timeOffset="19840.6083">2831 9366,'0'0,"-26"0,-27 0,53 0,-27 0,27 79,0-52,0 26,-26-27</inkml:trace>
  <inkml:trace contextRef="#ctx0" brushRef="#br0" timeOffset="22144.7635">3969 7620,'0'26,"0"1</inkml:trace>
  <inkml:trace contextRef="#ctx0" brushRef="#br0" timeOffset="23512.6683">1138 7699,'0'27</inkml:trace>
  <inkml:trace contextRef="#ctx0" brushRef="#br0" timeOffset="63269.8371">12435 4974,'0'-27,"27"27,26 0,-27 0,54 0,-27 0,26 0,-26 0,26 0,1 0,25 0,1 0,-26 0,52 0,-26 0,0 0,-1 0,1 0,27 0,25-53,-25 53,25 0,-25 0,-1-52,-26 52,0 0,-27 0,0 0,1-27,-27 27,-27 0,27 0,-53 0</inkml:trace>
  <inkml:trace contextRef="#ctx0" brushRef="#br0" timeOffset="75271.8502">26696 11985,'0'-26,"0"26,80 0,-27-27,0 27,26 0,-26 0,26-53,-26 53,27 0,25 0,1 0,-26 0,-1 0,27 0,26 0,0 0,27-26,0 26,-27 0,27-53,-53 53,0 0,26-53,-26 53,-27 0,1 0,25-53,-52 53,-26 0,26 0,0 0,-80 27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1024" units="cm"/>
        </inkml:traceFormat>
        <inkml:channelProperties>
          <inkml:channelProperty channel="X" name="resolution" value="28.31858" units="1/cm"/>
          <inkml:channelProperty channel="Y" name="resolution" value="28.36565" units="1/cm"/>
        </inkml:channelProperties>
      </inkml:inkSource>
      <inkml:timestamp xml:id="ts0" timeString="2021-06-02T05:01:29.941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1693 502,'0'53,"0"27,0-1,-53-26,53 0,-26 26,26-52,0-1,0 27,0 0,26 0,27 0,0-53,0 0,0 26,0-26,26 0,-26 0,0 0,0 0,0 0</inkml:trace>
  <inkml:trace contextRef="#ctx0" brushRef="#br0" timeOffset="273.6206">1693 952,'53'0,"0"0,0 0,26 0,1-53,-27 53,0 0,0-26</inkml:trace>
  <inkml:trace contextRef="#ctx0" brushRef="#br0" timeOffset="570.9484">1746 555,'0'0,"53"0,27 0,-54 0,27 0,0-53,-27 53,1 0,-1 0,27 0,-26 0,26 0,-1 0</inkml:trace>
  <inkml:trace contextRef="#ctx0" brushRef="#br0" timeOffset="872.2274">2831 714,'53'0,"-53"0,0 27,0 25,-26 28,-1-27,-26 26,0 0,27-26,26 0,-53 0,53-26</inkml:trace>
  <inkml:trace contextRef="#ctx0" brushRef="#br0" timeOffset="1134.9822">2566 926,'0'-27,"53"27,-26 0,26 53,-27-53,27 53,0-53,26 27,-26-27,0 0,-26 0,-27 52,53-52</inkml:trace>
  <inkml:trace contextRef="#ctx0" brushRef="#br0" timeOffset="1415.5174">3228 741,'0'-27,"0"27,0 53,26 79,-26-52</inkml:trace>
  <inkml:trace contextRef="#ctx0" brushRef="#br0" timeOffset="1577.5166">3387 1296,'0'0</inkml:trace>
  <inkml:trace contextRef="#ctx0" brushRef="#br0" timeOffset="1733.589">3651 846,'0'53,"0"53,-79 53,-27-27</inkml:trace>
  <inkml:trace contextRef="#ctx0" brushRef="#br0" timeOffset="1940.0392">2408 2011,'53'-27,"26"27,27-53,53 53,-1-53,28 53,-1-53,0 53,-53 0,1-53</inkml:trace>
  <inkml:trace contextRef="#ctx0" brushRef="#br0" timeOffset="3429.6416">5927 793,'0'-26,"0"26,-80 0,54 0,-1 0,-26 26,27-26,0 27,-54-27,54 0,26 0,-27 0,27 0,0 53,0 0,27 26,-27 0,106 27,-80 0,27-26,0-1,-53 0,53-52,-53-1,0 27,0-26,0 52,0-53,0 54,0-54,0-26</inkml:trace>
  <inkml:trace contextRef="#ctx0" brushRef="#br0" timeOffset="3695.3598">5583 1428,'0'0,"0"-52,26 52,80-27,-53 27,0 0,26 0,1 0,-1 0,-26 0,0 0,0 0,0 0,0 0,-27 0,0 0</inkml:trace>
  <inkml:trace contextRef="#ctx0" brushRef="#br0" timeOffset="4029.2362">6588 1164,'0'53,"0"0,0 26,0-26,0 0,0 0,0 0,0-27,27-26,-27 53,53-53</inkml:trace>
  <inkml:trace contextRef="#ctx0" brushRef="#br0" timeOffset="4201.1134">6826 793,'0'-26,"0"26,0 0</inkml:trace>
  <inkml:trace contextRef="#ctx0" brushRef="#br0" timeOffset="5001.2314">6694 1402,'0'0,"53"0,-27 0,1 26,26-26,-53 53,26-53,-26 53,0-26,0-27,0-53,0 26,0 1,0-27,27 27,52 26,-53 0,1 0,26 0,-27 0,-26 79,53-53,-53 1,53 26,-53 0,0-27,27-26</inkml:trace>
  <inkml:trace contextRef="#ctx0" brushRef="#br0" timeOffset="5592.9236">7938 1428,'0'-52,"0"-1,-27 53,27-27,-26 27,-27 0,0 0,26 27,-26 26,0 52,1-25,52-27,-27 26,27-26,27-53,-1 0,27 0,0-27,-27 1,27 0,-26-54,26 1,-53-27,79-53,-79-26,0 79,0 27,0 26,0 26,0 1,0 52,-26 1,26 26,0 26,0 1,0-1,0 27,0-27,0 1,52-1,28 27,-27-53,0 26,26-79</inkml:trace>
  <inkml:trace contextRef="#ctx0" brushRef="#br0" timeOffset="6214.2496">9075 582,'0'0,"-53"106,53-1,0 1,-53 27,53-28,0-25,0-1,0 1,0-28,0 1</inkml:trace>
  <inkml:trace contextRef="#ctx0" brushRef="#br0" timeOffset="6736.796">9446 767,'53'-53,"-53"80,0 52,0 0,-27 1,27 52,-26-53,26-26,0 0,0 0,0-53,0 27,26 25,-26 1,106-26,-53-27,26 0,1 0,-1 0,-26 0,26-53,-52 0,-27-26,0 26,0 26,0-26,-27 53,-26 0,27 0,-1 0,-25 53,52-26,0-1,26 54,27-54,0 27,26-53,27 26,-27-26,1 0,-1 0</inkml:trace>
  <inkml:trace contextRef="#ctx0" brushRef="#br0" timeOffset="7132.9036">8864 899,'-27'0,"1"0,-1 0,-26 0,27 0,26 27,106-27,52 0,81 0,52 0,79 0,-53 0,-25-53</inkml:trace>
  <inkml:trace contextRef="#ctx0" brushRef="#br0" timeOffset="7940.9242">11298 846,'0'-53,"26"53,27-26,0 26,26 0,27 0,0 0,0 53,-53-27,-53 27,0 0,0 27,-27-28,-26 1,27 27,-27-27,53-27,-26-26,26 80,53-28,-1-52,28 0,26 0,-27 0,0 0</inkml:trace>
  <inkml:trace contextRef="#ctx0" brushRef="#br0" timeOffset="8229.3617">11509 1190,'0'-53,"53"53,27 0,26 0,26 0,27 0,-54 0,1 0,-26 0,-27 0</inkml:trace>
  <inkml:trace contextRef="#ctx0" brushRef="#br0" timeOffset="8423.9584">12647 1164,'53'0,"-27"0,27 0,27 0,-27 0</inkml:trace>
  <inkml:trace contextRef="#ctx0" brushRef="#br0" timeOffset="8956.3825">13335 529,'0'53,"0"0,0 53,0-54,0 28,26-1,-26-26,53 26,-53-26,0 0,0-26</inkml:trace>
  <inkml:trace contextRef="#ctx0" brushRef="#br0" timeOffset="9495.7214">13150 952,'0'-53,"26"53,27 0,0 0,0 0,26 0,1 0,-1 0,1 0,-54 0,-26 27,53-27,-53 53,0-27,0 27,0 26,0-52,0-1,0 1,0-54,0 1,0-1,0-26,0 27,0 0,53-27,0 53,0-27,0 27,-1 0,1 0</inkml:trace>
  <inkml:trace contextRef="#ctx0" brushRef="#br0" timeOffset="10372.8877">14526 846,'-27'-53,"-26"53,53-26,-26 26,-27 0,0 0,27 0,-27 53,26-27,27 1,0 52,0-52,53-27,-26 0,25 0,1 0,-26-27,26-26,-53 27,0-27,53 106,-53-27,53 27,-53-26,79 26,-26-1,0-52,-27 0,-26-26,0-27</inkml:trace>
  <inkml:trace contextRef="#ctx0" brushRef="#br0" timeOffset="10682.0692">14870 1243,'53'0,"-53"-26,79 26,-79-27,26 27,-26-26,0-1,27 27,26 0,0 0,-27 0,1 0,25 0,1 0,-53 27,27-27,-27 53,0-27,53-26</inkml:trace>
  <inkml:trace contextRef="#ctx0" brushRef="#br0" timeOffset="11474.2848">15849 688,'0'-27,"0"27,-53 0,26 0,1 0,-27 53,53-26,-27 25,27-25,0-1,0 27,0-53,0 53,27-26,-27 26,0 26,0-53,0-26,-27 53,-52-53,53 53,-1-53</inkml:trace>
  <inkml:trace contextRef="#ctx0" brushRef="#br0" timeOffset="12119.3182">16431 555,'-27'0,"27"-26,0-1,-53 27,27 0,-27 53,26 0,-25 27,25-27,27 26,-79 0,79 1,0-1,0-26,0 0,0 0,53 0,-53 26</inkml:trace>
  <inkml:trace contextRef="#ctx0" brushRef="#br0" timeOffset="12362.3167">15928 979,'0'-27,"26"27,27 0,27 0,-27 0,0 0,26 0,0 0,1 0,-1 0,-26 0,26 0</inkml:trace>
  <inkml:trace contextRef="#ctx0" brushRef="#br0" timeOffset="12884.8632">16748 846,'-26'0,"-1"0,-52 27,26-27,26 53,27-27,-52-26,52 80,0-54,26-26,53 0,-52 0,26 0,-53 0,53 0,-53-79,0 52,0 1,26 26,54 0,-54 0,27 0,-27 0,27 26,-26 27,-27 0,0 26,-53-52,53-80,0 0,26 0,-26 0,53 27,-53-1,80 27,-54 0,-26-53</inkml:trace>
  <inkml:trace contextRef="#ctx0" brushRef="#br0" timeOffset="13325.422">17383 1058,'0'26,"27"-26,-1 0,-26 27,53-27,-27 0,-26-27,27 27,-27-26,26 26,27 0,-26 0,-27 53,0 0,53-53,-53-27,53 27,-53-53,26 53,-26-26,26 26,54 0,-27 53,-53 0,53-27,-53 1,0 26</inkml:trace>
  <inkml:trace contextRef="#ctx0" brushRef="#br0" timeOffset="14970.109">18944 1005,'0'27,"0"25,0-25,0-1,0 1,53-27,-53 53,79-53,-26 0,-53-27,0-26,0 27,0-1,0-25,0-1,-53 53,27 0,26 0,0 0,79 0</inkml:trace>
  <inkml:trace contextRef="#ctx0" brushRef="#br0" timeOffset="15497.5942">19897 846,'0'-79,"0"53,0-1,-27 27,1 0,-27 27,53 25,-53 54,53-26,-53-1,53 0,0 1,-26-1,26-26,0 53,-53-53,53 0,0-27,0 27,0-26</inkml:trace>
  <inkml:trace contextRef="#ctx0" brushRef="#br0" timeOffset="15725.776">19526 1243,'0'-26,"0"26,53 0,0 0,0 0,26 0,27 0,27 0,-28 0,-52 0</inkml:trace>
  <inkml:trace contextRef="#ctx0" brushRef="#br0" timeOffset="17164.0128">20796 1164,'0'26,"27"-26,52-53,-26 0,0 1,0-28,0 1,-27-80,-26 80,0 26,0 26,0-26,-53 80,27 52,-54 27,28 26,-1-52,26-1,27-26,-53 26,53-52,0-1,0 27,27-53,26 53,0-53,-1 53,1-53,27 0,-54 27</inkml:trace>
  <inkml:trace contextRef="#ctx0" brushRef="#br0" timeOffset="17526.5354">21352 1190,'53'0,"0"0,0-26,0 26,-1-53,-25 26,26-52,-80 79,-26 0,-26 0,26 0,0 79,0-52,53-1,-26 27,26-26,0-1,0-26,26 53,54-53,-1 53,0-53,1 0,-54 0</inkml:trace>
  <inkml:trace contextRef="#ctx0" brushRef="#br0" timeOffset="17859.424">22199 635,'0'-27</inkml:trace>
  <inkml:trace contextRef="#ctx0" brushRef="#br0" timeOffset="18015.4964">22172 608,'0'80,"-26"25,26 1,0 27,0-28,26-25,-26 26,79-27,-79-26,0 0</inkml:trace>
  <inkml:trace contextRef="#ctx0" brushRef="#br0" timeOffset="18238.7391">22066 1137,'27'0,"52"0,-52 0,25 27,28-27,-1 0,1 0</inkml:trace>
  <inkml:trace contextRef="#ctx0" brushRef="#br0" timeOffset="18519.2744">22860 820,'-26'106,"26"52,-53 1,53-53,0-27,0 1,0-27,26 26</inkml:trace>
  <inkml:trace contextRef="#ctx0" brushRef="#br0" timeOffset="18703.993">22728 1296,'53'0,"0"0,-27 0,27 0,0 0,26 0,-26 0</inkml:trace>
  <inkml:trace contextRef="#ctx0" brushRef="#br0" timeOffset="19304.5754">23521 1270,'0'0,"0"-53,0 53,80 0,26 0,-27 0</inkml:trace>
  <inkml:trace contextRef="#ctx0" brushRef="#br0" timeOffset="19714.5124">24024 1032,'80'26,"-80"27,0 0,-27-27,1-26,-27 53,0-53,0 53,26-53</inkml:trace>
  <inkml:trace contextRef="#ctx0" brushRef="#br0" timeOffset="20936.421">24262 873,'0'0,"0"-27,0-26,0 53,-79 0,52 27,-25-1,25 27,-26-26,27 52,26-52,0-1,26-26,27 79,-26-79,25 0</inkml:trace>
  <inkml:trace contextRef="#ctx0" brushRef="#br0" timeOffset="21796.7948">24633 979,'-53'0,"53"26,0 27,-27 0,27-27,0 27,0-26,0-1,0 27,0-26</inkml:trace>
  <inkml:trace contextRef="#ctx0" brushRef="#br0" timeOffset="21986.4524">24739 608,'0'-26,"0"52,0 1,0-1,-53 27</inkml:trace>
  <inkml:trace contextRef="#ctx0" brushRef="#br0" timeOffset="22883.3748">25215 979,'0'-53,"0"26,-53 27,26 0,-25 0,-1 27,0-1,-27 27,27-26,27 25,-27 1,53 0,0-53,79 0,1 27,-1-27,1 0,-28 0,1 0,0-80,-26 54,-27-27,53-53,-53 27,0 26,0 0,0 27,0-27,0 106,0 26,-27 0,27 27,0 0,0-27,0 1,0-1,0-52,53-27,0 0,-27 0,27 0,27-27,-27 1,-27-27,-26-27,53 27,-53 27,0-1,0 27,-79 0,52 53,27 27,-53-54,53 1,0 26,0-27,53-26,-26 27,26-27,0 0,26 0,-26 0,0 0,0 0,-27 0</inkml:trace>
  <inkml:trace contextRef="#ctx0" brushRef="#br0" timeOffset="23505.6888">26220 1190,'0'-26,"0"-27,0 53,-26 0,-27 0,26 26,-26 27,27-26,-27-1,53 54,0-54,79-26,-26 0,0-26,0-27,0 26,-26-52,26-1,-53 1,52 0,-52 26,0-27,0 28,0 25,0 1,0 26,0 53,-26-1,26 28,0-27,0 26,0 27,-53 0,53 26,0-26,0-27,27-52</inkml:trace>
  <inkml:trace contextRef="#ctx0" brushRef="#br0" timeOffset="24372.9772">27067 1032,'0'0,"26"0,27 0,0 0,27 0,-1 0,-26-27,0 1,-53-27,26 26,-26-26,0 27,-26 26,-1 0,-26 0,0 0,1 0,25 0,-26 26,53 27,-26-26,26-1,0 54,0-28,26-25,1 26,52-27,0-26,1 80,-1-80,-26 0,26 0</inkml:trace>
  <inkml:trace contextRef="#ctx0" brushRef="#br0" timeOffset="24602.1468">27914 846,'0'0,"0"27,-53 26,53-27,-80 54,80-28,-26-25,26 26,0-27,0 1,0-1</inkml:trace>
  <inkml:trace contextRef="#ctx0" brushRef="#br0" timeOffset="24848.1089">27675 1005,'0'-26,"0"26,80 53,-54-1,27-25,-26 26,26-27,-1-26,1 53,0-53,0 0,-53-26</inkml:trace>
  <inkml:trace contextRef="#ctx0" brushRef="#br0" timeOffset="25300.5214">28125 635,'0'-53,"27"159,-27-1,53 1,-53 53,0 0,0 0,79 52,-79-79,53-26,-53-26,0-27,26-27,-26-26,0-26</inkml:trace>
  <inkml:trace contextRef="#ctx0" brushRef="#br0" timeOffset="25773.6776">28152 846,'26'0,"1"0,52 27,-26 26,0 26,-53-26,0 0,0-27,0-26,-27 80,-26-54,27-26,-27 53,27-53,26 53,-53-53</inkml:trace>
  <inkml:trace contextRef="#ctx0" brushRef="#br0" timeOffset="27208.951">28628 1084,'0'27,"-53"52,53-26,-26-53,26 53,0-26,26-27,27 0,0 0,0 0,-53-80,0 27,0 27,0-27,53 53,0 26,0 54,-53-27,26-53,-26 26,0 1,53-27,-53-27,53-26,-27 0,27 53,-53 0,27 0,-27 53,26-53,27 80,26-80,-52 0,26 0,26 0,-52 0,26-80,-27 27,-26 27,53-27,-53 0,-53 53,0-26,27 26,26 26,-53-26,53 53,0-27,0 27,0-26,26-1,54 54,-28-80,-25 26,26-26,0 0,-27 0,1 0,-27-26,53 26,-27 0,0 0,27 0</inkml:trace>
  <inkml:trace contextRef="#ctx0" brushRef="#br0" timeOffset="27721.6189">30189 767,'0'-26,"0"26,-79 79,52 0,27 1,-53-1,53 0,0 1,0-27,0-27,27 27,26-26,-27-27,-26 0</inkml:trace>
  <inkml:trace contextRef="#ctx0" brushRef="#br0" timeOffset="27958.6912">29924 1243,'27'0,"-1"0,1 0,52 0,-26 0,0 0,0 0,-27 0,27 0,-26 0</inkml:trace>
  <inkml:trace contextRef="#ctx0" brushRef="#br0" timeOffset="28156.2512">30374 1164,'0'26,"0"27,0 0,0-26,0-1,0 27,-53-27,53 1,27 26,26-53</inkml:trace>
  <inkml:trace contextRef="#ctx0" brushRef="#br0" timeOffset="28328.1284">30586 846,'0'-26,"0"52,0 27,0 0,-27-26,27-1</inkml:trace>
  <inkml:trace contextRef="#ctx0" brushRef="#br0" timeOffset="29076.8808">31036 1164,'0'-53,"-27"26,1 27,-27 0,-27 0,1 0,26 0,0 106,53-79,0-1,0 27,53-53,-26 0,-1 0,27 0,-27 0,-26-26,53 26,-53-27,53 54,0 26,-26-53,26 53,52-53,-25 0,-1 0,-26 0,0-27,0-26,-53 0,53-26,-53-1,0 1,0 0,0-1,0 54,0-1,0 54,0 52,-80 54,80-28,-79-25,79-1,-26 27,26-53,0 0,0-27,0 27,0-26,26-27,53 0,1 0,26-27</inkml:trace>
  <inkml:trace contextRef="#ctx0" brushRef="#br0" timeOffset="33114.0194">7541 2487,'0'-27,"0"-26,0 27,0-1,-27-25,1 52,-27 0,0 26,53 0,-53 27,53-26,0-1,0 1,0 26,0-27,0 27,26 26,-26-26,80 0,-80 27,26 25,-26-25,53-1,-53-26,0-26,-26-27,-1 0,-26 0,0-53,1-27,25 27,27 0,-53 1,53-1,0 79,27 27</inkml:trace>
  <inkml:trace contextRef="#ctx0" brushRef="#br0" timeOffset="33745.2232">7699 2778,'27'26,"-1"-26,27 0,-26 0,-1 0,54-79,-80 52,0-25,-27 52,-26 0,0 26,53 27,-53-27,53 1,0 26,0-27,0 1,0 26,0-27,53-26,-26 0,26 0,0 0</inkml:trace>
  <inkml:trace contextRef="#ctx0" brushRef="#br0" timeOffset="34311.2328">8361 2434,'0'-27,"0"1,-53 26,26 0,1 0,-27 0,-26 0,26 79,0-26,26 0,27-26,0 52,0-79,53 0,0 0,0 0,-26 0,26 0,-27 0,-26 26,0 27,0 0,0 0,-26 27,26-54,0 0,0 54,26-80,-26 26,26-26,1-26,26 26,0-80,26 28,-26-54</inkml:trace>
  <inkml:trace contextRef="#ctx0" brushRef="#br0" timeOffset="34832.791">8705 2698,'0'0,"0"53,0-26,0-1,0 27,0-53,0 53,53-53,-27 0,1-26,-27-1,53-26,-53-26,0 26,26 53,-26 53,53 0,-27-53,1 53,52-53,-26 0,-26 0,-1 0,27-27,-27-26,-26-26,53 0,-53 26,0 0,-26 26,-1 27,-25 0,25 0,-26 0,53 53,0 0,0 0,0 26,0-26,53-26,26 52,-52-79,26 0,-27 0,1 0</inkml:trace>
  <inkml:trace contextRef="#ctx0" brushRef="#br0" timeOffset="35137.0338">9604 2831,'0'53,"0"-27,0 27,80-53,-80-53,53 27,-53-27,26 53,-26-53,53 53,0 79,0-26,-53 26,26-26</inkml:trace>
  <inkml:trace contextRef="#ctx0" brushRef="#br0" timeOffset="36180.1506">10583 2672,'-26'0,"-53"0,52 0,-26 26,27 1,-27 26,26-27,27 27,0-26,0-1,0 1,27-27,52 79,53-79,1 0,25 0,-52-27,-26 27,-27-52,-53-1,26 26,-26 1,0-27,0 53,0-27,-53 27,-26 0,26 27,26 26,27-27,0 1,0 52,106-26,-53-53,0 53,0-53,26 0,1 0</inkml:trace>
  <inkml:trace contextRef="#ctx0" brushRef="#br0" timeOffset="36766.9038">11695 2778,'0'-27,"26"27,-26 27</inkml:trace>
  <inkml:trace contextRef="#ctx0" brushRef="#br0" timeOffset="36915.0738">11748 3069,'0'26</inkml:trace>
  <inkml:trace contextRef="#ctx0" brushRef="#br0" timeOffset="40128.3872">13917 2698,'0'0,"53"0,-27 0,1 0,26 0,0 0,-27 0,27 27,-53 26,0 26,0-52,0-1,0-26,0 53,27-79,26 26,-53-80,52 54,-52-27,27 26,-27 1,53-27,-53 27,0 52,-53 0,26 54,27-27,0-27,0 27,27-53,26 79,0-79,0 27,0-27,-1 0</inkml:trace>
  <inkml:trace contextRef="#ctx0" brushRef="#br0" timeOffset="41046.0534">15187 2249,'0'-27,"0"-26,0 27,0 26,0-53,-79 53,79-27,-53 27,0-52,0 52,0 0,53 0,0 79,0-53,0 1,0 26,0 26,0-26,0 0,0 0,0 26,0 1,0-1,0 0,0 1,0-27,0 0,0-27,0 27,0-27,0 1,53-27,-27 53,27-53,0 0,27 26,-27-26,-1 0,28-53,-27 0</inkml:trace>
  <inkml:trace contextRef="#ctx0" brushRef="#br0" timeOffset="41460.9292">15531 2540,'0'26,"0"1,0 26,0-27,0 0,0 27,0-26,0-27,0 26,53-26,-53 0,53-53,-53 0,26 27,-26-27,0 27,27 26,-27 0,79 53,-79-27,27 27,-27-27,53 1,-53 26,0-27</inkml:trace>
  <inkml:trace contextRef="#ctx0" brushRef="#br0" timeOffset="42031.8778">16034 2249,'0'-27,"0"27,0 0,53 53,26 26,-79-52,53 26,-53-27,53 27,-53-26,0 26,0 0,-53 26,53-26,-53 0,53 0,-53 26,53-53,0 1,0 26,0-27,-53-26,27 0,-1 0,-26 0,0 0,27 0</inkml:trace>
  <inkml:trace contextRef="#ctx0" brushRef="#br0" timeOffset="42363.7786">16669 2751,'0'-26,"26"26,1 0,26 0,-27 0,-26 53,27-53</inkml:trace>
  <inkml:trace contextRef="#ctx0" brushRef="#br0" timeOffset="42507.9972">16722 2910,'53'0,"-27"0,27 0,0 0,-27 0</inkml:trace>
  <inkml:trace contextRef="#ctx0" brushRef="#br0" timeOffset="43920.5513">17727 2989,'27'0,"25"0,-25 0,26 0,0 0,0 0,26 0,-26 0,-27 0,1 0,26 0,-53-26</inkml:trace>
  <inkml:trace contextRef="#ctx0" brushRef="#br0" timeOffset="45334.0928">19050 2751,'0'-26,"0"-1,0 1,0-27,-26 53,-27 0,-27 0,54 53,-27-27,26 1,27 26,-52-27,52 27,0 0,26-53,0 0,1 0,26 0,-27 0,1 0,-27-26,53 26,-53-53,53 0,-53 26,0 27,0 27,0 26,0-27,0 1,0 26,26-53,27 52,-27-52,1 0,26 0</inkml:trace>
  <inkml:trace contextRef="#ctx0" brushRef="#br0" timeOffset="46088.7722">18865 1931,'0'27,"0"-1,0 1,26 25,-26-25,0 26,0-27,53-26,-53-26,0-1,27-26,-27 27,0 0,26 26,27 0,-53 26,26 27,-26-27,53 1,-53 26,0 26,0 0</inkml:trace>
  <inkml:trace contextRef="#ctx0" brushRef="#br0" timeOffset="47157.572">19685 2540,'0'0,"0"79,0-26,0 0,53 0,-53 0,0 0,26-27,1-26,26 0,0-106,-53 53,26 0,-26 1,0-1,0 106,0-27,0 0,53 27,-53-26,27-1,-27 27,79-26,-26 26,0-53</inkml:trace>
  <inkml:trace contextRef="#ctx0" brushRef="#br0" timeOffset="47773.9592">20929 2037,'0'-26,"-27"26,27-53,-26 53,-27 0,0 0,26 53,-26-27,27 27,26 26,-79-26,79 0,-27 0,27 26,0 1,0-27,0 26,0-26,0 0,0 0,0 26,0-52,0-1,0 27,0-27,0 1,0 26,27-53,26 26,-1-26,1 0,0 0,27 0</inkml:trace>
  <inkml:trace contextRef="#ctx0" brushRef="#br0" timeOffset="48045.6042">21061 2566,'26'0,"54"0,-1 53,-26-53,26 0,-52 0,-1 0</inkml:trace>
  <inkml:trace contextRef="#ctx0" brushRef="#br0" timeOffset="48556.2964">21828 2381,'0'26,"0"27,0 27,0-1,53 0,-53-26,0 27,0-54,27-26,-27 27,26-27,-26-27,53-26,-53 27,26-27,-26 0,80-26,-80 52,26 27,-26-26,0 26,53 79,-53-26,0-27,27 1,-27 26,26-27,-26 1,0 26,53-27</inkml:trace>
  <inkml:trace contextRef="#ctx0" brushRef="#br0" timeOffset="48839.795">22781 2804,'0'-53,"0"27,26 26,53 0,1 0,-27 0,0 0,0 0,0 0</inkml:trace>
  <inkml:trace contextRef="#ctx0" brushRef="#br0" timeOffset="49105.5136">23442 2302,'53'0,"-79"52,26 28,0-27,-53 0,53 26,0-26,0 0,0 0,0-27</inkml:trace>
  <inkml:trace contextRef="#ctx0" brushRef="#br0" timeOffset="49704.1202">23918 2143,'53'-80,"-53"28,27 52,-27-27,53 27,0 27,-1 25,-52-25,53 26,-53-27,0 27,0 0,0 0,0 26,0-26,0 0,0 0,0 0,0 26,0-52,0-1,-26 27,26-26,0-1,0 27,0-26,-27-54,-25 1,25 26,27-27</inkml:trace>
  <inkml:trace contextRef="#ctx0" brushRef="#br0" timeOffset="49911.5584">24739 2646,'0'26</inkml:trace>
  <inkml:trace contextRef="#ctx0" brushRef="#br0" timeOffset="51482.1602">1323 4392,'0'-53,"0"26,0 27,-53 0,-53 27,27-1,-1 27,1 0,26 27,0-28,27 1,26-26,0-1,0 27,0-26,53-1,26 27,-26 0,-27-27,27 1,-53 26,27-27,-27 27,-27-26,-26-27,1 0,-1 0,26 0</inkml:trace>
  <inkml:trace contextRef="#ctx0" brushRef="#br0" timeOffset="51832.8293">1535 4868,'0'0,"-27"26,27 27,27 0,26-53,-1 0,28 53,-54-53,1 0,-27-26,0-27,0 26,0 27,-53-53,26 53,-26 0,27-52,-27 52,27 0,-1 0,27 26,0 27,0-27,0 1</inkml:trace>
  <inkml:trace contextRef="#ctx0" brushRef="#br0" timeOffset="52223.0104">1931 5212,'0'0,"0"-53,0 27,0-1,53-26,-26 0,26 0,0-52,-53 25,26 1,-26 26,0 26,0 27,0 0,-53 53,53 0,-53 27,53-27,0-1,0-25,0 26,0-27,0 1,0 26,27-27,26 27,0-53,0 27</inkml:trace>
  <inkml:trace contextRef="#ctx0" brushRef="#br0" timeOffset="52447.2409">2434 4498,'0'0,"0"0,0 79,0-26,0 0,0 26,0-26</inkml:trace>
  <inkml:trace contextRef="#ctx0" brushRef="#br0" timeOffset="52609.2402">2355 5265,'26'0,"-26"0,53 0,-26 0,-27-27,53-25</inkml:trace>
  <inkml:trace contextRef="#ctx0" brushRef="#br0" timeOffset="52765.3126">2752 4789,'0'-27,"0"27,0 53,-53 26,0-26</inkml:trace>
  <inkml:trace contextRef="#ctx0" brushRef="#br0" timeOffset="52957.9335">1085 5741,'0'-53,"0"53,79-26,53 26,1 0,26 0,-27 0,27 26,-1-26,-78 53</inkml:trace>
  <inkml:trace contextRef="#ctx0" brushRef="#br1" timeOffset="62145.4613">5159 4577,'0'-26,"0"-1,-79 106,26 1,-26-27,-1 53,1-27,0 27,52-53,-26 0,53-27,-53-26,53 27,-26-27,26 26,0-26</inkml:trace>
  <inkml:trace contextRef="#ctx0" brushRef="#br1" timeOffset="62434.8868">4683 4603,'0'0,"0"-26,0 0,0 26,53 0,-53 52,53 1,-53 0,53 27,0-1,0 53,0-52,-27-27,27 0,-27 26,-26-53,53-26</inkml:trace>
  <inkml:trace contextRef="#ctx0" brushRef="#br1" timeOffset="62977.189">5953 4603,'0'-26,"-26"26,26 26,-53 54,53-27,-53 0,53 26,-53 27,53 26,0-52,0-28,26 1,1 0,52-26,-26-27,0 0</inkml:trace>
  <inkml:trace contextRef="#ctx0" brushRef="#br1" timeOffset="63441.455">6350 4762,'0'-53,"0"53,26 0,27 0,27 0,-27 0,0 0,0 27,26 26,-79 0,0-1,-53 1,0 53,-26-53,26 0,-27 26,54-52,26 26,0 0,0-27,79-26,1 0,26 0,-27 0,-26 0</inkml:trace>
  <inkml:trace contextRef="#ctx0" brushRef="#br1" timeOffset="63701.2464">6165 5133,'0'-27,"0"27,79-53,1 53,25 0,28-53,-27 53,-1-53,28 53,-80 0,-27 0,0 0</inkml:trace>
  <inkml:trace contextRef="#ctx0" brushRef="#br1" timeOffset="64004.501">7250 4603,'0'0,"0"27,0 26,0-27,0 1,0 26,0-27,0 1,53 25,-53 1,0 27,0 52,0-26,-80 26,1 0,-1-26,54-53</inkml:trace>
  <inkml:trace contextRef="#ctx0" brushRef="#br1" timeOffset="64315.658">7541 5159,'26'-53,"27"53,-53-26,26 26,54 0,-54 0,27 0,-53 79,27-79</inkml:trace>
  <inkml:trace contextRef="#ctx0" brushRef="#br1" timeOffset="64456.9134">7779 5424,'0'0,"79"0,-26 0</inkml:trace>
  <inkml:trace contextRef="#ctx0" brushRef="#br1" timeOffset="65583.0054">9710 4498,'0'0,"-26"0,-54 0,1 0,-27 26,27-26,26 79,-26-26,52-26,27 26,0 0,0-53,53 0,0 0,0 26,26-26,1 0,-1 53,-53-53,-26 53,0 0,0-27,-26 27,-27-26,27 26,-27-27,26-26,27 53,-26-53,26 53,0-27,26-26,27 27,53-27,79 0,0 0,27 0,-27 0,0 0,-52 53,-27-53,-27 0,-53 0,27 53,-53-27,-26-26</inkml:trace>
  <inkml:trace contextRef="#ctx0" brushRef="#br1" timeOffset="66396.9524">8864 5582,'0'-26,"0"-27,0 53,0 79,-53 27,53-26,0-1,0 0,0 1,0-27,0 0,0-27,26-79,-26-26,53-1,-53 27,26 1,1 52,26 0,-53 79,0-53,0 27,26 0,-26 0,0 0,0-27,0 1,0 26</inkml:trace>
  <inkml:trace contextRef="#ctx0" brushRef="#br1" timeOffset="66680.4512">9340 5953,'26'0,"27"0,-53 26,53-26</inkml:trace>
  <inkml:trace contextRef="#ctx0" brushRef="#br1" timeOffset="66850.3527">9313 6244,'0'0,"0"-27,27 27,26 0,0 0,-27 0,1 0,25 0</inkml:trace>
  <inkml:trace contextRef="#ctx0" brushRef="#br1" timeOffset="67129.9001">9843 5900,'0'0,"0"-27,0 27,79 0,-53 0,27 0,-26 0,-1 27</inkml:trace>
  <inkml:trace contextRef="#ctx0" brushRef="#br1" timeOffset="67633.6782">10504 5768,'0'26,"0"27,-26-27,-27 27,26-26,-26 26,27-27,-27-26,53 27,-53-27,26-27,27 1,0-27,0-27,0 54,53 26,0-26,-26 26,26 0,-27 0,1 26,26-26,-27 79,27-26,-53-26,53-27,-53 26,53-26,-27 0,-26-26,0-1,0-26,0 27,-26-27,-1 53,-26-26,27 26,-1 0,-25 0</inkml:trace>
  <inkml:trace contextRef="#ctx0" brushRef="#br1" timeOffset="68784.4651">9869 3889,'0'0,"-53"79,0 1,-26 26,26-53,-27 26,28-26,-1-27,26-26,27 53,-53-53,0-53,53 27,0-1,0-26,0-26,0 26,53 0,-26 53,26-53,0 53,-1 27,1-1,27 27,-54-26,27 26,-26-27,-1-26,-26 53,53-53,0 0,-27-53,-26 27,0-27,0-27,-26-26,26 27,-79 26,52 27,1 26,-27 79,53 0,0 1,0-27</inkml:trace>
  <inkml:trace contextRef="#ctx0" brushRef="#br1" timeOffset="69880.9231">10848 4630,'-27'0,"27"0,27 0,-27 53,0 26,0-26,-53 0,27 26,-27-52,53-1,-27-26,27 0,53 0,-26-53,25 0,1 1,0-54,0 26,-26 27,-27 27,0 52,0 27,0-26,0-1,-53 27,53-26,0 26,0-27,26 0,27-26,0 53,0-53,0 0</inkml:trace>
  <inkml:trace contextRef="#ctx0" brushRef="#br1" timeOffset="70620.7854">11748 4233,'26'-53,"-26"0,0 0,-26 53,-27-26,0 26,26 0,-26 0,0 53,0 26,53-52,0-1,0 53,0-26,0 0,0 0,0 0,0 0,0 26,0-26,27 0,-27 0,0 0,0 0,0-27,0 1,0 26,26-53,-26 26,0 1,0 26,27-53,26 26,0-26,-27 0,1 0,26 0,-27 0,27-53,-27 0,-26-26</inkml:trace>
  <inkml:trace contextRef="#ctx0" brushRef="#br1" timeOffset="71011.9541">11827 4551,'0'79,"0"-53,0 27,0-26,0-1,0 27,0-53,0-26,26-1,-26-26,0-26,53 52,-26 27,-27 27,53 52,-53 1,0-27,26-53,-26 52</inkml:trace>
  <inkml:trace contextRef="#ctx0" brushRef="#br1" timeOffset="71603.6464">12224 4259,'0'-52,"0"-1,0 26,26 27,27 0,0 0,-53 0,27 0,-27 53,0 0,52-27,-52 1,0 26,0 0,0-27,0 27,0 0,0-26,0 25,0 1,0 27,0-27,0-27,27 27,-27-27,0 1,0-1,0 54,0-54,-27-26,1 0,-27 0,27 0,-1 0,27-26</inkml:trace>
  <inkml:trace contextRef="#ctx0" brushRef="#br1" timeOffset="72404.7521">13044 4498,'0'-27,"26"27,-26-53,27 53,26 0,0 0,26 0,0 27,-26-27,0 53,-53-27,0 27,0-27,0 27,-26 27,-54-27,28 0,-28-1,54-25,26 26,-27-53,27 53,0-27,27-26,26 0,26 0,0 0,-26 0,0 0,-26 0</inkml:trace>
  <inkml:trace contextRef="#ctx0" brushRef="#br1" timeOffset="72649.7266">13150 4789,'0'-27,"26"27,1 0,26 0,26 0,0 0,1 0,-1 0,-26 0,-26 0</inkml:trace>
  <inkml:trace contextRef="#ctx0" brushRef="#br1" timeOffset="73242.4062">13044 4101,'26'0,"1"0,52 0,-26 0,-26 0,-1 0,27 0,-27 0</inkml:trace>
  <inkml:trace contextRef="#ctx0" brushRef="#br1" timeOffset="73582.2098">13494 3995,'0'26,"53"-26,-53 80,0-54,0 27,0-26,0 25,26-52,1 0,-27 0,53-52,-53 25,26 1,27-54,-27 80,-26 53,0-26,0-1,0 27,0 26,0-26</inkml:trace>
  <inkml:trace contextRef="#ctx0" brushRef="#br1" timeOffset="76442.8786">14658 4894,'0'-26,"26"26,27 0,0 0,0 0,-26 0,-27 26</inkml:trace>
  <inkml:trace contextRef="#ctx0" brushRef="#br1" timeOffset="76657.2312">14631 5186,'53'0,"-26"0,-1 0,27 0,-26 0</inkml:trace>
  <inkml:trace contextRef="#ctx0" brushRef="#br1" timeOffset="78370.0764">16457 4445,'0'-27,"-26"27,-1 0,-26 0,-26 53,0-53,-1 53,27 0,27-53,26 53,0-27,0 1,0-27,53 0,26 53,0-53,1 0,-1 0,-26 53,-26-53,-27 53,0-27,0 27,-80 26,27-26,0 0,-26 27,26-54,0 27,27 0,26-27,0 27,0-53,53 0,26 0,27 0,-27 0,1 0,-1 0,0 0,1 0,-27 27,0-27,-27 0,0 0,27 0,-26 53,-1-53,27 0,-26 0,-1 0,-26 26</inkml:trace>
  <inkml:trace contextRef="#ctx0" brushRef="#br1" timeOffset="79442.8272">15266 5688,'0'0,"0"53,0-26,0 26,0-1,0 1,0 27,0-54,0 1,-26 26,26-80,26 1,-26-1,27-26,-27 27,53 26,-53-53,26 53,1 0,26 0,-53 79,0-52,0 26,26-27,-26 27,0-27,0 27</inkml:trace>
  <inkml:trace contextRef="#ctx0" brushRef="#br1" timeOffset="79761.8866">15743 5979,'26'0,"1"0,-1 0,27 27,-53 26</inkml:trace>
  <inkml:trace contextRef="#ctx0" brushRef="#br1" timeOffset="79931.7882">15769 6217,'0'-26,"27"26,-1 0,27 0,0 0,0 0</inkml:trace>
  <inkml:trace contextRef="#ctx0" brushRef="#br1" timeOffset="80236.0306">16245 6059,'0'0,"80"0,-1 0,-26 0,0 0,0 0,-27 0</inkml:trace>
  <inkml:trace contextRef="#ctx0" brushRef="#br1" timeOffset="80752.65">16986 5979,'0'0,"-26"53,26 0,-80-26,28 25,25-52,1 27,-27-27,53-27,0 1,0-27,0 0,26 27,27-27,0 53,0 0,-27 26,27 27,-26-26,-27 52,53-26,0 0,-27-53,-26 0,0-27,0-52,0 26,0 0,-79 0,52 27,-26 26,53 0,-53 0,53 53</inkml:trace>
  <inkml:trace contextRef="#ctx0" brushRef="#br1" timeOffset="81814.535">16642 3783,'0'0,"0"53,-79 0,0-26,26 25,0-25,-27 52,54-52,-1-27,-25 53,25-53,27-27,0 1,0-27,0 0,0-26,0 52,53 27,26 0,-26 0,0 79,0-26,-26 0,25 27,-25-54,26-26,-27 53,27-53,-53-53,53 27,-53-54,0 1,0 0,0-1,-26 27,-1 27,1 26,26 26,-53 1,53 26,0-27</inkml:trace>
  <inkml:trace contextRef="#ctx0" brushRef="#br1" timeOffset="83826.6836">17357 4921,'26'0,"54"0,-54 0,27 0,26 0,1 0,-1 0,0 0,-26 0,-26 0</inkml:trace>
  <inkml:trace contextRef="#ctx0" brushRef="#br1" timeOffset="84592.2286">18785 4683,'0'-53,"0"26,-26 27,-27-52,0 52,27 0,-27 0,-27 26,27 53,27-26,-53 0,52-26,27-1,0 53,53-52,26-27,1 0,-1 0,1 0,-54 0,-26-53,27 53,-27-53,0 27,0-1,0 54,0-1,0 1,0 25,0-25,0-1,0 27,52-26,-25-27,-1 53,54-53,-27 0,0 0,26-53</inkml:trace>
  <inkml:trace contextRef="#ctx0" brushRef="#br1" timeOffset="85250.1034">18865 4048,'0'26,"26"1,-26-1,27 54,-27-28,0-25,53 26,-53-27,0-26,26-53,-26 27,53-53,-53 26,53 0,-53 26,53 27,-53-53,53 53,-27 53,-26-26,0-1,0 27,0 26,0 1,0-1,0-52</inkml:trace>
  <inkml:trace contextRef="#ctx0" brushRef="#br1" timeOffset="86200.367">19738 4551,'0'-80,"0"54,0 79,0 26,0 0,0 1,0-27,0 0,0-1,0-25,26 52,27-79,-26 0,-1 0,27 0,-26-53,26 27,-27-27,-26-26,79-1,-79 27,0 27,0-27,0 79,0 27,0-26,-26 26,26 0,0 0,0-27,0 27,0 0,26 0,-26 0,80-53</inkml:trace>
  <inkml:trace contextRef="#ctx0" brushRef="#br1" timeOffset="87153.594">20770 4207,'0'-53,"0"26,0 1,-53 26,26 0,-25 0,-1 0,26 53,27-27,-53 27,53 0,-53 0,53 0,0 0,0 53,0-1,27 1,-27-26,53 25,-53-25,0-1,0 1,0-28,0-25,0 26,26-53,-26 53,27-53,-1 0,-26 26,79-26,-52 0,26 0,26 0,1 0</inkml:trace>
  <inkml:trace contextRef="#ctx0" brushRef="#br1" timeOffset="87716.64">20902 4842,'53'0,"0"0,-27 0,1 0,26 0,-27 0</inkml:trace>
  <inkml:trace contextRef="#ctx0" brushRef="#br1" timeOffset="88110.7721">21458 4603,'0'53,"0"0,53 27,-53-27,0-1,0-25,0 26,0-27,26-26,-26 0,0-53,53 27,-53-27,53-26,-53 52,26 27,-26-53,53 53,-53 27,27-27,-27 79,0-52,26 25,-26-25,0-1,0 27,0-26,0 26,0 0</inkml:trace>
  <inkml:trace contextRef="#ctx0" brushRef="#br1" timeOffset="88635.294">22304 4842,'-53'0,"27"0,0 0,26 26,0-26,52 0,1 0,-26-26,26 26,0 0,0 0,-27 0,1 0,25 0</inkml:trace>
  <inkml:trace contextRef="#ctx0" brushRef="#br1" timeOffset="88974.1094">23072 4498,'0'-27,"0"27,0 80,0-28,-27 28,27-1,0 1,-26-1,26-26,0-27,0 1,0 52</inkml:trace>
  <inkml:trace contextRef="#ctx0" brushRef="#br1" timeOffset="90340.2364">23389 4259,'0'-26,"0"0,0 26,53 0,0 0,-27 0,27 26,-53 0,53 27,-53 0,0 0,0 0,0 27,0-1,0 0,-26 27,26-27,-53 1,53-1,0 1,0-1,0-53,0 1,-27 52,-25-79,-1 0,26 0,1 0,-1 0,27-26</inkml:trace>
  <inkml:trace contextRef="#ctx0" brushRef="#br1" timeOffset="91146.2816">24156 4445,'0'-53,"0"26,80 27,-27 0,26 0,-52 53,26-26,-53 26,0 0,0-1,0 1,-27 27,1-27,-27-27,26 27,-26-27,27 54,26-27,0-53,26 53,80-53,0 53,0-53,-27 26,1-26</inkml:trace>
  <inkml:trace contextRef="#ctx0" brushRef="#br1" timeOffset="91401.134">24183 4868,'0'-26,"26"26,80 0,53 0,26 0,-53 0,27 0,-53 0,-27 0,1-27</inkml:trace>
  <inkml:trace contextRef="#ctx0" brushRef="#br1" timeOffset="91977.0214">24130 3942,'26'0,"1"0,52 0,-52 26,-1-26,27 0,-26 0</inkml:trace>
  <inkml:trace contextRef="#ctx0" brushRef="#br1" timeOffset="92361.2756">24739 3810,'0'0,"0"53,52 0,-52-1,0 1,0 27,-26-27,26-27,-26 53,26-79,0-52,52 25,1-26,-26-26,26 26,-27 0,-26 27,53 26,-26 0,-27 0,0 52,26 1,-26 0,0 0,0 27,0-54,0 27,0 0,0 0</inkml:trace>
  <inkml:trace contextRef="#ctx0" brushRef="#br1" timeOffset="96277.9022">25876 4789,'80'0,"-27"0,-27 0,0 26,-26 1</inkml:trace>
  <inkml:trace contextRef="#ctx0" brushRef="#br1" timeOffset="96433.975">25903 5053,'53'0,"0"0,-27 0,0 0,27 0,-26 0</inkml:trace>
  <inkml:trace contextRef="#ctx0" brushRef="#br1" timeOffset="98346.3558">27861 4021,'-27'0,"1"0,-1 0,-52 0,26 0,0 27,0-27,0 26,27-26,26 53,-53-53,53 27,0-1,0 27,53-53,26 26,27-26,26 0,-26 53,-27-53,1 53,-27-53,-53 53,0-26,-27 26,-26-27,-26 27,-53 0,26 0,0-53,53 53,27-53,26 26,-53-26,53 53,53-26,26-27,53 0,133 0,0 0,-1 0,-79 52,-26-52,-53 0,-27 0,-26 0,-53 27,53-27,-53 53</inkml:trace>
  <inkml:trace contextRef="#ctx0" brushRef="#br1" timeOffset="99071.401">26829 4524,'0'-53,"26"53,54 0,-1 0,0 0,1-26,-27 26,0 0</inkml:trace>
  <inkml:trace contextRef="#ctx0" brushRef="#br1" timeOffset="100167.859">27040 5212,'0'26,"0"1,0-1,0 27,0 0,0-26,0-1,0 27,0-27,-26-26,79-52,-53-1,53 26,-53-26,53 27,-53-1,26 27,27 0,-53 27,27 26,-27 0,0-27,0 27,0-27,0 1,52 26,-52-27,0 1</inkml:trace>
  <inkml:trace contextRef="#ctx0" brushRef="#br1" timeOffset="100480.0037">27543 5477,'-26'0,"26"0,53 0,-27 0,1 0,-1 0,27 0</inkml:trace>
  <inkml:trace contextRef="#ctx0" brushRef="#br1" timeOffset="100649.9054">27543 5688,'0'0,"53"0,-26 0,25 0</inkml:trace>
  <inkml:trace contextRef="#ctx0" brushRef="#br1" timeOffset="100917.5992">27914 5609,'0'-53,"26"53,27 0,0 0,-27 0,1 0,26 0,-27 0</inkml:trace>
  <inkml:trace contextRef="#ctx0" brushRef="#br1" timeOffset="101442.121">28681 5318,'0'26,"-80"1,28 26,-1-27,0 27,0-27,26 27,-26-26,53-54,0 1,0-27,27-26,-27 52,53 1,-27 26,-26 26,53 1,-26 26,-27-27,53-26,-1 53,-25-53,26 0,-27 0,-26-27,0 1,0-27,-26-26,-1 52,1 27,-27-53,27 53,-27 0,53 27,-27-27</inkml:trace>
  <inkml:trace contextRef="#ctx0" brushRef="#br1" timeOffset="103258.6852">27623 3545,'0'0,"52"0,-25 0,-1 0,27-26,-26 26,-1 0,27 0,-26 0</inkml:trace>
  <inkml:trace contextRef="#ctx0" brushRef="#br1" timeOffset="103496.745">28310 2989,'27'-52,"-27"78,0 27,0 0,0 0,0 0,0 26,-27 27,27-27,0-52</inkml:trace>
  <inkml:trace contextRef="#ctx0" brushRef="#br1" timeOffset="104745.3242">29422 4339,'0'-27,"0"1,0-27,0 27,-27 26,1 0,-54 26,80 27,-79-27,79 1,-26 26,26-27,0 27,0-53,52 0,1 0,0 0,-26-26,-27-1,0-26,53 27,-53 52,26 27,27 27,0-27,0-1,-27-52</inkml:trace>
  <inkml:trace contextRef="#ctx0" brushRef="#br1" timeOffset="105323.1872">29395 3519,'0'0,"0"53,0-1,27-25,-27 26,0 0,26-53,1-27,26-26,-53 27,26 26,27 0,-53 53,0 0,0-27,0 27,0 0,0 26,-27-79</inkml:trace>
  <inkml:trace contextRef="#ctx0" brushRef="#br1" timeOffset="107589.2004">30189 4154,'0'-27,"26"27,1 0,-1 0,1 0,26 0,-53 0,26 0,-26 53,0 0,0-27,-53 54,27-27,-27-27,26 27,27-26,-79 26,79-27,0 0,0 27,53-53,26 53,1-53,26 0,-27 0,-26 0,-27 0,-26 0</inkml:trace>
  <inkml:trace contextRef="#ctx0" brushRef="#br1" timeOffset="107843.065">30083 4445,'27'0,"-1"0,27 0,0 0,0 26,0-26,0 0,26 0,-26 0,0 0,-27 0</inkml:trace>
  <inkml:trace contextRef="#ctx0" brushRef="#br1" timeOffset="108345.8552">30057 3783,'53'0,"-27"0,27 0,0 0,0 0,-27 0,1 0</inkml:trace>
  <inkml:trace contextRef="#ctx0" brushRef="#br1" timeOffset="108774.5604">30665 3572,'0'26,"0"0,0 54,0-1,-53 27,53-53,-53 0,53-27,0 27,0-79,27-54,26 28,-27-1,27-53,-26 53,26 26,-27-26,-26 53,0 53,53-26,-53 26,0-27,0 27,0 0,0 0,0 26,0 1</inkml:trace>
  <inkml:trace contextRef="#ctx0" brushRef="#br1" timeOffset="113369.806">2461 7805,'0'0,"26"0,27 0,-27 0,1 26</inkml:trace>
  <inkml:trace contextRef="#ctx0" brushRef="#br1" timeOffset="113539.7076">2434 8149,'53'0,"0"-53,0 53,-27 0</inkml:trace>
  <inkml:trace contextRef="#ctx0" brushRef="#br1" timeOffset="114584.8">3942 7884,'53'0,"0"0,-26 0,-1 0,53 0,-26 0,0 0,0 0,-26 0,26 0,-53-26,52 26,-25 0,26 0,-80 0</inkml:trace>
  <inkml:trace contextRef="#ctx0" brushRef="#br1" timeOffset="116822.167">6218 7302,'-27'0,"1"0,-1 0,-52 0,26 0,0 0,-26 0,-1 80,27-54,27 27,-27-53,53 53,-26-53,26 26,-27 27,27-26,0-1,27 27,26-53,26 0,0 0,1 53,-1-53,-52 26,-27 27,-27 0,-26-26,-53-27,27 79,0-79,-1 53,1-53,52 53,-26-53,53 26,53-26,53 53,53-53,26 0,0 0,-52 0,25 0,-52 53,-26-53,-1 0,-53 0,1 27,26-27,-27 0,-26 26,-79-26</inkml:trace>
  <inkml:trace contextRef="#ctx0" brushRef="#br1" timeOffset="118065.8072">4868 8599,'0'26,"0"27,0 0,53 0,-53 0,0 26,0-52,0-1,0-26,0 0,0-26,0-54,0 27,0 27,0-1,53-26,0 27,-26 26,25 26,-52 1,53 26,-53-27,0 1,0 26,27-27,-27 1,0 26,0-27</inkml:trace>
  <inkml:trace contextRef="#ctx0" brushRef="#br1" timeOffset="118408.5738">5477 8837,'53'0,"-27"0,27 0,-26 0,-1 26,-26 1</inkml:trace>
  <inkml:trace contextRef="#ctx0" brushRef="#br1" timeOffset="118570.573">5503 9101,'27'-26,"-1"26,1 0,-1 0,27 0,-26 0,-1 0</inkml:trace>
  <inkml:trace contextRef="#ctx0" brushRef="#br1" timeOffset="118865.9252">5927 8996,'26'0,"-26"-27,53 27,0 0,-27 0,27 0</inkml:trace>
  <inkml:trace contextRef="#ctx0" brushRef="#br1" timeOffset="119547.5072">6747 8757,'0'27,"-79"26,52-53,-26 26,0-26,27 0,26 0,0-26,0-27,26 26,27 27,-53-26,53 26,26 0,-52 0,26 0,-53 53,53-53,-53 53,26-53,-26 53,27-53,-27-27,0-26,0 27,0-27,0 0,-53 27,-27 26,54 26</inkml:trace>
  <inkml:trace contextRef="#ctx0" brushRef="#br1" timeOffset="121317.7471">5874 7038,'0'-27,"26"27,1 0,-1 0,54 0,-54 0,0 0,27 0,0 0,-53 0</inkml:trace>
  <inkml:trace contextRef="#ctx0" brushRef="#br1" timeOffset="121974.9092">6773 6588,'0'-27,"0"27,0 80,0-54,0 1,0 26,0-27,0 27,0-27,0 27,0-26,0-1,0 27</inkml:trace>
  <inkml:trace contextRef="#ctx0" brushRef="#br1" timeOffset="125068.5491">7673 7831,'0'-26,"0"-1,0 1,0 0,0-27,-27 53,-52 0,26 53,-26-27,26 27,26-27,-25 27,25 0,27 0,0-26,27-27,52 0,-26 0,0 0,-27 0,27 0,-53-27,53 1,-53-27,0 26,26 27,-26-53,0 53,0 53,0 0,0-26,0-1,53-26,-53 79,0-26,27-53,-1 0</inkml:trace>
  <inkml:trace contextRef="#ctx0" brushRef="#br1" timeOffset="126301.2257">7461 7382,'27'0,"-1"0,27 0,-26 0,-1 0,0 0,54 0</inkml:trace>
  <inkml:trace contextRef="#ctx0" brushRef="#br1" timeOffset="126539.198">7964 7196,'0'-53,"-53"80,-26 52,79-26,-53 0,53 0,0 0,0 0</inkml:trace>
  <inkml:trace contextRef="#ctx0" brushRef="#br1" timeOffset="127471.1732">8255 7487,'0'-26,"0"26,53 0,-27 0,27 0,-26 0,26 0,-27 53,-26 0,0 0,0 0,-53 26,27-26,-27 0,26 0,-26-27,53 1,0 52,0-26,0-53,80 53,-1-53,1 0,-27 53,-1-53,1 0</inkml:trace>
  <inkml:trace contextRef="#ctx0" brushRef="#br1" timeOffset="127789.7971">8176 7884,'79'0,"-26"0,0 0,0 0,26 0,1 0,-28 0,28-53,-54 53</inkml:trace>
  <inkml:trace contextRef="#ctx0" brushRef="#br1" timeOffset="128017.8124">8969 7540,'0'-53,"53"106,-53 0,53 27,-53 25,0-25,0-1,0 53,-53-26,-26 0,0 0,-27-27,26-26</inkml:trace>
  <inkml:trace contextRef="#ctx0" brushRef="#br1" timeOffset="128900.9984">7303 7461,'0'-53,"-53"53,0 53,26 0,-26 0,53 0,-53 53,53-27,-53 0,53 1,0-1,53 0,-26-52,26-1,26 27,-26-53,-26 0</inkml:trace>
  <inkml:trace contextRef="#ctx0" brushRef="#br1" timeOffset="129765.266">8996 7143,'0'0,"26"0,27 0,0 0,0 27,0-27,-27 0</inkml:trace>
  <inkml:trace contextRef="#ctx0" brushRef="#br1" timeOffset="130159.5632">9419 7038,'53'0,"-53"53,79-1,-79-25,27 26,-27-27,53 27,-53-53,0-26,0-1,0-52,26 79,1 0,26 0,-27 0,-26 53,27 0,-27 0,0-27,0 27,0-27,0-26</inkml:trace>
  <inkml:trace contextRef="#ctx0" brushRef="#br1" timeOffset="131888.0983">10504 7884,'0'-26,"0"26,53 0,0 0,-27 0,1 0,26 26</inkml:trace>
  <inkml:trace contextRef="#ctx0" brushRef="#br1" timeOffset="132045.419">10530 8228,'27'0,"26"0,0 0,-53 0</inkml:trace>
  <inkml:trace contextRef="#ctx0" brushRef="#br1" timeOffset="132793.1897">11668 7990,'0'-53,"27"53,-1 0,1 0,52 0,-26 0,0 0,0 0,0 0,-1 0,-25 0</inkml:trace>
  <inkml:trace contextRef="#ctx0" brushRef="#br1" timeOffset="133876.5113">13705 7355,'0'0,"-26"0,-53 0,-1 0,-52 53,26 0,0 0,53-27,27-26,-27 53,53 0,0-26,0-27,53 26,0-26,0 0,0 53,26-53,-26 26,-27 27,-26 27,0-54,-26 27,-53-26,-27 25,26-52,27 80,27-80,26 26,-53-26,132 0,1 0,26 0,26 0,53 53,0-53,1 0,-28 53,-52-53,26 0,-26 0,0 0,-27 0,-26 0,27-26,-54 26,-52 53,-1-27,1-26</inkml:trace>
  <inkml:trace contextRef="#ctx0" brushRef="#br1" timeOffset="135045.4631">12647 8546,'0'26,"0"1,53 26,-53 26,0 27,0-27,0 1,0-28,0-25,0 26,0-80,0-26,0 1,26-28,-26-26,106 27,-106 26,53 0,-26 53,26 0,-53 27,26 25,-26 1,0 0,53 27,-53-27,0 0,0-27,0 27,0-27</inkml:trace>
  <inkml:trace contextRef="#ctx0" brushRef="#br1" timeOffset="135399.9323">13388 8784,'26'0,"1"0,26 0,26 0,-26 0,-26 26,-27 54</inkml:trace>
  <inkml:trace contextRef="#ctx0" brushRef="#br1" timeOffset="135547.2959">13467 9128,'27'0,"-1"-27,27 27,0 0,0 0,-27 0,27 0</inkml:trace>
  <inkml:trace contextRef="#ctx0" brushRef="#br1" timeOffset="135786.2639">14261 8704,'0'53,"0"27,-26-1,26 1,0-1,0 0,0 1,0-1,0-26</inkml:trace>
  <inkml:trace contextRef="#ctx0" brushRef="#br1" timeOffset="136974.134">13891 6747,'0'26,"-53"27,0-27,0 27,-26-26,52-27,-26 53,27-53,26-27,0 1,0-27,26 0,1-26,26 52,-27 27,27 27,0 52,-53-26,53 0,-53 0,79 0,-26 0,-27-53,27 0,-53 0,80-53,-80 0,26-27,-26-78,0 52,0 79,-26 27,-54 0,27 0,1 80,52 25,-53-25,53-27</inkml:trace>
  <inkml:trace contextRef="#ctx0" brushRef="#br1" timeOffset="138206.8106">15478 7752,'27'0,"-27"-26,0-1,0 1,0 26,-80 0,54 0,-1 0,-26 0,0 0,1 53,-28-27,54 27,26-27,-27 27,27 0,0-53,27 27,26-27,0 0,-27 0,0 0,27-27,0-26,-53 0,0 27,53 26,-53-27,0 80,0 0,0 0,0 0,0 0,0 0,0-27,27 27,26-53,0 0,-27 0</inkml:trace>
  <inkml:trace contextRef="#ctx0" brushRef="#br1" timeOffset="138698.6863">15266 7382,'-52'-27,"78"27,0 0,27 0,0 0,27 0,-27 0,0 0,-27 0</inkml:trace>
  <inkml:trace contextRef="#ctx0" brushRef="#br1" timeOffset="138899.8178">15716 7064,'0'-26,"53"26,-53 53,0 26,0 27,0 52,0-78</inkml:trace>
  <inkml:trace contextRef="#ctx0" brushRef="#br1" timeOffset="139781.0123">16113 7646,'0'-26,"27"26,-1 0,1 0,25 0,1 0,0 0,-26 0,-27 0,53 53,-53 0,0-53,0 52,-80-52,80 53,-53-53,53 53,0 0,0 0,53 0,0-53,27 0,-1 53,-26-53,0 0,-27 0</inkml:trace>
  <inkml:trace contextRef="#ctx0" brushRef="#br1" timeOffset="140140.46">16166 7778,'0'-26,"0"26,27 53,-1-53,0 0,54 0,-1 0,1-53,25 53,1-26,-53 26</inkml:trace>
  <inkml:trace contextRef="#ctx0" brushRef="#br1" timeOffset="140393.3678">16986 7540,'27'-26,"26"26,-53 53,26 26,-26 1,0-1,0 0,0 1,0-1,-26 0,-54 27,-52 0,-27 0,0-53,54-53</inkml:trace>
  <inkml:trace contextRef="#ctx0" brushRef="#br1" timeOffset="141299.4544">15028 7434,'0'-26,"-53"52,53 54,-52-27,52 0,-27 0,27 26,0 0,0 1,0-1,0 0,53-26,0 27,53-54,-53-26</inkml:trace>
  <inkml:trace contextRef="#ctx0" brushRef="#br1" timeOffset="142459.4453">17171 6826,'0'26,"0"1,0 26,0 0,0 26,0-26,0-27,0 27,53-106,-53 27,53-53,-53 26,53 0,0 0,-26 53,-27 26,53 1,-53-1,0 27,26 0,-26 0,0 0,53 26,-53-26,0 0</inkml:trace>
  <inkml:trace contextRef="#ctx0" brushRef="#br1" timeOffset="150958.7405">18150 7726,'27'0,"26"0,-53-53,53 53,0 0,-27 0</inkml:trace>
  <inkml:trace contextRef="#ctx0" brushRef="#br1" timeOffset="151146.9278">18150 7964,'0'0,"53"0,-26-27,-1 27,27 0,0 0</inkml:trace>
  <inkml:trace contextRef="#ctx0" brushRef="#br1" timeOffset="152636.495">20029 7434,'53'0,"-53"0,0 53,0 0,0 27,26-1,-26-26,0 0,0 0,0 0,0 0,0-27,53-26,-53 53,0-27</inkml:trace>
  <inkml:trace contextRef="#ctx0" brushRef="#br1" timeOffset="152971.0502">21008 7831,'53'0,"-27"0,54 0,-27 0,0 0,26 0,-26 0,-27-26</inkml:trace>
  <inkml:trace contextRef="#ctx0" brushRef="#br1" timeOffset="154282.3871">22834 6932,'-27'0,"1"0,-1 0,-52 26,26-26,0 53,-26 0,52-53,1 53,-27 0,53-27,0 27,0-53,53 0,-27 27,1-27,52 0,0 53,-26-53,0 26,0-26,-53 53,0 0,0-27,-26 27,-27-26,0 26,-27-27,54-26,-27 80,27-54,26 0,0-26,53 0,-1 53,28-53,26 0,-1 0,28 0,-54 0,1 0,-28 0,1 0,0 0,0 0,-26 0,-1 0,1 0,25 0,-25 0,-1 0,27 0,-53 53,-26-53</inkml:trace>
  <inkml:trace contextRef="#ctx0" brushRef="#br1" timeOffset="155197.4353">22119 8175,'-53'80,"53"-1,0 0,0 1,0-1,0 1,0-1,0-53,0 1,27-27,-1-53,-26 26,0-25,80-28,-80 1,26 26,-26 26,0-25,53 52,-27 26,-26 27,0 0,53-27,-53 54,0-54,0 1,27 25,-27-25,0-1</inkml:trace>
  <inkml:trace contextRef="#ctx0" brushRef="#br1" timeOffset="155491.1669">22754 8387,'0'-26,"27"26,26 0,-1 0,-25 0,-1 0,27 0,-53 79</inkml:trace>
  <inkml:trace contextRef="#ctx0" brushRef="#br1" timeOffset="155646.4961">22807 8731,'27'0,"52"-27,-53 27,27 0,-26 0,-1 0,27-52</inkml:trace>
  <inkml:trace contextRef="#ctx0" brushRef="#br1" timeOffset="155939.2319">23469 8466,'-27'27,"27"26,0 0,0 26,0-26,0-27,0 1,53 26,0-53,-53 0,26-53,-26 0,0 0,0 0,0 0,-26 53,-27-53,0 53,27 0,-27 0,26 0</inkml:trace>
  <inkml:trace contextRef="#ctx0" brushRef="#br1" timeOffset="157617.9821">23098 6323,'0'-26,"0"26,-79 79,52-79,-26 53,27-53,-1 53,-25-53,25 0,1 0,-54 0,80-26,-26-1,26-26,0-26,0 26,0 26,79 27,-52-53,-1 53,53 27,-52-1,26 27,0 0,-27 0,27-26,-26-27,-27 26,53-26,-1 0,-52-26,0-27,0 0,0 0,0 0,-26 26,26 1,-26 26,-1 0,27 26,-53-26</inkml:trace>
  <inkml:trace contextRef="#ctx0" brushRef="#br1" timeOffset="158925.3362">24606 7302,'0'-79,"0"52,-53 1,27 26,-27 0,27 0,-1 0,-26 53,27-27,-27 1,53 26,-27-27,27 27,0-27,53-26,0 0,0 0,0 0,0 0,-27 0,54-105,-80 78,0 1,26 26,-26-53,0 79,0 1,0 26,0 0,0-1,0 28,0-27,0-27,0 1,53 26,-26-53</inkml:trace>
  <inkml:trace contextRef="#ctx0" brushRef="#br1" timeOffset="159411.2378">24051 6905,'53'0,"-53"-79,52 79,-52-27,53 27,-26 0,52 0,-26 0,0 0,-26 0</inkml:trace>
  <inkml:trace contextRef="#ctx0" brushRef="#br1" timeOffset="159613.3645">24739 6482,'0'-26,"26"26,-26 26,0 27,0 0,0 26,0 53,0-26</inkml:trace>
  <inkml:trace contextRef="#ctx0" brushRef="#br1" timeOffset="160313.342">25109 7117,'0'-26,"0"-1,26 27,1 0,52-53,-26 53,27 0,-28 0,1 0,0 27,-26-1,-27 1,0 25,-27 1,-26 27,-26 26,26-1,0-52,53-26,-26 26,26-27,0 1,26-27,1 53,52-53,27 0,0 0,-27 0,-26 0,-53-27</inkml:trace>
  <inkml:trace contextRef="#ctx0" brushRef="#br1" timeOffset="160612.052">25056 7382,'0'0,"53"0,26 0,-52 0,-1 0,54 0,-27 0,-1 0,1 0,27 0,-1 0,1 0,25-27,-25 27,-27-53</inkml:trace>
  <inkml:trace contextRef="#ctx0" brushRef="#br1" timeOffset="160844.0501">26141 7091,'0'52,"26"1,-26 27,0-1,53 53,-53-26,0 0,0 0,-79 26,-1 0,-52 1,0-54,79-79</inkml:trace>
  <inkml:trace contextRef="#ctx0" brushRef="#br1" timeOffset="161657.537">23680 6958,'0'0,"0"53,0 27,-79 52,79-53,-27 27,27 0,0 0,0 26,80-26,26-53,52 0,1-53,79 53,-26-53,-27 0,-26 0</inkml:trace>
  <inkml:trace contextRef="#ctx0" brushRef="#br1" timeOffset="162532.7573">26141 6561,'53'0,"-27"53,-26 0,0 27,53-28,-53 1,0-26,0 26,27-106,-27 26,53-26,-53 1,52-1,-52 26,53 27,-53-53,53 53,-53 80,53-54,-53 1,0 52,0-26,0 0,0 26,-26-52</inkml:trace>
  <inkml:trace contextRef="#ctx0" brushRef="#br1" timeOffset="165355.5668">3175 11006,'26'0,"54"0,-54 0,1 0,-1 0</inkml:trace>
  <inkml:trace contextRef="#ctx0" brushRef="#br1" timeOffset="165572.6293">3175 11350,'53'0,"-27"0,1 0,26 0,-27 0</inkml:trace>
  <inkml:trace contextRef="#ctx0" brushRef="#br1" timeOffset="166951.6739">4842 10424,'0'-53,"0"80,26 26,-26 26,0 0,0 1,53-1,-53 1,0-1,0-26,0 0,0-27,27 27,-27-26</inkml:trace>
  <inkml:trace contextRef="#ctx0" brushRef="#br1" timeOffset="167865.7265">5847 10795,'27'0,"26"0,-27 0,27 0,26 0,27 0,-26 0,-1 0,-26 0,-27 0,1 0,-27-27</inkml:trace>
  <inkml:trace contextRef="#ctx0" brushRef="#br1" timeOffset="168574.6649">8334 9604,'0'53,"0"79,27-52,-27 25,0 54,0-26,0-1,-27-106</inkml:trace>
  <inkml:trace contextRef="#ctx0" brushRef="#br1" timeOffset="168970.9533">7303 10768,'52'0,"1"-53,53 53,0 0,79-53,53 53,106 0,-26 0,-27 0,0 0,-79 0,26 0,0-53,-106 53,0 0,-52 0,-54 0,-79 0</inkml:trace>
  <inkml:trace contextRef="#ctx0" brushRef="#br1" timeOffset="170031.3739">8123 11483,'0'-53,"0"0,-27 53,27-53,-26 53,26-27,-27 27,-26 0,27 27,-27 26,27 0,-27 26,53-26,-27 0,27 0,0-27,0 1,27-27,-1 0,27 0,-26 0,-1 0,27-53,-53 26,26-26,-26 27,0 0,0-1,0-26,53 106,-53-26,0-1,0 0,27 27,-27-26,0 26,53-27,-53 1,26-27</inkml:trace>
  <inkml:trace contextRef="#ctx0" brushRef="#br1" timeOffset="170539.1809">7911 11139,'-53'0,"53"0,27 0,26 0,-27 0,27 0,-27 0,1 0,26 0</inkml:trace>
  <inkml:trace contextRef="#ctx0" brushRef="#br1" timeOffset="170762.2178">8414 10795,'53'-27,"-53"27,0 53,0 0,0 26,-27 27,27-53</inkml:trace>
  <inkml:trace contextRef="#ctx0" brushRef="#br1" timeOffset="171329.7668">8705 11244,'0'-52,"26"52,54 0,-54 0,27 0,-27 0,27 26,-26 27,-27-27,0 27,0-26,-27 26,27-27,-53 1,53 26,-79-27,79 53,0-52,53-27,0 26,26-26,1 0,-27 0,0 0,-53 0</inkml:trace>
  <inkml:trace contextRef="#ctx0" brushRef="#br1" timeOffset="171538.8638">8625 11483,'53'0,"-53"-53,27 53,-1 0,54 0,-27 0,52 53,-25-53,-27 0</inkml:trace>
  <inkml:trace contextRef="#ctx0" brushRef="#br1" timeOffset="176530.3079">7091 11403,'0'-53,"0"27,0 52,0 54,0-1,0 0,0 1,0-1,0-26,0 26,0-26,0-26,-27-1</inkml:trace>
  <inkml:trace contextRef="#ctx0" brushRef="#br1" timeOffset="176941.532">7355 11615,'0'-27,"53"27,0 0,0 0,0 0,-26 0,25 0</inkml:trace>
  <inkml:trace contextRef="#ctx0" brushRef="#br1" timeOffset="177921.3008">11007 10689,'26'0,"54"0,-54 0,0 0,27 0,-53 0,27 0</inkml:trace>
  <inkml:trace contextRef="#ctx0" brushRef="#br1" timeOffset="178077.6257">11113 11059,'79'-26,"-53"26,27 0,0 0,27 0,-54 0</inkml:trace>
  <inkml:trace contextRef="#ctx0" brushRef="#br1" timeOffset="179324.2421">13203 11006,'26'0,"1"0,52 0,-53 0,1 0,26 0,53 0,-27 0,0 0,1 0,26 0,-1 0,54-53,-26 53,25 0,1 0,-27 0,54 0,-1 0,-53 0,53 0,0 0,1 27,-28-27,1 0,-53 0,0 0,-27 0,27 0,0 0,26 53,-26-53,0 0,26 0,-26 0,0 0,-27 0,-26 0,0 0,-27 0,-52 0</inkml:trace>
  <inkml:trace contextRef="#ctx0" brushRef="#br1" timeOffset="180198.4667">13653 11350,'0'0,"52"53,-52 0,0 0,0 0,0 0,0 26,0-52,0-1,0 1</inkml:trace>
  <inkml:trace contextRef="#ctx0" brushRef="#br1" timeOffset="180431.4603">13996 11721,'53'-53,"0"53,-26 0,26 0,-27 0,1 0,26 0,26 0,-26 0,-27 0</inkml:trace>
  <inkml:trace contextRef="#ctx0" brushRef="#br1" timeOffset="181070.6999">15002 11615,'0'-79,"26"79,-26-53,0 26,0 27,-53 0,1 0,-1 53,0 0,0 0,53-27,-27 27,27 0,0-53,27 0,26 0,26 0,-52 0,-1-26,27 26,-53-53,26 53,-26-53,0 26,0 54,0-1,0 1,0 26,0-27,0 1,0 26,27-53,-27 52</inkml:trace>
  <inkml:trace contextRef="#ctx0" brushRef="#br1" timeOffset="181488.8939">14764 11086,'0'0,"26"0,-26-27,80 27,-54 0,1 0,-1 0,53 0</inkml:trace>
  <inkml:trace contextRef="#ctx0" brushRef="#br1" timeOffset="181685.0468">15187 11006,'0'27,"0"26,0 26,0 0,0 1,-26-27</inkml:trace>
  <inkml:trace contextRef="#ctx0" brushRef="#br1" timeOffset="182182.8964">15690 11324,'26'0,"27"0,0 0,0 0,0 26,26-26,-52 0,-27 53,0 0,0 0,0 0,-53 0,-27 0,28 0,-1 0,0-27,53 27,0 0,0-53,79 0,53 0,-26 0,0 0,-53 0,0 0</inkml:trace>
  <inkml:trace contextRef="#ctx0" brushRef="#br1" timeOffset="182401.9508">15743 11588,'-53'0,"132"27,-26-27,26 0,27 0,0 0,-26 0</inkml:trace>
  <inkml:trace contextRef="#ctx0" brushRef="#br1" timeOffset="184029.9203">13361 10054,'0'-27,"0"27,0 80,0-27,0 0,0 0,0-1,0 1,0 27,0-54,27-26</inkml:trace>
  <inkml:trace contextRef="#ctx0" brushRef="#br1" timeOffset="184266.8969">13626 10398,'27'0,"25"0,-25 0,-1 0,54 0,-27 0,-27 0,27 0,0 0</inkml:trace>
  <inkml:trace contextRef="#ctx0" brushRef="#br1" timeOffset="184960.8994">14552 10186,'0'-26,"0"-1,0-26,-26 53,-27 0,26 0,-26 53,27-26,-27 26,53-27,-26 1,26 25,0 1,26-53,0 0,1 0,26 0,-27 0,27-26,-53-27,53 27,-53 26,0 26,0 27,0-27,0 1,27 26,-27-27,52-26</inkml:trace>
  <inkml:trace contextRef="#ctx0" brushRef="#br1" timeOffset="185298.4421">14314 9710,'79'0,"-26"0,27 0,-1 0</inkml:trace>
  <inkml:trace contextRef="#ctx0" brushRef="#br1" timeOffset="185483.6423">14843 9657,'0'-53,"0"80,0 52,0-26,0 26,0-52</inkml:trace>
  <inkml:trace contextRef="#ctx0" brushRef="#br1" timeOffset="186216.4775">15266 10027,'0'-53,"27"27,-1 26,27 0,0 0,0 0,0 0,0 0,-53 26,53 27,-53-26,0-1,0 27,-27-26,27-1,-52 27,52-26,-27 25,27-25,0-1,0 27,0-53,53 27,26-27,1 0,26 0,-80 0</inkml:trace>
  <inkml:trace contextRef="#ctx0" brushRef="#br1" timeOffset="186429.5573">15319 10133,'27'0,"-1"0,27 0,0 0,27 27,-1-27,-26 0,0 53</inkml:trace>
  <inkml:trace contextRef="#ctx0" brushRef="#br1" timeOffset="186906.4976">16351 10371,'-53'0,"106"0,0 0,27 0,52 0,27 0,-54 0</inkml:trace>
  <inkml:trace contextRef="#ctx0" brushRef="#br1" timeOffset="187112.6075">17224 9922,'27'0,"-27"52,53 28,-53 26,0-27,26 27,-26 0,0-27</inkml:trace>
  <inkml:trace contextRef="#ctx0" brushRef="#br1" timeOffset="189005.4332">18653 10609,'0'-52,"0"25,27 27,26 0,-1 0,1 0,0 0,0 0</inkml:trace>
  <inkml:trace contextRef="#ctx0" brushRef="#br1" timeOffset="189168.728">18600 10821,'53'0,"27"0,-54 0,0 0,27 0,-53 0</inkml:trace>
  <inkml:trace contextRef="#ctx0" brushRef="#br1" timeOffset="189910.5243">19817 10451,'27'0,"-27"-27,53 27,26 0,-52 0,-1 0,27 0,-27 0,1 0,26 0,-27 0</inkml:trace>
  <inkml:trace contextRef="#ctx0" brushRef="#br1" timeOffset="190572.665">20876 10239,'0'-26,"0"-1,0 27,0-53,-80 53,54 0,-1 0,-26 0,1 27,25-27,-26 53,27 26,26-26,53-27,0-26,-1 0,28 0,-27 0,-27 0,27 0,-53-26,53 26,-53-79,0 52,0 54,0 25,0-25,0-1,0 1,0 26,26-27,-26 27,53-53</inkml:trace>
  <inkml:trace contextRef="#ctx0" brushRef="#br1" timeOffset="191015.7513">20320 9657,'26'0,"-26"0,80 0,-27 0,-27 0,1 0,26 0,0 0,-27 0</inkml:trace>
  <inkml:trace contextRef="#ctx0" brushRef="#br1" timeOffset="191217.8786">20876 9392,'0'0,"0"53,0 0,0 27,0 25,-27-25</inkml:trace>
  <inkml:trace contextRef="#ctx0" brushRef="#br1" timeOffset="191984.5676">21352 9869,'0'-27,"26"27,1-53,-1 53,54 0,-1 0,0 0,1 0,-27 27,-27-1,-26 54,0-28,0 1,-26 0,-1 27,-52-54,52 27,-26-26,53-1,0 27,0 0,27 0,26-53,26 0,1 0,-1 53,-53-53</inkml:trace>
  <inkml:trace contextRef="#ctx0" brushRef="#br1" timeOffset="192215.57">21484 10133,'53'0,"0"0,26 0,1 53,-1-53,1 0,-1 0,0 0</inkml:trace>
  <inkml:trace contextRef="#ctx0" brushRef="#br1" timeOffset="193738.9909">19870 10874,'0'0,"53"0,-26 0,-1 0,27 0,-27 0,27 0,53 0,-26 0,25 0,28 0,-1 0,27 0,-27 0,27 0,-27 0,27 0,-27 0,0 0,1 0,25 0,-52 0,-26 0,-1 0,0 53,1-53,-27 0,-27 0,27 26,0-26,0 0,-27 0,27 0,27 0,-27 0,26 0,0 0,1 0,-27 0,0 0,-27 0,-26 27</inkml:trace>
  <inkml:trace contextRef="#ctx0" brushRef="#br1" timeOffset="195738.3562">20241 11377,'0'-53,"0"79,0 1,0-1,0 54,0-27,0-1,0 1,0 0,0 0,0 0,0-26,26-27,-26 0</inkml:trace>
  <inkml:trace contextRef="#ctx0" brushRef="#br1" timeOffset="196052.9978">20558 11721,'0'0,"53"0,-26 0,25 0,1 0,-26 0,-1 0</inkml:trace>
  <inkml:trace contextRef="#ctx0" brushRef="#br1" timeOffset="196679.2931">21325 11668,'0'-27,"0"-26,0 27,0-27,-52 53,-1 0,26 27,1-27,-27 79,26-53,27 54,0-54,-53 1,80 26,-1-53,27 0,-26 0,26 0,-27 0,-26-27,53 27,-53-79,0 52,0 1,26 26,-26-53,0 79,0 1,0-1,0 27,53-26,-53-1,0 27,0-27</inkml:trace>
  <inkml:trace contextRef="#ctx0" brushRef="#br1" timeOffset="197075.5813">20929 11297,'52'0,"-25"0,26-53,0 53,0 0,-27 0,1-26</inkml:trace>
  <inkml:trace contextRef="#ctx0" brushRef="#br1" timeOffset="197285.6744">21405 11006,'53'0,"-53"-26,0 79,0 0,0 26,0 0,-27 1,27-1</inkml:trace>
  <inkml:trace contextRef="#ctx0" brushRef="#br1" timeOffset="197893.0513">21855 11350,'0'-26,"26"26,1 0,-1 0,27 0,26 0,1 0,-1 0,-53 0,-26 79,0 1,0-54,-26 27,-53 0,-1 26,1-26,79-26,-27 26,27-1,0-52,53 27,0-27,27 0,-1 0,-26 0,0 0,-53 0</inkml:trace>
  <inkml:trace contextRef="#ctx0" brushRef="#br1" timeOffset="198115.0925">21934 11562,'26'0,"54"0,52 0,-26 0,0 0,0 0,-53-26</inkml:trace>
  <inkml:trace contextRef="#ctx0" brushRef="#br1" timeOffset="201446.7047">23548 10398,'26'0,"27"0,-53-27,27 27,-1 0,27 0</inkml:trace>
  <inkml:trace contextRef="#ctx0" brushRef="#br1" timeOffset="201699.6125">23627 10583,'0'26,"27"-26,26 0,-27 0,1 0,26 0</inkml:trace>
  <inkml:trace contextRef="#ctx0" brushRef="#br1" timeOffset="208354.8713">25374 9472,'0'-27,"0"27,52-53,28 53,52-53,-26 53,-27 0,-26 0,0 53,-53 0,-26 0,-27 27,-53 25,0 1,53-53,-26 27,79-54,0 0,0 27,79-53,1 0,25 0,28 0,-54 0,0 0</inkml:trace>
  <inkml:trace contextRef="#ctx0" brushRef="#br1" timeOffset="208602.8003">25294 9736,'27'0,"26"-53,26 53,0-52,1 52,26 0,-1 0,-25 0,-27 26,0-26</inkml:trace>
  <inkml:trace contextRef="#ctx0" brushRef="#br1" timeOffset="209168.3579">24739 10609,'0'-26,"26"26,53 0,27-53,27 53,52-79,79 26,27 0,0 53,0-106,-52 106,-107 0,-26 0,-27 0,-79 27,-79 52,-1-79</inkml:trace>
  <inkml:trace contextRef="#ctx0" brushRef="#br1" timeOffset="209735.9072">25109 10768,'26'0,"27"-53,-26 53,26-79,26 79,0 0,1 26,-27 27,0 0,-53 0,0 27,-27-1,-26 27,0-53,27 0,26-27,0 27,0-27,26-26,54 53,26-53,-27 0,0 0,-26 0</inkml:trace>
  <inkml:trace contextRef="#ctx0" brushRef="#br1" timeOffset="210035.6129">25215 11112,'-53'0,"79"0,1 0,52 0,27-53,53 53,-27 0,-26 0,-53 0,-27 0</inkml:trace>
  <inkml:trace contextRef="#ctx0" brushRef="#br1" timeOffset="210289.5164">26353 11059,'26'0,"27"0,-27 0,27 0,-26 0,26 0,-27 0,27 0</inkml:trace>
  <inkml:trace contextRef="#ctx0" brushRef="#br1" timeOffset="210749.5298">27173 10768,'26'-53,"-26"0,0 53,-26 0,-54 0,1 0,0 0,-27 27,53 26,0-27,53 1,0 26,0-27,26 1,27-27,27 52,26-52,-27 0,0 0,-52-26,26-27,-53 27,0-1,-27 27,27 27,0-1,0 27,0 26,0-26,27 0,-27 0,26-53</inkml:trace>
  <inkml:trace contextRef="#ctx0" brushRef="#br1" timeOffset="211481.3693">28496 10027,'0'53,"53"-26,-53-1,0 27,0 0,-27-26</inkml:trace>
  <inkml:trace contextRef="#ctx0" brushRef="#br1" timeOffset="213370.2122">1746 13705,'0'27,"0"25,0 1,0 0,0 27,0-27,-26 0,26-1,0 1,0 0,0-26,0-1,-27-79,27-26,0 0,0-27,0-53,27-26,-27 52,26 28,-26 52,80 0,-80 0,53 53,-53-53,52 53,1 0,27 53,-80 26,26-26,-26 27,0-1,0 27,0-53,0 26,-53-53,53 1,-26 52,26-52,0-1,0 54,0-80,0 26,79-26,27 27,0-27,0 0,0 0</inkml:trace>
  <inkml:trace contextRef="#ctx0" brushRef="#br1" timeOffset="213654.9823">2752 13917,'-53'0,"53"26,0 27,26-26,27-27,27 0,-1 0,-26 0,-27 0,-26 0,0-27,0-52,-53 79,-26-27,26 27,27 0,-1 0</inkml:trace>
  <inkml:trace contextRef="#ctx0" brushRef="#br1" timeOffset="214033.3483">3572 13732,'-27'-53,"-25"53,25 0,-26 0,27 26,-27 1,26 25,-26-25,53-1,-26 27,26 0,0 0,26 0,54-26,-1-27,1 52,-1-52,-26 0,0 0,26 0,-52-26</inkml:trace>
  <inkml:trace contextRef="#ctx0" brushRef="#br1" timeOffset="214213.5701">4022 13705,'0'-26,"0"52,0 27</inkml:trace>
  <inkml:trace contextRef="#ctx0" brushRef="#br1" timeOffset="214353.9638">4022 14128,'53'0</inkml:trace>
  <inkml:trace contextRef="#ctx0" brushRef="#br1" timeOffset="214946.4053">2064 14790,'26'-27,"27"27,53-52,0 52,26-53,27 53,79 0,-26 0,-1 0,1 0,-27 0,-26 0</inkml:trace>
  <inkml:trace contextRef="#ctx0" brushRef="#br1" timeOffset="217909.6085">7038 13705,'0'-26,"0"-27,0 0,-27 26,27 1,0-27,-26 53,26-26,-53 26,27 0,-27 0,0 26,53 27,-53 26,53-26,0 0,0 0,0 0,0-27,26-26,27 27,-26-27,26 0,-53 0,26 0,-26-80,0 54,0-27,0 0,0 80,0-1,0 1,53 25,-53-25,0-1,26 27,-26-26,53-27</inkml:trace>
  <inkml:trace contextRef="#ctx0" brushRef="#br1" timeOffset="218230.2239">6403 13202,'79'0,"-26"0,27 0,-1 0,-26-79</inkml:trace>
  <inkml:trace contextRef="#ctx0" brushRef="#br1" timeOffset="218409.4499">6985 12911,'0'-53,"53"80,-53 26,0 26,0 27,0-27</inkml:trace>
  <inkml:trace contextRef="#ctx0" brushRef="#br1" timeOffset="219023.7968">7355 13361,'53'0,"-53"-26,53 26,-26 0,26 0,-27 0,1 26,52 54,-79-54,0 27,0 0,0 0,0 0,0-27,0 27,-27-27,27 27,0 0,53-53,-26 27,26-27,0 0,26 0,-52 0,-1 0</inkml:trace>
  <inkml:trace contextRef="#ctx0" brushRef="#br1" timeOffset="219224.9282">7382 13679,'53'0,"26"0,-26 0,26 0,1 0,-1 0,-26 0,0-27</inkml:trace>
  <inkml:trace contextRef="#ctx0" brushRef="#br1" timeOffset="219843.2579">6033 13282,'0'-27,"0"1,0 79,0 0,79 26,-79 53,79 54,-79-1,53-26,-53-27,53 79,-53-131</inkml:trace>
  <inkml:trace contextRef="#ctx0" brushRef="#br1" timeOffset="220456.6091">8520 13255,'0'-26,"0"-27,0 26,0 54,0 52,0 54,0 25,0 1,0-27,53 54,-53-28,52-25,-52-80,80-53</inkml:trace>
  <inkml:trace contextRef="#ctx0" brushRef="#br1" timeOffset="220859.8676">9551 13520,'-26'0,"-27"26,-53 54,27-27,0 26,26-26,26 0,27 0,-53-53,53 26,27-26,26 0,-27 0,1 0,52 0,-26 0,26 27,1-27,-28 79,28-79,-27 27,-27-27</inkml:trace>
  <inkml:trace contextRef="#ctx0" brushRef="#br1" timeOffset="221232.2594">10345 13388,'0'-53,"0"79,0 1,53 26,-53-1,27 54,-27-26,53 25,-53 1,0 27,0-1,0-53,0-52</inkml:trace>
  <inkml:trace contextRef="#ctx0" brushRef="#br1" timeOffset="223460.636">11800 13732,'0'0,"53"0,0 0,27 0,-1 0,-26 0,0 0,-53 52</inkml:trace>
  <inkml:trace contextRef="#ctx0" brushRef="#br1" timeOffset="223610.9867">11880 13970,'53'0,"0"-27,-27 27,27 0,-27 0,-26-26</inkml:trace>
  <inkml:trace contextRef="#ctx0" brushRef="#br1" timeOffset="223803.1568">12224 13652,'26'0,"27"0,-53 27,27-1,-27 53,0 1,0-1,-27 1,27-1,-53-26</inkml:trace>
  <inkml:trace contextRef="#ctx0" brushRef="#br1" timeOffset="225791.5697">14579 12911,'0'-53,"0"1,52 25,1 27,-26 0,-1 0,27 0,-26 27,26 78,-53-78,0 52,0-26,-27 0,27 0,-26-27,26 1,0 26,0-27,0 1,53-27,26 0,0 0,1 0,-1 0,0 0</inkml:trace>
  <inkml:trace contextRef="#ctx0" brushRef="#br1" timeOffset="226048.4603">14579 13097,'0'-27,"26"27,0 0,54 27,-27-1,-27-26,54 0,-27 0,-1 0</inkml:trace>
  <inkml:trace contextRef="#ctx0" brushRef="#br1" timeOffset="226403.9252">14288 13626,'0'26,"26"-26,53 0,27 0,53 0,0-53,-1 53,-25 0,25-53,-52 53,-53 0,-53 27,53-27,-53 79,-26-79</inkml:trace>
  <inkml:trace contextRef="#ctx0" brushRef="#br1" timeOffset="226963.5086">15002 14023,'0'-27,"0"1,0-1,26 27,-26-53,-26 27,-1 26,-25 0,-1 0,0 0,0 106,53-80,-27 1,27 26,0-27,0-26,53 26,0-26,0 0,-26 0,25 0,1-52,-53-28,0 54,0 52,53 27,-26-26,-1 25,27-25</inkml:trace>
  <inkml:trace contextRef="#ctx0" brushRef="#br1" timeOffset="227308.0208">13970 13308,'0'27,"0"52,53 27,-53 26,0-26,0 0,53-27,-53 1,53-27</inkml:trace>
  <inkml:trace contextRef="#ctx0" brushRef="#br1" timeOffset="227889.5096">15981 13335,'-27'0,"1"26,26 27,0 26,0 1,0-1,26 27,27-53,-53 0,53 0,-53 26,0-52</inkml:trace>
  <inkml:trace contextRef="#ctx0" brushRef="#br1" timeOffset="228260.9057">17039 13282,'0'53,"-53"26,-26 0,26 27,0-53,0 27,0-54,27-26,26 26,26-26,54 0,-27 53,-1-53,28 27,-1-27,27 53,-27-53,-26 53,-26-53</inkml:trace>
  <inkml:trace contextRef="#ctx0" brushRef="#br1" timeOffset="228763.7342">17806 13388,'27'0,"-27"-27,26 27,-26 53,0 0,0 26,0 27,53 26,-53-26,0 0,0-26,0-1,0-26</inkml:trace>
  <inkml:trace contextRef="#ctx0" brushRef="#br1" timeOffset="230406.6392">19473 13493,'53'0,"27"0,-1 0,0 0,-52 0,-27 0,0 27</inkml:trace>
  <inkml:trace contextRef="#ctx0" brushRef="#br1" timeOffset="230560.9727">19394 13837,'79'0,"-26"-26,0 26,0 0,26-27,-52 27,-1 0</inkml:trace>
  <inkml:trace contextRef="#ctx0" brushRef="#br1" timeOffset="230749.16">19897 13493,'53'0,"-27"0,-26 27,27-1,-27 27,0 0,0 0,0 26,0 1,-53-27</inkml:trace>
  <inkml:trace contextRef="#ctx0" brushRef="#br1" timeOffset="233010.3943">22490 13017,'0'-53,"0"27,79-27,0 53,1 0,-27 0,0 0,-1 26,-52 1,0 26,0 26,0 0,-79 1,26-27,-26 26,52-26,27-26,0 25,0 1,53-53,27 0,-1 0,0 0,27-53,0 53,-53-52,-53 25</inkml:trace>
  <inkml:trace contextRef="#ctx0" brushRef="#br1" timeOffset="233213.5175">22490 13176,'79'0,"0"0,-26-27,27 27,-27 0,-1 0,1 0,27 0,-54 0</inkml:trace>
  <inkml:trace contextRef="#ctx0" brushRef="#br1" timeOffset="233594.8706">22040 12832,'0'-26,"0"26,26 79,-26 27,80 0,-80 26,79-26,-79 26,53-26,-53-27,53-26</inkml:trace>
  <inkml:trace contextRef="#ctx0" brushRef="#br1" timeOffset="233893.5806">23786 12858,'0'-26,"0"79,0 26,0 27,0 0,0 0,0-27,0 1,0-1,0-26,0-27</inkml:trace>
  <inkml:trace contextRef="#ctx0" brushRef="#br1" timeOffset="234420.3059">24791 12753,'27'0,"-80"105,-26 28,-27-27,0 26,27 27,26-27,0-53,53-52,53-54,0 27,-27 0,27 0,0 0,0 0,26 0,-26 27,0-27,0 53,-27-53</inkml:trace>
  <inkml:trace contextRef="#ctx0" brushRef="#br1" timeOffset="235096.3862">26167 13070,'0'-26,"27"26,-27-53,0 0,0-27,0 54,0 26,-53 0,0 26,26 27,-25 0,52 0,-27 27,27-54,0 0,0-26,27 53,25-53,-25 0,-1 0,27 0,-53-26,53 26,-53-53,27 53,-27-53,0 53,0 53,0 0,0 0,0 0,0 0,0-27,26-26</inkml:trace>
  <inkml:trace contextRef="#ctx0" brushRef="#br1" timeOffset="235430.9414">25532 12514,'-26'27,"-1"26,27 0,-53 26,53 1,0-28,0 1,0 0,0 27,27-1,26-53</inkml:trace>
  <inkml:trace contextRef="#ctx0" brushRef="#br1" timeOffset="235834.1999">26935 12753,'0'-53,"0"79,0 1,-27 26,27-1,0 1,0 0,0 27,0-1,0-26,0 26,0-26,0-26,0-1,27 27</inkml:trace>
  <inkml:trace contextRef="#ctx0" brushRef="#br1" timeOffset="237722.0471">25479 12647,'0'-27,"0"27,0 53,53 0,-53 27,0 25,53-25,-53 52,0-26,0 0,0 0,0-27,0 0,0-26,0-26,27-27,-27 0</inkml:trace>
  <inkml:trace contextRef="#ctx0" brushRef="#br0" timeOffset="249321.1435">8546 16298,'0'-53,"-26"53,79 0,26 0,-26 0,0 0,0 0,0 27,-1-27</inkml:trace>
  <inkml:trace contextRef="#ctx0" brushRef="#br0" timeOffset="250085.6891">9710 16086,'0'-53,"-26"1,-1 25,-26-26,0 53,-26 0,53 0,-1 0,-26 27,27-27,26 79,-80-53,80 27,-26 27,26-54,0 1,0 26,53-27,0-26,0 53,0-53,-27 0,53-27,-79 1,27 26,-27-79,0 52,0-26,0 27,26 52,-26 1,0 26,53-27,-53 27,53 0,0-27,-26 27,26-53,26 0,-26 0,0 0,-53-26</inkml:trace>
  <inkml:trace contextRef="#ctx0" brushRef="#br0" timeOffset="250585.0859">9657 15293,'0'79,"27"-26,-27-27,53 1,-53 26,53-27,-53 1,26-27,27 0,-53-27,26-26,-26 0,0-26,53 0,-53 26,27 53,26 53,-53-27,79 1,-79 25,27-25,-27 26,0 26,52 1,-52-28</inkml:trace>
  <inkml:trace contextRef="#ctx0" brushRef="#br0" timeOffset="251331.6891">10636 15769,'0'53,"0"-27,0 27,0 0,53 26,-53-26,80-26,-54-27,0 53,27-53,0 0,-53-27,53-26,-53 0,0 1,0-1,0 0,0 26,0 54,0 26,0 0,80-27,-80 27,53-27,-53 1,26 26,-26-27</inkml:trace>
  <inkml:trace contextRef="#ctx0" brushRef="#br0" timeOffset="252050.3819">11642 15266,'0'-53,"-53"27,26 26,-26 0,0 26,53 1,-52 52,52-26,0 0,-53 26,53 1,0-1,0 0,26 27,-26-26,0 25,53 1,-53-26,0 25,26-52,-26 0,0-26,53 52,-53-52,27-27,26 0,-27 0,54 0,-1 0,0-80,1 27</inkml:trace>
  <inkml:trace contextRef="#ctx0" brushRef="#br0" timeOffset="252738.1739">11695 16060,'0'-27,"26"27,1 0,25 0,-25 0,26 0,-27 0,27 0,0 0,-53-79</inkml:trace>
  <inkml:trace contextRef="#ctx0" brushRef="#br0" timeOffset="253109.9803">12197 15848,'0'53,"27"0,-27 0,53 53,-53 0,26-53,-26-27,53-26,-53 26,0-78,0-1,0 0,0-27,0 27,0 1,27 52,-27-27,26 54,-26-1,79 0,-79 27,53-26,-53 26,53 0,-53-27,0 27,0-27</inkml:trace>
  <inkml:trace contextRef="#ctx0" brushRef="#br0" timeOffset="253380.1131">12991 16113,'27'0,"52"0,-53 0,1 0,52-53,-26 53,0-53</inkml:trace>
  <inkml:trace contextRef="#ctx0" brushRef="#br0" timeOffset="253588.4443">13494 15769,'0'-53,"0"79,26 1,-26 26,0 26,0 27,0 0,0 0,0-27,0-53</inkml:trace>
  <inkml:trace contextRef="#ctx0" brushRef="#br0" timeOffset="254127.7131">13758 15213,'27'-53,"-27"-26,53 79,-53-27,26 27,27 0,-26 0,-27 0,79 53,-79 0,26 0,-26 0,0 27,0 25,0-25,53-1,-53-26,0 26,27-26,-27 27,53-27,-53 0,53 26,-53 0,26 1,-26-27,0-27,-53 53,0-79,-26 0,52 0</inkml:trace>
  <inkml:trace contextRef="#ctx0" brushRef="#br0" timeOffset="255392.6523">14790 15928,'0'0,"0"0,53 0,0 0,0 0,26 0,54 0,52 0,27 0,26 0,-27 0,-25-53,-28 53,-52 0,-27 0,-26 0,-26 0,52 26,-52 1,26-27,0 0,-1 0,-25 0,-27-53</inkml:trace>
  <inkml:trace contextRef="#ctx0" brushRef="#br0" timeOffset="255646.8363">16907 15637,'0'0,"0"52,0 1,0 27,53-54,-53 1,0 26,0-27,0 1,0 25,-53-25,0 26,-26-53</inkml:trace>
  <inkml:trace contextRef="#ctx0" brushRef="#br0" timeOffset="256399.4203">14817 15689,'0'0,"0"53,0 27,0-27,0 26,-80 0,80-26,-26-53,26 53,0-53,26 0,54 0,-1 0,0 0,1 27,-27 26,0 0</inkml:trace>
  <inkml:trace contextRef="#ctx0" brushRef="#br0" timeOffset="257828.8313">18891 14684,'0'-53,"27"27,26 26,0-53,26 53,0 0,1 0,-27 0,0 0,-27 53,-26-27,0 27,-26 0,-27 53,0-27,53-26,0 26,0-52,0-1,53-26,26 53,0-53,27 0,-26 0,-28 0,-25 0</inkml:trace>
  <inkml:trace contextRef="#ctx0" brushRef="#br0" timeOffset="258089.9931">19050 14869,'0'-26,"26"26,27 26,0 27,-26-53,52 0,27 0,0 0,0 0,-27 0</inkml:trace>
  <inkml:trace contextRef="#ctx0" brushRef="#br0" timeOffset="258532.5723">18362 15742,'53'0,"-27"0,54-53,26 53,79 0,79 0,28 0,-1 0,-80 0,-26 0,-52 0,-1-52,-53 52,-26 0,0 0,-106 26</inkml:trace>
  <inkml:trace contextRef="#ctx0" brushRef="#br0" timeOffset="259129.6555">18441 16060,'0'-79,"0"79,53-27,53 27,-26 0,-1 0,-26 0,0 106,-53-80,0 27,0 27,-80 25,28-25,-28 26,27-53,53-27,0 27,53-53,27 0,-1 0,-26 0,0 0,0-26,0 26</inkml:trace>
  <inkml:trace contextRef="#ctx0" brushRef="#br0" timeOffset="259397.7947">18389 16298,'52'0,"-25"0,-1 0,54 0,-1 0,1 0,-1 0,0 0,1 26</inkml:trace>
  <inkml:trace contextRef="#ctx0" brushRef="#br0" timeOffset="259636.0299">19368 16430,'0'-26,"26"26,27 0,-27 0,1 0,26 0</inkml:trace>
  <inkml:trace contextRef="#ctx0" brushRef="#br0" timeOffset="260144.3979">20135 16298,'0'-53,"0"27,0-54,0 54,-27 26,-26 0,1 26,-28 1,54 26,-27-27,53 1,0 25,0-25,26-27,27 0,0 0,0 0,0 0,0 0,-27-53,-26 27,0 26,0 52,53 1,-53-26,27 26,-27-27,53-26</inkml:trace>
  <inkml:trace contextRef="#ctx0" brushRef="#br0" timeOffset="260549.0987">22146 15610,'0'0,"0"53,0 0,0-27,0 1,0 26,-80-53</inkml:trace>
  <inkml:trace contextRef="#ctx0" brushRef="#br0" timeOffset="262069.2187">24500 14763,'0'-52,"0"52,80 0,-27 0,0 0,0 52,-27-25,-26-1,0 27,0 0,0 0,0 26,-53 27,0-53,53 0,-26 0,26-26,0-1,0 27,53-53,26 26,0-26,27 0,0 0,-27 0,-52 0,-27-53</inkml:trace>
  <inkml:trace contextRef="#ctx0" brushRef="#br0" timeOffset="262268.5786">24606 15054,'53'0,"53"0,-53 0,26 0,27 0,0 0,-27 0,-52 0</inkml:trace>
  <inkml:trace contextRef="#ctx0" brushRef="#br0" timeOffset="262679.2603">24077 14737,'0'-26,"27"26,-27 0,52 79,-52-26,0 26,0 27,53 53,-53-53,53 26,-53-53,53 1,0-27</inkml:trace>
  <inkml:trace contextRef="#ctx0" brushRef="#br0" timeOffset="263054.0571">25744 14816,'0'-26,"-26"26,26 53,26 0,27 53,-53-54,53 28,-53-1,0 27,53 0,-53-27,0 1,0-1</inkml:trace>
  <inkml:trace contextRef="#ctx0" brushRef="#br0" timeOffset="263397.9531">26749 14922,'0'27,"-53"52,53-26,-52 26,-1 27,0-53,0 0,26 0,54-27,26-26,26 0,0 0,27 0,27 53,-54-53,0 53,1-53,-1 0</inkml:trace>
  <inkml:trace contextRef="#ctx0" brushRef="#br0" timeOffset="264070.7931">28522 15054,'0'-52,"0"-1,0 26,-26-26,-1 27,-52 26,52 0,1 0,-1 0,-52 53,26 26,53-26,-26-27,26 27,0-26,0-1,53-26,0 53,26-53,-26 0,0 0,0-26,0-1,-53-26,52 53,-52-53,0 80,0-1,0 1,27 26,-27-27,0 1,26 26,-26 0,0-27,53-26</inkml:trace>
  <inkml:trace contextRef="#ctx0" brushRef="#br0" timeOffset="264592.1195">27331 14684,'27'0,"26"53,-53 0,53 26,-53 1,53-1,-53 0,0 1,26-1,-26 1,0-54</inkml:trace>
  <inkml:trace contextRef="#ctx0" brushRef="#br0" timeOffset="265033.7019">29104 14816,'27'-53,"-27"80,0 52,0-26,0 0,0 26,0 1,0-27,0 0,0 53,0-54,0 1,26-53</inkml:trace>
  <inkml:trace contextRef="#ctx0" brushRef="#br0" timeOffset="265331.7451">29951 14525,'0'0,"26"80,54 26,-27 26</inkml:trace>
  <inkml:trace contextRef="#ctx0" brushRef="#br0" timeOffset="265488.2426">30057 15002,'-133'132,"-52"-26,79-27,-26-26</inkml:trace>
  <inkml:trace contextRef="#ctx0" brushRef="#br0" timeOffset="267147.9147">23521 14605,'0'-27,"0"27,-52 0,25 53,-26 27,0 52,53-26,0 52,0 28,0-54,0 27,80-27,25-53,1-26,53-53,0 0</inkml:trace>
  <inkml:trace contextRef="#ctx0" brushRef="#br0" timeOffset="269037.8471">29713 14367,'0'-27,"0"27,0 27,79-27,-26 0,-53 52,26-52,-26 27,27-27,-27 26,53 27,-53-26,26-27,-26 26,0 27,27-53,-27 27,0-1,53 27,-53-27,26 27,-26-26,0-1,53-26,-53 53,0-26,0-1,0 1,-26-27,26 52,0-25,-27-27,27 26,-26-26,-27 0,53 53,-27-53,1 0,26 27,-53-27,53 26</inkml:trace>
  <inkml:trace contextRef="#ctx0" brushRef="#br0" timeOffset="269293.0283">30956 15081,'0'53,"0"0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1024" units="cm"/>
        </inkml:traceFormat>
        <inkml:channelProperties>
          <inkml:channelProperty channel="X" name="resolution" value="28.31858" units="1/cm"/>
          <inkml:channelProperty channel="Y" name="resolution" value="28.36565" units="1/cm"/>
        </inkml:channelProperties>
      </inkml:inkSource>
      <inkml:timestamp xml:id="ts0" timeString="2021-06-02T06:04:48.720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27093 6350,'0'26,"0"1,0 26,0-1,0-25,0-1,0 1,0 26,0-27,0 27,0 0</inkml:trace>
  <inkml:trace contextRef="#ctx0" brushRef="#br0" timeOffset="408">27120 7064,'0'27,"0"25,0 1,0 0,0-53,0 80,0-54,0 27,0-27,0 1,0 26,26-27,-26 1,0 26,0-27,0 1,0 26,53 26,-53-53,0 1,0 26,0-27,0 27</inkml:trace>
  <inkml:trace contextRef="#ctx0" brushRef="#br0" timeOffset="651">27252 8440,'0'53,"0"-27,27-26,-27 27,0 26,0-27,0 1,26-27,-26 52,0 1</inkml:trace>
  <inkml:trace contextRef="#ctx0" brushRef="#br0" timeOffset="944">27490 9392,'0'-26,"27"26,-1 0,27 0,0 0</inkml:trace>
  <inkml:trace contextRef="#ctx0" brushRef="#br0" timeOffset="1070">28337 9339,'79'0,"-52"0,-1 0,27 0</inkml:trace>
  <inkml:trace contextRef="#ctx0" brushRef="#br0" timeOffset="1191">28707 9339,'27'0,"52"0,-52 0,26 0,-1 0,28 0,-1 0,1 0,-1 0,0 0</inkml:trace>
  <inkml:trace contextRef="#ctx0" brushRef="#br0" timeOffset="1550">30639 9339,'79'0,"1"0,25 0,-25 0,-1 0,27 0,-27 53,54-53,-28 0,54 53,-27-53,27 0,-26 0,25 53,1-53,-27 0,1 0,-28 0,1 0,0 0,0 53,-27-53,1 0,-1 0,0 27,-26-27,0 0,-26 0,26 0</inkml:trace>
  <inkml:trace contextRef="#ctx0" brushRef="#br0" timeOffset="3815">28284 6773,'0'-26,"0"-27,0 79,-26 27,-1 0,-26-27,0 27,0-26,53-1,-53-26,53 80,0-54,27-26,26 0,-27 0,1 0,-27 27,53-27,-53 26,0 80,0-53,-53 0,0 0,26-1,-26-25,0 52,80-79,26 0,26 0,-26 0,27 0,-28 0,-25 0,-1 0,27 27,-26-27,26 0,0 0</inkml:trace>
  <inkml:trace contextRef="#ctx0" brushRef="#br0" timeOffset="4689">29131 7064,'0'-53,"0"27,0 26,0-27,-27 27,-26 0,0 0,27 53,-27-26,27 26,26-1,-53-25,53-1,26 54,27-80,-27 0,27 0,27-27,-54-26,-26 27,0-27,53 53,-53-26,0 52,0 0,0 27,0-26,-26 26,26-27,0 1,26-27,27 0,0 0,0 0,0-27</inkml:trace>
  <inkml:trace contextRef="#ctx0" brushRef="#br0" timeOffset="5202">29369 6429,'-53'53,"53"-27,0 1,0 26,26-27,1 27,-1-79,-26-27,0 26,53-26,-53 27,27 26,26 0,-53 0,26 0,-26 79,26 27,-26-79,0-1</inkml:trace>
  <inkml:trace contextRef="#ctx0" brushRef="#br0" timeOffset="6276">27543 7858,'27'26,"-27"27,0 27,53 25,-53-25,0-27,0 0,0-27,0 27,0-106,0 27,0-27,0 0,26-27,-26-25,0 52,26 53,-26-27,53 27,0 27,-53 26,80-1,-80 1,26 0,-26 0,0-26,27 26,-27-27,0 1,52-27</inkml:trace>
  <inkml:trace contextRef="#ctx0" brushRef="#br0" timeOffset="6576">28125 8069,'0'-26,"27"26,52 0,-52 0,-27 26</inkml:trace>
  <inkml:trace contextRef="#ctx0" brushRef="#br0" timeOffset="6742">28099 8361,'53'-27,"-27"27,27-26,-26 26,25-53,1 53,27-53</inkml:trace>
  <inkml:trace contextRef="#ctx0" brushRef="#br0" timeOffset="6989">28654 8149,'0'53,"-53"-27,27 27,26 0,0-26,0-27,26 0,27 0,-26 0,26-27,-53-26,0 27,0-1,-27 27,27-53,-53 53,53-26</inkml:trace>
  <inkml:trace contextRef="#ctx0" brushRef="#br0" timeOffset="8055">28443 6191,'0'0,"-80"26,54-26,-1 53,-25-53,25 53,-52 0,52-53,1 0,26-53,0 0,0 27,0-1,26 27,1 27,26-1,-27 27,27-26,-27 26,54-27,-27-26,-27-26,-26-1,0-26,0 27,0-1,0-26,0 53,0-26,-26 26,-27 0,53 0,0 79,0-52,26-27</inkml:trace>
  <inkml:trace contextRef="#ctx0" brushRef="#br0" timeOffset="8879">30163 6773,'26'-53,"53"53,-26-26,0 26,0 0,0 0,-53 26,0 1,0-1</inkml:trace>
  <inkml:trace contextRef="#ctx0" brushRef="#br0" timeOffset="9027">30321 7064,'27'0,"-1"0,27-53,-26 53,25-26,-25 26,-1 0,27 0</inkml:trace>
  <inkml:trace contextRef="#ctx0" brushRef="#br0" timeOffset="9672">31803 6059,'0'-27,"0"107,-27 52,27-26,0 0,-52 26,52-26,0-27</inkml:trace>
  <inkml:trace contextRef="#ctx0" brushRef="#br0" timeOffset="9996">31221 7091,'26'0,"27"0,27 0,-1 0,27-27,53 27,-27-53,27 53,-1-53,-52 53,-26 0,-1 0,-26 0,0 27,-53 26</inkml:trace>
  <inkml:trace contextRef="#ctx0" brushRef="#br0" timeOffset="10409">31538 7302,'0'53,"0"0,0 26,0 1,0-1,0 1,-26-28,26 1</inkml:trace>
  <inkml:trace contextRef="#ctx0" brushRef="#br0" timeOffset="10647">31724 7752,'52'0,"1"0,-26 0,-1 0,27 0,-26-53,26 53</inkml:trace>
  <inkml:trace contextRef="#ctx0" brushRef="#br0" timeOffset="11158">32544 7434,'0'-52,"0"52,-80 0,54 0,-53 26,26 0,26 27,27-26,0 26,0-27,27-26,-1 0,53 0,-52-26,-1 26,-26-53,80 53,-80-53,0 26,0 54,0-1,0 27,0 27,0-27,0 0,0-27,26 27</inkml:trace>
  <inkml:trace contextRef="#ctx0" brushRef="#br0" timeOffset="12441">27490 6112,'53'-53,"-26"53,-27-27,26 27,53 0,-52 0,-1 0,1 0,26 0,-27 0,1 0,26 0</inkml:trace>
  <inkml:trace contextRef="#ctx0" brushRef="#br0" timeOffset="12802">28469 5847,'53'0,"-26"0,-1 0,53 0,-26 0,-26 0,-1 0,27 0,-26 0,26 0,-1 0,1 0,27-53,-27 53,0 0,-1 0,28-26,-27 26,0 0,0 0,0 0,26-53</inkml:trace>
  <inkml:trace contextRef="#ctx0" brushRef="#br0" timeOffset="13106">30427 5688,'79'-53,"-26"53,0 0,-26 0,26 0,26-26,-52 26,25 0,1 0,0 0,-26 0,-1 0,27 0,-26 0,-1 0,27 0,-27 0,1 0,26 0,0 0,-27 0,27 0,0 0,26 0,-26 0,27 0,-1 0</inkml:trace>
  <inkml:trace contextRef="#ctx0" brushRef="#br0" timeOffset="13533">32200 5609,'26'0,"1"0,26 0,-27 0,1 0,25 0,-25 0,-1-53,27 53,-26 0,26 0,0 0,26-27,-26 27,0 0,26 0,1 0,-1 0,0 0,-26 0,27 0,-27 0,26 0,0 0,1 0,-27 0,-1 0,28 0,-54 0,1 0,26 0,-53 0,0 0,0 0</inkml:trace>
  <inkml:trace contextRef="#ctx0" brushRef="#br0" timeOffset="23683">23151 6244,'0'0,"0"0,-53 0,53 53,-26-53,26 26</inkml:trace>
  <inkml:trace contextRef="#ctx0" brushRef="#br0" timeOffset="36994">21299 6006,'0'-27,"53"27,0 0,-27 0,1 0,26 0,-27 0,1 0</inkml:trace>
  <inkml:trace contextRef="#ctx0" brushRef="#br0" timeOffset="37198">21749 5953,'26'0</inkml:trace>
  <inkml:trace contextRef="#ctx0" brushRef="#br0" timeOffset="37477">22410 5953,'27'0,"-1"0,27 0,-26 0,25 0</inkml:trace>
  <inkml:trace contextRef="#ctx0" brushRef="#br0" timeOffset="37739">23151 5926,'53'0,"-27"0,1 0,26 0,-27 0,27 0,-26 0,26 0,-27 0,0 0,27 0,-26 0,-1 0</inkml:trace>
  <inkml:trace contextRef="#ctx0" brushRef="#br0" timeOffset="38061">24342 5926,'53'0,"0"0,-1 0,1 27,-26-27,26 0,0 0,0 0,-1 0,-25 0,-1 0,54 53,-54-53,1 0,26 0,-27 26</inkml:trace>
  <inkml:trace contextRef="#ctx0" brushRef="#br0" timeOffset="38488">25850 6191,'53'0,"0"0,26 0,-26 0,26 0,1 0,-1 0,0 0,27 0,0 0,-27 0,-26 0,0 0,0 0,0 0,27 0,-54 0,0 0,27 0,-53 0,0 26</inkml:trace>
  <inkml:trace contextRef="#ctx0" brushRef="#br0" timeOffset="39387">21299 6217,'26'0,"-26"0,0 53,53-26,-26 26,-1-53,-26 53,53-53</inkml:trace>
  <inkml:trace contextRef="#ctx0" brushRef="#br0" timeOffset="39621">21484 6641,'0'53,"27"-53,-27 26,0 1,0 25,26-52,-26 27,0 26,0 0,0 0,0 26</inkml:trace>
  <inkml:trace contextRef="#ctx0" brushRef="#br0" timeOffset="39743">21590 7170,'0'26,"26"-26,-26 80,0-54,0 1,0 26,0 26</inkml:trace>
  <inkml:trace contextRef="#ctx0" brushRef="#br0" timeOffset="40001">21669 8202,'0'53,"0"26,0-26,0-27,0 1,0 26,0-27,0 1</inkml:trace>
  <inkml:trace contextRef="#ctx0" brushRef="#br0" timeOffset="40258">21722 8996,'0'26,"53"-26,-26 0</inkml:trace>
  <inkml:trace contextRef="#ctx0" brushRef="#br0" timeOffset="40535">22278 9128,'26'0,"27"0,-26 0,-1 53,27-53,-26 0,26 0,26 0,-53 0,27 0,-26 0,-1 0,54 0,-54 0</inkml:trace>
  <inkml:trace contextRef="#ctx0" brushRef="#br0" timeOffset="40800">23469 9260,'52'0,"-25"0,26 0,-27 0,1 0,-1 0,27 0,-26 0,-1 0,27 0,-27 0,1 0,26 0,0 0,0 0,0 0,-1 0,1 0</inkml:trace>
  <inkml:trace contextRef="#ctx0" brushRef="#br0" timeOffset="41083">25241 9234,'53'0,"27"0,-28 0,1 0,0 0,0 0,0 0,27-27,-28 27,1 0,0 0,0 0,-26 0,-1-53,27 53,-27 0,1 0,26 0</inkml:trace>
  <inkml:trace contextRef="#ctx0" brushRef="#br0" timeOffset="41373">27014 8969,'26'0,"1"0,26 0</inkml:trace>
  <inkml:trace contextRef="#ctx0" brushRef="#br0" timeOffset="45299">24765 7805,'26'0,"27"0,0 0,-26 0,26 0,0 26,26-26,0 0,1 0,-27 0,-27 53,27-53,-27 0,1 0,-27 27,-27-27</inkml:trace>
  <inkml:trace contextRef="#ctx0" brushRef="#br0" timeOffset="48026">8202 12038,'0'-53,"27"53,-1 0,0 0,27 0,0 0,0-26,0 26,0 0,26 0,-26 0,-26-53,26 53,0 0,-27 0,1 0,25 0,-25 0,-1 0,27 0,-26 0,-1 0,-26-27,0 27</inkml:trace>
  <inkml:trace contextRef="#ctx0" brushRef="#br0" timeOffset="64618">2619 13123,'0'-26,"0"26,0 79,0-53,0 1,0 26,53-53,-26 0,-27-27,79 1,1-27,-28 26,28-25,26-1,-1 0,1 26,-26-26,-1 0,0 27,-52 26,26-53,-27 53</inkml:trace>
  <inkml:trace contextRef="#ctx0" brushRef="#br0" timeOffset="68976">24421 7805,'-53'0,"80"0,-1 0,1 0,25 0,1 0,-26 0,26 0,-27 0,1 0,-1 0,27 0,-27 0,1 0,26 0,-27 0</inkml:trace>
  <inkml:trace contextRef="#ctx0" brushRef="#br1" timeOffset="138035">10821 17515,'0'-53,"0"27,-52-1,52-26,-27 53,1-26,-54 26,1 0,52 0,1 0,-27 0,27 79,26-26,-80 27,80-28,0 28,0-54,0 1,27 52,-1-79,1 0,52 0,-53 0,1-53,26 27,-27-27,-26 0,80 0,-80 0,0 0,26 53,-26-53,0 106,0 0,0 26,-26-26,26-26,0-1,0 27,0 0,0-26,53-27,26 0,-53 0</inkml:trace>
  <inkml:trace contextRef="#ctx0" brushRef="#br1" timeOffset="138421">10821 17356,'0'27,"53"26,-26-53,-27 53,53-53,-53 53,26-53,-26 52,27-52,-27-52,53-28,-53 27,0 27,26 26,-26-27,27 27,52 0,-79 27,26 26,-26-27,0 1,27 26,-27-27,0 27,0-27,0 1</inkml:trace>
  <inkml:trace contextRef="#ctx0" brushRef="#br1" timeOffset="139036">12330 17303,'-27'0,"27"27,0 52,-79 27,79-27,0 1,0-1,0-26,0 0,0-26,26-1,54-26,-54 0,27-53,-27 27,-26-27,53-27,-53 1,0 52,0 1,0 79,0 0,27 0,-27 0,0 26,53-52,-53-1,26 27,-26-27,27-26</inkml:trace>
  <inkml:trace contextRef="#ctx0" brushRef="#br1" timeOffset="139636">13123 17092,'0'-53,"0"53,0-27,-53 27,-26 0,26 0,27 27,26 26,-53 0,53 53,0-27,0 27,0 0,0-1,26 1,-26-26,53-1,-53 0,27-26,-27 0,0 0,0-26,0 25,0-25,26-27,53 0,-52-27,26-52</inkml:trace>
  <inkml:trace contextRef="#ctx0" brushRef="#br1" timeOffset="140037">13150 17780,'0'26,"26"-26,-26 53,27-53,-27 53,53 0,-53 26,0-52,0-54,26-52,-26 26,0 27,53-1,-53-26,26 53,27 0,0 53,-53-26,0 25,53 1,-53 27,0-27,0 0,0-27</inkml:trace>
  <inkml:trace contextRef="#ctx0" brushRef="#br1" timeOffset="140468">13679 17065,'0'0,"26"0,-26 53,53-53,-53 53,53-53,-53 53,80 0,-27 0,-27 0,-26 26,53 53,-53 1,0-27,53 26,-53-26,0-27,0 0,26-52,-26-1,0-26,-26 0,-54-26,28 26,-1-53</inkml:trace>
  <inkml:trace contextRef="#ctx0" brushRef="#br1" timeOffset="141128">15346 17780,'53'0,"0"0,0 0,26 0,53 0,53 0,1 0,-1 0,0 0,0 0,-52 0,-1 0,-53 0,1 0,-27 0,-27 0</inkml:trace>
  <inkml:trace contextRef="#ctx0" brushRef="#br1" timeOffset="141323">17145 17674,'53'0,"-53"0,26 0,-26 53,0 26,0-26,0-26,-26-1,-27 27,0-27,0-26</inkml:trace>
  <inkml:trace contextRef="#ctx0" brushRef="#br1" timeOffset="141976">15769 17568,'-53'0,"53"53,-26-53,26 53,-53 0,0-53,27 53,-1-53,27 53,-53-53,53 26,0 27,0-27,27-26,-27 27,79-27,-53 53,27-53,0 0,27 0</inkml:trace>
  <inkml:trace contextRef="#ctx0" brushRef="#br1" timeOffset="142602">17171 17621,'0'-27,"0"-25,0 78,0 0,0 1,0 26,53-27,-26 27,-1-53,27 27</inkml:trace>
  <inkml:trace contextRef="#ctx0" brushRef="#br1" timeOffset="143618">19182 16986,'0'-27,"0"-25,27 52,52 0,-26-27,-26 27,-1 0,-26 0,53 53,-53-27,0 27,0 0,-53 27,27-1,-27 0,53 1,-27-54,27 27,53 0,0-53,0 0,26-26,-52 26,-1 0,27-27</inkml:trace>
  <inkml:trace contextRef="#ctx0" brushRef="#br1" timeOffset="143918">19050 17224,'26'-53,"27"53,0-26,27 26,-1 0,0-53,1 53,-1 0,1 0,-28 26,-25-26,-27 80</inkml:trace>
  <inkml:trace contextRef="#ctx0" brushRef="#br1" timeOffset="144474">18785 17647,'27'0,"-1"0,27 27,53-27,0 0,26 0,27 0,-27 0,27 0,26 0,0 0,-52 0,-27 0,-27 0,0 0,-52 0,-1 0,-26 26,0 1</inkml:trace>
  <inkml:trace contextRef="#ctx0" brushRef="#br1" timeOffset="145013">18944 17991,'27'-53,"26"53,-1 0,-52 0,0 80,0-27,0 0,-26 0,26 26,-53-26,53-27,0 27,0-26,0-27,53 0,26 0,1 0,-1 0,1-27,-54 27,-26-26</inkml:trace>
  <inkml:trace contextRef="#ctx0" brushRef="#br1" timeOffset="145283">18891 18256,'27'0,"-1"0,27 0,0 0,0 0,0 0,0 0,26 0</inkml:trace>
  <inkml:trace contextRef="#ctx0" brushRef="#br1" timeOffset="145501">19447 18256,'26'0,"54"0,-54 0,1 0,26 0,-1 0,-25 0,26 0</inkml:trace>
  <inkml:trace contextRef="#ctx0" brushRef="#br1" timeOffset="146069">20320 18177,'0'-27,"0"1,0 26,-79 0,52 0,1 0,26 53,-80-27,80 27,0 0,27-53,-1 0,1 0,26 0,0 0,-27-27,-26 1,26 26,-26-27,53 27,-26 0,26 27,-27 52,27-79,-26 0</inkml:trace>
  <inkml:trace contextRef="#ctx0" brushRef="#br1" timeOffset="146513">21616 17727,'27'26,"-27"1,26 26,-26 0,0-27,0 27,0 0,-26-53</inkml:trace>
  <inkml:trace contextRef="#ctx0" brushRef="#br1" timeOffset="147269">24315 16907,'27'0,"52"0,-52 0,52 52,-53-25,-26 26,27-27,-27 1,0 26,0-27,0 27,0 26,-53-26,53-26,0-1,0 54,53-80,0 0,26 0,0 0,1-27</inkml:trace>
  <inkml:trace contextRef="#ctx0" brushRef="#br1" timeOffset="147495">24368 17145,'27'0,"26"0,-27-27,27 27,26 0,1 0,-27 0,-1 0,-52 27,27-27</inkml:trace>
  <inkml:trace contextRef="#ctx0" brushRef="#br1" timeOffset="147907">24051 16854,'0'0,"0"26,79 80,-79-27,0 1,26 26,-26-1,0 28,53-54,-53-26,53 26,0-52</inkml:trace>
  <inkml:trace contextRef="#ctx0" brushRef="#br1" timeOffset="148312">25268 16880,'0'-26,"26"52,-26 53,53 1,-53 26,53 26,-53 0,0-26,53 26,-53-52,0-1,26 1</inkml:trace>
  <inkml:trace contextRef="#ctx0" brushRef="#br1" timeOffset="148983">26300 17065,'53'0,"-1"0,-25 0,-1 0,54 27,-1 26,0-53,1 53,-1-53,-52 79,26-26,-53-27,-27-26,-26 80,-26-54,-53 27,-1 0,27 0,1-27,-1-26,26 53,1-53,26 0,80 0,25 0</inkml:trace>
  <inkml:trace contextRef="#ctx0" brushRef="#br1" timeOffset="149708">28601 17092,'0'-27,"-52"27,25 0,1 0,-27 0,26 0,1 0,-27 27,26 26,27-27,-79 1,79 26,27-27,-1-26,27 0,26 0,-26 0,0 0,0 0,0 0,-53-53,79 53,-79-26,0 52,0 27,0-27,0 1,27 26,26 0,0-53,0 53,-1-53</inkml:trace>
  <inkml:trace contextRef="#ctx0" brushRef="#br1" timeOffset="150188">27887 16827,'0'27,"0"26,0-1,0 1,0 27,0-27,0 26,0-26,0 0,0 0,0 0,0-53</inkml:trace>
  <inkml:trace contextRef="#ctx0" brushRef="#br1" timeOffset="150645">29369 16933,'0'26,"0"1,0 26,0 0,0 0,0 0,0 0,0 26,26-53,-26 1,53 26,-53-27,27-26</inkml:trace>
  <inkml:trace contextRef="#ctx0" brushRef="#br1" timeOffset="151155">30374 16457,'53'0,"-53"0,53 53,0 79,-53 27,53-1,-53-25,0 26,0-27,0-26,-53 26,-26-26,26-27,-27 1,27-28,27 1,-27-53,53 27,106-80,-27 0</inkml:trace>
  <inkml:trace contextRef="#ctx0" brushRef="#br1" timeOffset="151313">31115 17753,'0'0,"-26"0</inkml:trace>
  <inkml:trace contextRef="#ctx0" brushRef="#br1" timeOffset="152572">27940 16880,'-26'0,"26"-26,0 52,0 1,0 25,0 1,0 0,0-26,-27 26,27-27,0 1,0-1,0 27,0-27,0 27,0 0,0-26,0-1,-53-26</inkml:trace>
  <inkml:trace contextRef="#ctx0" brushRef="#br1" timeOffset="153465">23574 16642,'0'-26,"-26"26,-27 26,-53 80,0 26,53-26,-26 26,26 1,53-1,-53 27,53-54,53 1,0-53,53 27,0-1,26-26,0 0,-52-27,-27 27,0-53,-53 53</inkml:trace>
  <inkml:trace contextRef="#ctx0" brushRef="#br1" timeOffset="155205">27940 16933,'0'-26,"0"-1,0-26,0 53,0 27,0-1,0 1,0 25,0-25,0-1,0 27,0-26,0 26,0 0,0 26,-53-26,53 0,0 0,0 0,0 0,0-27,0 0,0 27,0-26,0-1,0 27,27-106</inkml:trace>
  <inkml:trace contextRef="#ctx0" brushRef="#br1" timeOffset="157108">29448 16801,'0'-53,"0"106,-26 26,26-52,0-1,0 27,-27-53,27 53,0 0,0-27,0 27,0-26,0-1,0 27,0-27,0 27,0 0,0 0,0 27,0-54,0 0,0 27,0-26,0-1,0 27,0-79,0-1,0-26,0-26,0 26,0 27,0-1,0-52,0 26,0 0,0 0,0 0,0 0,0 27,0-1,0-26,0 27,0-1,0-25,0 25,27 27,-27-26,0 26,0 53,0 26,0-79</inkml:trace>
  <inkml:trace contextRef="#ctx0" brushRef="#br1" timeOffset="158271">28707 17118,'-26'0,"26"27,0-1,26 1,-26 26</inkml:trace>
  <inkml:trace contextRef="#ctx0" brushRef="#br1" timeOffset="167913">8334 15689,'0'-26,"0"-27,-26 53,-1-26,-25 26,-1 0,-27 0,-26-53,-52 53,25 0,-25 0,25 0,-52 0,26 0,1-53,52 53,26-53,28 53,-1-27,26 27,27-26,-53 26,53 0,0 26</inkml:trace>
  <inkml:trace contextRef="#ctx0" brushRef="#br1" timeOffset="168223">6535 15240,'0'-27,"-53"27,27 27,-27 26,53-27,-53 53,53-26,-53-26,53 26,0 0,0-27,27-26,25 53,-25-53,52 53,-52-53</inkml:trace>
  <inkml:trace contextRef="#ctx0" brushRef="#br1" timeOffset="169191">397 15372,'0'53,"0"0,0 26,0 1,0-1,0-26,0-27,0 1,0 26,0-53,26 0,54 0,-54 0,27 0,0 0,0 0,26 0,1 0,-27 0,0 0,-27 0</inkml:trace>
  <inkml:trace contextRef="#ctx0" brushRef="#br1" timeOffset="169573">953 15822,'0'0,"26"-53,27 53,0-27,0 27,26-79,-52 53,25-27,-52 0,-26 53,-27 0,27 0,26 53,-53-27,53 1,0 25,26 28,27-54,-26-26,25 0,-25 0,-1 53,27-53,-26 0</inkml:trace>
  <inkml:trace contextRef="#ctx0" brushRef="#br1" timeOffset="170120">1826 15266,'0'-26,"-27"26,27-80,-26 80,26-26,-80 26,27 0,1 0,25 26,27 27,0 27,0-1,0 0,0 1,79-1,-79 27,53-53,-53 0,0 0,0 0,0-27,0 1,0-27</inkml:trace>
  <inkml:trace contextRef="#ctx0" brushRef="#br1" timeOffset="170315">1588 15769,'0'0,"0"-27,52 27,1-53,0 53,0-26,0 26,0 0,-27-79</inkml:trace>
  <inkml:trace contextRef="#ctx0" brushRef="#br1" timeOffset="170561">2090 15319,'0'27,"0"25,0 28,0-1,0 1,0 25,0-52,27 0,-27 0</inkml:trace>
  <inkml:trace contextRef="#ctx0" brushRef="#br1" timeOffset="170787">1958 15689,'0'0,"0"0,26 0,1 0,52 0,1 0,-1-26</inkml:trace>
  <inkml:trace contextRef="#ctx0" brushRef="#br1" timeOffset="170989">2619 15689,'27'0,"26"0,-53-26,26 26,1-26</inkml:trace>
  <inkml:trace contextRef="#ctx0" brushRef="#br1" timeOffset="171371">3069 15346,'-26'0,"-1"0,-52 0,26 52,53 1,0-26,0-27,53 0,-27 0,27 53,-26-53,-27 26,79-26,-79 27,0 26,0-27,0 0,-26-26,-1 53,-26-53</inkml:trace>
  <inkml:trace contextRef="#ctx0" brushRef="#br1" timeOffset="171612">3307 15451,'0'53,"0"-26,27 26,-27-27,0 1,0 25,53-52,-53 27</inkml:trace>
  <inkml:trace contextRef="#ctx0" brushRef="#br1" timeOffset="171791">3387 15213,'0'53</inkml:trace>
  <inkml:trace contextRef="#ctx0" brushRef="#br1" timeOffset="172676">3916 15451,'-53'-26,"53"-1,-27 27,27-52,-52 52,52-27,-80 27,27 0,27 0,-1 0,-26 0,27 0,26 27,-53 25,53-25,0-1,0 54,27-54,-1-26,53 0,-26 0,0 0,0 0,0-106,-27 80,27-27,-53 27,53-1,-53-26,0 27,0 26,0 53,0 0,0-1,0 1,0 0,53-26,0-27,27 53,-1-53,0 0,27-80,-27 54,-26-54,0 28,-53-1,0 26,0-26,0 53,-106 0,80 0,0 53,-27-26,53-1,0 27,0-27,0 1,53 52,-1-79,1 27,0-27,0 0,27 0,-27 0,26 0,-26 0,0 0,26-53</inkml:trace>
  <inkml:trace contextRef="#ctx0" brushRef="#br1" timeOffset="173231">5371 15240,'0'-53,"0"26,-53 27,27 0,-27 0,-27 27,27 26,1 0,-1 0,53-27,0 0,0 27,53-53,-1 0,1 0,-26 0,26 0,-27-79,-26 26,80 0,-80 0,0 0,0-26,0 26,0 27,-27 26,27-27,0 54,0-1,0 27,0 26,0-26,0 0,0 27,0-28,0 1,0 27,0-1,0-52</inkml:trace>
  <inkml:trace contextRef="#ctx0" brushRef="#br1" timeOffset="174133">3942 15107,'0'-53,"0"27,-26 26,26-26,0 78,0-25,0 26,0 0,0 26,0-26,0 26,0-26</inkml:trace>
  <inkml:trace contextRef="#ctx0" brushRef="#br1" timeOffset="175183">2196 16033,'-53'0,"27"27,-27-1,53 27,0-26,26-1,27 27,27 0,-80 0,0-27,0 1,0 26,-80-27,54-26,-27 53,0-53,53 0,0-26,0-1,53-52,-27 52</inkml:trace>
  <inkml:trace contextRef="#ctx0" brushRef="#br1" timeOffset="175566">2328 16351,'53'0,"-26"0,-1 0,27 0,-26-53,-1 53,-26-26,53 26,-53-27,0-26,-53 53,0 0,0 0,53 27,-26-27,26 53,0-1,0 28,0-27,53 0,26-53,-26 0,0 0,0 0</inkml:trace>
  <inkml:trace contextRef="#ctx0" brushRef="#br1" timeOffset="177074">2937 16192,'0'-26,"-53"-27,53 26,-26 27,26-26,-27 26,-52 0,79 53,-53-27,53 27,0 0,26-53,27 0,-26 0,26 0,-27 0,-26 53,0-27,0 27,0 27,0-27,0-27,0 1,53 26,-27-80,54-79,-27 53,-27-26,27 0,-27 26,27 26,-26-26,-27 80,0 26,-53-53,53 53,0-27,26 27,-26-27,27-26,-27 27,26-27,27 0,-53 0,0-27,27 27,-27-79,0 26,53 80,-53-1,53 27,-27-27,27 27,0 0,0-53,53 53,-80-53,0 0,27-26,-26-27,26 0,-53-53,26 27,-26-1,0 27,0 27,0 26,-26 0,26 53,-53 26,53-26,0 26,0 1,26-27,1 0,-1-53,27 26,-26-26,-1 0,27 0,-53 0,53 0,-53-53,53 27,-53-1,53 27,-27 0,27 0,-53-79,53 79,-53-27,53 27,-53-26,26 26,1 26,-27 1,53 52,-53-26,0 27,0-54,26-26</inkml:trace>
  <inkml:trace contextRef="#ctx0" brushRef="#br1" timeOffset="177777">4974 16139,'0'-26,"-26"26,-1 0,-26 26,0 27,53 27,-26-28,26 1,0-26,26 26,54-53,26 26,-27-26,27-26,-27-27,1 26,-54-26,-26 27,0 0,0 26,-79 0,-1 26,80 27,0-27,0 27,27-53,-1 53,54-53,-27 53,-1-53,28 0,-27 0</inkml:trace>
  <inkml:trace contextRef="#ctx0" brushRef="#br1" timeOffset="179193">9737 17674,'0'-53,"0"26,-27 27,-52-52,26 52,0 0,-26 0,-27 0,0-27,0 27,0 0,27 0,0 0,26 0,26-53,1 53,26-26,-53 26,53-27,26 27,-26-53</inkml:trace>
  <inkml:trace contextRef="#ctx0" brushRef="#br1" timeOffset="179463">8784 17303,'0'-52,"-26"52,-27 0,0 26,53 0,-53 27,0 0,53-26,0 26,0-27,0 27,0 26,0-79,0 80,79-80,-52 53,26-53</inkml:trace>
  <inkml:trace contextRef="#ctx0" brushRef="#br1" timeOffset="181121">1296 17224,'0'27,"0"25,0 1,0 0,0 0,0-26,-52-1,52 53,-27-79,27-52,0-1,0-27,0-26,0 1,0 25,0 1,0-1,0 54,27 0,-1-27,0 53,27 0,-53 26,27 1,-27 25,0 1,0 27,0-27,0 0,0 0,0-1,0-25,-53-27,53 26,0 1,26-27,27 0,-26 53,-1-53,27 0,0 26,-26-26,25 0,-25 0</inkml:trace>
  <inkml:trace contextRef="#ctx0" brushRef="#br1" timeOffset="181374">1773 17330,'26'26,"-26"27,0 0,0-26,0-1,0 27,0-27,0 1</inkml:trace>
  <inkml:trace contextRef="#ctx0" brushRef="#br1" timeOffset="181586">1799 17118,'0'0,"0"27</inkml:trace>
  <inkml:trace contextRef="#ctx0" brushRef="#br1" timeOffset="182209">2328 17251,'0'-53,"-53"26,27 27,0 0,-27 0,0 0,0 0,0 0,0 0,26 53,27-26,53-27,-26 0,-1 0,27 0,-26 0,-1 0,27 0,0 0,-53 52,26-25,-26-1,0 27,80 27,-80-27,0-1,26 1,-26 27,0-27,0 0,0-27,-26 27,-27-53,26 0,-25-26,52-54,0 1,0-27,0 0</inkml:trace>
  <inkml:trace contextRef="#ctx0" brushRef="#br1" timeOffset="182538">2487 17092,'0'26,"0"54,0 25,0 28,0-54,0 0,0-26,0 0,0-26,27-27,-27 53,52-53,1 0,-53-27,53 1,-53-27,80-27,-80 54,26 26,-26-26,0 26,27 52,-27-25,53-1,-53 27,0-26,26-1</inkml:trace>
  <inkml:trace contextRef="#ctx0" brushRef="#br1" timeOffset="182867">3149 17171,'0'0,"0"80,0-28,0 1,0 27,0-27,0 0,0-1,0 1,0 0,0-26,0-27</inkml:trace>
  <inkml:trace contextRef="#ctx0" brushRef="#br1" timeOffset="183086">2910 17515,'27'-79,"26"79,0 0,0 0,0 0,26 0,27 0,-27 0,1 0,-28 0,1 0</inkml:trace>
  <inkml:trace contextRef="#ctx0" brushRef="#br1" timeOffset="185004">4128 17145,'0'-53,"-53"26,26 27,1 0,26 27,-53 26,53 26,26-52,27 25,-53 1,53-26,-53 26,0 0,-26 0,-1-53,-26 26,0-26</inkml:trace>
  <inkml:trace contextRef="#ctx0" brushRef="#br1" timeOffset="185252">4233 17303,'27'0,"26"53,-53-26,0-1,0 1,0 26,0-27</inkml:trace>
  <inkml:trace contextRef="#ctx0" brushRef="#br1" timeOffset="185446">4366 17092,'0'-27,"0"27</inkml:trace>
  <inkml:trace contextRef="#ctx0" brushRef="#br1" timeOffset="186355">4895 17409,'0'-26,"0"-1,0-26,0 27,-53 26,0 0,27 0,-1 0,-26 0,27 0,-27 79,53-52,-27-27,27 26,0 1,0-27,53 0,0 0,0 0,0-27,0 27,-27-53,-26 27,80-27,-80 27,0-27,0 26,0 1,0-27,0 0,0 26,26 27,-26 27,27 26,-27 26,0-26,0 0,0 26,0 1,0-27,79 0,27-1,-27-52,27 0,26-79,-26 0,-26-27,-1 27,-26-27,-53 53,0 26,0 1,-27 26,1 0,-27 0,-26 53,52-27,1 1,26 26,-53-27,53 27,0-27,0 1,26 52,54-79,-54 27,1-27,52 0,-26 0,0 0,26 0,-26 0,0 0,26-27</inkml:trace>
  <inkml:trace contextRef="#ctx0" brushRef="#br1" timeOffset="186962">6588 17171,'0'-53,"0"27,0-27,-26 53,-1 0,-26 0,-26 0,-27 0,53 53,0-27,0 27,53-26,0 26,53-53,0 0,27 0,-28 0,28-53,-1 0,-26 26,-26-26,-27 27,53-1,-53-26,0-26,0 26,-27 0,27 0,-53 0,53 27,0 79,0 26,0-26,0 27,0-1,0 0,0 1,0 26,0 26,0-79,0 0</inkml:trace>
  <inkml:trace contextRef="#ctx0" brushRef="#br1" timeOffset="189175">4471 17833,'0'-53,"0"26,-26 27,26-26,-26 26,-1 0,-26 26,53 1,0 26,0-27,0 1,0-1,0 27,0-27,0 27,0 0,-26-26,-27-27,-27 0,54 0,52 0,54 0</inkml:trace>
  <inkml:trace contextRef="#ctx0" brushRef="#br1" timeOffset="189556">4498 18071,'53'0,"-53"0,53 0,-27 0,27 0,-26-53,-1 53,-26-27,53 27,-53-53,0 27,-26 26,-27 0,26 0,1 0,26 26,-80 27,80-26,-26-1,26 27,0-26,0 26,0-53,53 0,0 0,0 0,-27 0,27 0,0 0</inkml:trace>
  <inkml:trace contextRef="#ctx0" brushRef="#br1" timeOffset="190104">5054 17859,'0'-26,"-27"-27,-26 53,27 0,-27 26,26 1,-26 26,53-27,-26-26,26 53,0 0,53-53,-27 0,1 0,26 0,-27 0,1 0,26 0,-53 26,0 1,0 26,0 0,-27-1,27-25,0 26,-26-27,26 1,0-27,53 0,-53-27,52-26,-52 27,80-27,-27 0,0 0,-53 0</inkml:trace>
  <inkml:trace contextRef="#ctx0" brushRef="#br1" timeOffset="190960">5424 17965,'0'53,"0"0,0 0,53 0,-27-53,1 0,26 0,-53-27,26-26,-26 27,0-27,0 79,0 1,27-27,26 53,-27-53,27 0,0 0,-27 0,27-27,-53 1,0-27,0 0,-26 53,-1 0,1 0,-54 0,80 26,0 54,80-27,-54-53,1 0,26 53,-27-53,27 0,0 0,-79 0,78 0,-25 0,52 0,-52 26,-27-26,53-53,-53 27,26 26,-26-53,53 53,-27 0,1 26,26 54,-53-28,53-25,-53 26,53-53</inkml:trace>
  <inkml:trace contextRef="#ctx0" brushRef="#br1" timeOffset="191732">6826 17938,'0'-52,"0"25,0 27,-26 0,-27 0,26 0,-25 53,25 0,27 0,0 26,0-26,53-26,26 25,54-52,-28 0,28 0,-1 0,-53-52,1 25,-54 27,-26-53,0 0,-53 0,27 53,-27 0,0 0,-26 27,52-27,27 53,0 26,0-52,0 25,53-25,0 26,0-53,0 53,26-53,-26 0,0 0</inkml:trace>
  <inkml:trace contextRef="#ctx0" brushRef="#br1" timeOffset="193074">6191 18018,'0'26,"0"1,0 26,0 0,0 26,0-26,0-27,53-26,-53-53,27 0,52 1,-26-1,0 26,0-26,-27 27,-26 26,53 0,-53 53,0-27,27 27,-27-26,0 25,0-25,0-1,0 27,0 0,26-53,27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1024" units="cm"/>
        </inkml:traceFormat>
        <inkml:channelProperties>
          <inkml:channelProperty channel="X" name="resolution" value="28.31858" units="1/cm"/>
          <inkml:channelProperty channel="Y" name="resolution" value="28.36565" units="1/cm"/>
        </inkml:channelProperties>
      </inkml:inkSource>
      <inkml:timestamp xml:id="ts0" timeString="2021-06-02T10:12:50.9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28813 9578,'0'26,"27"-26,-27 27,0 25,53-52,-53 27,0-1,0 27,0-26,0-1,0 1,0 26,0-27</inkml:trace>
  <inkml:trace contextRef="#ctx0" brushRef="#br0" timeOffset="351.8592">28919 10742,'0'26,"0"27,0-26,53-1,-53 27,0-27,0 1,26 26,-26-27,0 1,0 26,53-27,-53 1,0 25,0-25,0-1,0 27,0-26,0 26,0 0,0 0,0 26,0-26,0 0,0 0</inkml:trace>
  <inkml:trace contextRef="#ctx0" brushRef="#br0" timeOffset="713.7144">29025 12303,'0'26,"0"1,0 26,0 0,0-1,0 1,26 0,-26 27,0-54,0 1,0 26,0-27,0 0,0 1,0 26,0-27,27 27,-27 0,0 0,0 0,0 0,0 0,0 26,0-26,0 0,0 0,0 0,0 26,0 1,0-28</inkml:trace>
  <inkml:trace contextRef="#ctx0" brushRef="#br0" timeOffset="984.606">29131 13970,'26'0,"-26"0,27 0,25 0,28 0,-1 0,-52 0,-1 0,54 0,-28-27</inkml:trace>
  <inkml:trace contextRef="#ctx0" brushRef="#br0" timeOffset="1475.4096">31380 13864,'26'0,"53"0,-26 0,-26 0,26 0,26 0,-26 0,0 53,0-53,0 0,26 0,27 0,-27 26,1-26,-1 0,27 0,53 0,-53 0,-1 0,-25 0,-1 0,0 0,1 0,-27 0,26 0,-26 0,0 0,0 0,0 53,-27-53,1 0,26 0,-27 27,27-27,-53 26,53-26</inkml:trace>
  <inkml:trace contextRef="#ctx0" brushRef="#br0" timeOffset="2606.9568">30030 9974,'0'-52,"0"104,0-25,-53 26,53 0,-53 0,53-27,-53-26,53 53,-26 0</inkml:trace>
  <inkml:trace contextRef="#ctx0" brushRef="#br0" timeOffset="2870.8512">29845 9974,'0'-26,"53"52,-53 27,26 0,-26-26,0 52,80-52,-80-1,26 27,1-53,26 0,-27 0</inkml:trace>
  <inkml:trace contextRef="#ctx0" brushRef="#br0" timeOffset="3249.6996">30321 9842,'0'27,"0"-1,0 27,0 0,-26 0,26 0,0 26,0-26,0 0,0-27,0 27,0-26,106-27</inkml:trace>
  <inkml:trace contextRef="#ctx0" brushRef="#br0" timeOffset="3648.54">30427 10001,'0'-27,"53"27,-27 0,1 0,-27 27,53-1,-53 27,0-26,0-1,0 27,-27-26,27-1,0 53,53-79,0 0,0 0,-26 0,26-26</inkml:trace>
  <inkml:trace contextRef="#ctx0" brushRef="#br0" timeOffset="3898.44">30454 10186,'0'0,"0"0,52 0,-25 0,-1 0,27 0,27 0</inkml:trace>
  <inkml:trace contextRef="#ctx0" brushRef="#br0" timeOffset="4488.204">30877 9948,'53'0,"-27"0,1 0,26 53,-27-27,-26 27,53-26,-53-1,0 27,0-26,-26-1,26 27,-80-27,54-26,26 53,-53-53</inkml:trace>
  <inkml:trace contextRef="#ctx0" brushRef="#br0" timeOffset="4870.0512">31221 10027,'26'0,"1"0,-1 0,-26 27</inkml:trace>
  <inkml:trace contextRef="#ctx0" brushRef="#br0" timeOffset="5012.994">31300 10266,'53'0,"0"0,-53-27,53 27</inkml:trace>
  <inkml:trace contextRef="#ctx0" brushRef="#br0" timeOffset="6639.3432">32120 9657,'0'-26,"27"26,26 0,0 52,-53-25,0 26,0 0,0 0,0 26,0-26,0-27,0 27,0 0,0-53,26 0,27 0,0 0,-27-26</inkml:trace>
  <inkml:trace contextRef="#ctx0" brushRef="#br0" timeOffset="6925.2288">32120 9922,'27'0,"-1"0,80 0,-53 0,0 0,0 0,0-27</inkml:trace>
  <inkml:trace contextRef="#ctx0" brushRef="#br0" timeOffset="7777.8876">31829 10213,'27'0,"-1"0,27 0,0 0,53 0,0 0,26 0,0-27,-52 27,-1 0,-26 0,0 0,0 0,-53 0,26 0</inkml:trace>
  <inkml:trace contextRef="#ctx0" brushRef="#br0" timeOffset="8882.4455">31776 10504,'27'0,"-27"-53,53 53,0 0,-53 53,26-53,-26 53,0-27,0 0,0 27,0 0,0 0,0-26,53-27,0 0,-26 0,-1 0</inkml:trace>
  <inkml:trace contextRef="#ctx0" brushRef="#br0" timeOffset="9243.3012">31750 10715,'0'0,"79"0,-26-26,-26 26,-1 0,27 0,-26 0,-1 0</inkml:trace>
  <inkml:trace contextRef="#ctx0" brushRef="#br0" timeOffset="9783.0852">32306 10689,'26'0,"1"0,-1 0,27 0,-27 0,1 0,26-53,-27 53,1 0</inkml:trace>
  <inkml:trace contextRef="#ctx0" brushRef="#br0" timeOffset="10201.9175">32782 10477,'0'-53,"0"27,0 26,0 53,0-27,0 1,0 26,0-27,0 0,0 27,0-26</inkml:trace>
  <inkml:trace contextRef="#ctx0" brushRef="#br0" timeOffset="11692.3212">31962 9631,'26'0,"1"0,-1 0,1 0,25 0,-25 0,-1 0,27 0,-53 0,0 26</inkml:trace>
  <inkml:trace contextRef="#ctx0" brushRef="#br0" timeOffset="12665.9316">32782 10424,'0'-53,"53"80,-53-1,0 27,0 0,0-26,0-1,0 27,0-27,0 27</inkml:trace>
  <inkml:trace contextRef="#ctx0" brushRef="#br0" timeOffset="33350.6544">24527 15028,'0'0,"26"0,27 26,-26-26,-1 0,54 0</inkml:trace>
  <inkml:trace contextRef="#ctx0" brushRef="#br0" timeOffset="68281.6764">27437 14763,'0'-52,"0"25,0 27,27 0,-27 53,0-27,26-26,-26 27,0 26,53-53,-53 26,0 1,27-27,-27 53,0-27,0 1,0 25,0-25,0-1,0 1,0 26,0-27,0 1,0 26,26-53,-26 26,0 1,0 25,53-25,-53-1,0 27,0-26,26-27,-26 26,0 27,0-26,0-1,0 27,27-53,-27 26,0-26,0-53,0 27,0 0,0 26,0-53,-27 0,27 0,-52 0,52 26,-27 27,27-26,0-27,-53 27,53-1,0-26,-26 53,26-26,0-1,-27-26,27 27,-53 26,53-27,0-25,0 25,-26 27,26-26,0-27,0 26,0 1,0-1,0-26,0 80,0 26,53-27</inkml:trace>
  <inkml:trace contextRef="#ctx0" brushRef="#br0" timeOffset="70322.8596">29078 14763,'0'0,"26"0,-26 27,0 26,0 0,0 0,53-27,-53 27,0-27,0 1,0 26,0-27,0 1,27-27,-27 53,0-27,0 1,0-1,0 27,0-27,0 1,0 26,0-27,0 1,52-27,-52 53,0-27,0 1,0 25,0-25,0-1,0 27,0-26,0-1,0-26,0-26,-26-27,26-27,0 28,-26-1,26-27,0 27,0 27,-53-27,53 0,0 80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1024" units="cm"/>
        </inkml:traceFormat>
        <inkml:channelProperties>
          <inkml:channelProperty channel="X" name="resolution" value="28.31858" units="1/cm"/>
          <inkml:channelProperty channel="Y" name="resolution" value="28.36565" units="1/cm"/>
        </inkml:channelProperties>
      </inkml:inkSource>
      <inkml:timestamp xml:id="ts0" timeString="2021-06-02T05:06:13.733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2223 608,'0'27,"0"-1,0 54,0 52,-27-26,27-1,0-25,0-1,0-52,0-1,27 27,-1-53,27 0,26 0,27-53,-27 0,-26 27,-53-1</inkml:trace>
  <inkml:trace contextRef="#ctx0" brushRef="#br0" timeOffset="221.2896">2302 1032,'26'-53,"27"53,-26 0,52 0,-26 0,0 0,0 0,0 0,-53-27</inkml:trace>
  <inkml:trace contextRef="#ctx0" brushRef="#br0" timeOffset="487.4349">2328 582,'0'-27,"27"27,-1 0,1 0,26 0,0 0,-1-53,1 53,0 0,27 0,-27 0,-27 0</inkml:trace>
  <inkml:trace contextRef="#ctx0" brushRef="#br0" timeOffset="763.5488">3307 846,'0'27,"-26"-1,26 27,-53 27,0-28,27 1,-27 0,26 0,27-26,-79 26,79-27,-27-26</inkml:trace>
  <inkml:trace contextRef="#ctx0" brushRef="#br0" timeOffset="994.8064">2910 979,'0'-27,"27"27,-1 0,27 27,0 26,0-27,0 27,-27-27,27 27,-26-53,-1 27,27-27</inkml:trace>
  <inkml:trace contextRef="#ctx0" brushRef="#br0" timeOffset="1195.1628">3519 846,'0'-79,"0"26,26 80,-26 25,0 28,0-1</inkml:trace>
  <inkml:trace contextRef="#ctx0" brushRef="#br0" timeOffset="1352.6576">3545 1323,'0'53</inkml:trace>
  <inkml:trace contextRef="#ctx0" brushRef="#br0" timeOffset="1510.1516">3889 820,'0'-27,"0"80,0 27,0-1,-53 0</inkml:trace>
  <inkml:trace contextRef="#ctx0" brushRef="#br0" timeOffset="1697.5504">2805 2037,'53'-26,"26"26,53-53,-26 53,26-80,-26 80</inkml:trace>
  <inkml:trace contextRef="#ctx0" brushRef="#br0" timeOffset="3222.6544">6138 1111,'53'0,"-26"26,26 27,-27 0,-26 27,53 25,-53-25,0-27,0-27,0 27,0-106,0-53,0 27,79 0,-79 26,53-27,-53 54,0 79,0 0,53 26,-53-26,0-27,53 27,-53-26,53 26,-26-53,25 53,-25-53,26 0</inkml:trace>
  <inkml:trace contextRef="#ctx0" brushRef="#br0" timeOffset="3693.144">7382 582,'0'-27,"-53"27,27 0,-27 0,53 53,-80 0,80 0,-26 26,26 1,0-27,0 0,0 26,0-26,0 26,0 27,0-53,0 0,79 0,-79 0,27-27,-27 27,53-53,-53 53,26-26,0-27,-26 26,53-26,0 0,-26 0,26 0,0 0</inkml:trace>
  <inkml:trace contextRef="#ctx0" brushRef="#br0" timeOffset="4052.1585">7699 1164,'53'79,"-53"-26,0 27,27-54,-27 0,0 27,53-26,-53 26,26-53,-26-27,27 1,-27-27,0-26,0 52,0 1,79 26,-53 79,27-26,-26 0,26 0</inkml:trace>
  <inkml:trace contextRef="#ctx0" brushRef="#br0" timeOffset="5292.7996">8334 793,'0'-52,"0"25,0 1,0-27,80 53,-54-27,27 27,0 0,-26 0,-1 0,27 0,-53 0,53 0,-53 80,26-1,-26 0,0-26,53 0,-53 0,0 26,27 27,-27-26,79-1,-79-26,26 0,-26 26,53-52,-53-1,0 27,0 0,0-27,0-26,-53 0,27 53,-27-53,-26 0,52 0,27-26,-26 26,26-27,-27 27</inkml:trace>
  <inkml:trace contextRef="#ctx0" brushRef="#br0" timeOffset="5795.4385">9525 1349,'0'-26,"26"26,27 0,0 0,-26 0,26 0,-53 0</inkml:trace>
  <inkml:trace contextRef="#ctx0" brushRef="#br0" timeOffset="5951.0176">9631 1640,'53'-26,"0"26,-27 0,-26 26</inkml:trace>
  <inkml:trace contextRef="#ctx0" brushRef="#br0" timeOffset="9450.5434">10769 1376,'0'-27,"0"1,0-54,0 80,0-53,0 0,-53 53,53-53,-27 53,1 0,-80 53,79 27,-25-1,25 1,27-1,-53 0,53-52,27 26,-1-53,27 0,0 0,0 0,-27-53,27 0,-53 0,27 0,-27 0,0 27,0-1,0 54,0-1,0 1,53 25,-53-25,52 26,-25-53,-27 53,53-53,0 0,-27 0</inkml:trace>
  <inkml:trace contextRef="#ctx0" brushRef="#br0" timeOffset="9840.4877">10186 714,'27'0,"-27"-53,53 53,-27 0,1 0,26 0,0 0,0 0,-1-53</inkml:trace>
  <inkml:trace contextRef="#ctx0" brushRef="#br0" timeOffset="10199.5157">10769 397,'26'0,"0"0,-26 52,80 1,-80 0,0 0,0 0,0-26,26-1,-26-26,27 0,-27-79,53 26,-53 26,53 1,0-27,-1 53,-25 0,-27 26,53 27,-53 0,0 0,0 27,0 25,0-25</inkml:trace>
  <inkml:trace contextRef="#ctx0" brushRef="#br0" timeOffset="11023.2855">11906 846,'0'0,"0"53,-53 27,53-27,0-27,0 0,27 27,-27-26,26-27,-26 53,53-53,27 0,-28 0,-52 0,53-27,-53-52,53 26,-53 0,0 0,27 0,-27 27,0 26,0 53,0 26,0-26,0 0,0-27,0 27,0-26,26-1,80 54,-53-80,-27 0</inkml:trace>
  <inkml:trace contextRef="#ctx0" brushRef="#br0" timeOffset="11537.8923">13070 370,'0'-53,"0"27,0 26,-52 0,-1 0,0 53,0 26,26-26,-26 26,53 1,-53 52,53-53,0 1,0-27,0 26,0-26,0 0,0 0,27 26,-27-52,0 26,26-53,-26 52,53-25,0-27,-26 0,26 0,0-53</inkml:trace>
  <inkml:trace contextRef="#ctx0" brushRef="#br0" timeOffset="12292.8484">13044 1084,'0'-26,"0"26,79 0,-52 26,26-26,0 0,0 0,-27 0,27 0,-27 0</inkml:trace>
  <inkml:trace contextRef="#ctx0" brushRef="#br0" timeOffset="12681.7954">13547 952,'79'27,"-79"26,27-1,-27 28,0-1,52-26,-52-26,0 26,0-80,0 1,0-1,27-52,-27 26,0 0,53 0,-27 0,27 53,-53 0,80 0,-54 106,-26-80,53 27,-53-26,0-1,26 27,-26-26,0-1</inkml:trace>
  <inkml:trace contextRef="#ctx0" brushRef="#br0" timeOffset="12947.0772">14446 1164,'27'0,"26"0,-27 0,1 0,25 0,28 0,-27-27</inkml:trace>
  <inkml:trace contextRef="#ctx0" brushRef="#br0" timeOffset="13168.4777">15081 820,'0'26,"0"27,0 27,27 25,-27-25,0-1,0-26,0 0,0-26</inkml:trace>
  <inkml:trace contextRef="#ctx0" brushRef="#br0" timeOffset="13849.6337">15637 397,'53'-53,"0"0,-27 53,27 0,-53 26,53 1,-53-1,53 53,-53-26,0 27,0-1,0 27,0-27,0 1,0-1,0-26,0 26,0-26,26 0,-26-26,0 52,53-52,-53 25,0 1,-26-53,-27 0,26 0,-25 0,25 0,1 0,-27 0</inkml:trace>
  <inkml:trace contextRef="#ctx0" brushRef="#br0" timeOffset="17169.6454">17066 1190,'0'-26,"-27"26,27 0,27 0,52 0,0 0,27 0,0 0,79 0,0 0,1 0,-1 0,-79 0,0 0,-1 0,-25 0,-1 0,1 0,-28 0,1 0,0-53,0 53,27 0,-54 0,0 0,1 0,26 0</inkml:trace>
  <inkml:trace contextRef="#ctx0" brushRef="#br0" timeOffset="17379.0784">19050 741,'26'0,"1"0,26 52,-27 1,-26 0,53 0,-53 27,0-28,-53 28,-26 26,-53-27,-1 0,54-52,0-27</inkml:trace>
  <inkml:trace contextRef="#ctx0" brushRef="#br0" timeOffset="18127.0534">17145 873,'-53'0,"0"0,-53 79,27-26,26 26,0-52,53 26,-26-27,26 27,0 0,53-26,0 26,-1-27,28 27,-1-53,27 53,-27-53,-52 79</inkml:trace>
  <inkml:trace contextRef="#ctx0" brushRef="#br0" timeOffset="21447.0651">21299 370,'0'-53,"0"0,0 27,0 26,-53 0,0 0,0 0,53 26,-53 1,53 26,-26-27,26 1,0 25,0 1,0-53,26 0,1 0,26 0,-27 0,27-26,-26-27,-27 27,26 26,-26 0,0 26,53 27,-53 0,26-27,-26 27,53 0,-53-26</inkml:trace>
  <inkml:trace contextRef="#ctx0" brushRef="#br0" timeOffset="21896.8474">21775 158,'0'-26,"53"26,0 0,0 0,0 53,0 26,-53-52,0 52,0-26,0-27,-80 1,80 26,-26-53,26 53,26 0,1-53,26 53,0-53,53 0,-27 0,-26 0,-53-27</inkml:trace>
  <inkml:trace contextRef="#ctx0" brushRef="#br0" timeOffset="22122.2372">21643 449,'79'0,"1"0,-27 27,0-27,26 0,0 0,1 0,-1 0</inkml:trace>
  <inkml:trace contextRef="#ctx0" brushRef="#br0" timeOffset="23062.6911">20690 952,'0'-53,"80"53,79 0,52 0,160-53,78 53,54 0,-106 0,-79 0,-107 0,-26 0,-52 0,-80 0,-80 27</inkml:trace>
  <inkml:trace contextRef="#ctx0" brushRef="#br0" timeOffset="24768.0741">21034 1402,'0'-26,"0"52,0 27,0 26,0-26,0 27,0-1,0 0,0-26,0 0,0 0,0-26</inkml:trace>
  <inkml:trace contextRef="#ctx0" brushRef="#br0" timeOffset="24991.4693">21273 1799,'26'-53,"27"53,26 0,-26 0,0 0,-26 0,25 26</inkml:trace>
  <inkml:trace contextRef="#ctx0" brushRef="#br0" timeOffset="25643.7035">22251 1667,'0'-27,"0"27,0-53,-52 27,25 26,1 0,26 0,-53 53,53-27,-27 1,27 25,0-25,0-1,0-26,53 0,-26 0,-1 0,-26-26,27 26,-27-53,0 27,0-27,0 106,52-1,-52 1,0-26,0 26,27-27,-27 1,0 26</inkml:trace>
  <inkml:trace contextRef="#ctx0" brushRef="#br0" timeOffset="26078.5263">22701 1428,'0'-52,"80"104,-54-52,53 53,-52-53,-27 80,26-80,-26 53,0-27,0 1,0 52,-53-53,53 1,-52-27,52 79,0-52,79 26,0-53,27 0,0 0,-27-27,-26 27</inkml:trace>
  <inkml:trace contextRef="#ctx0" brushRef="#br0" timeOffset="26272.9998">22701 1587,'53'0,"0"0,0 0,26 0,1 0,-1 0,27 0,-27 0</inkml:trace>
  <inkml:trace contextRef="#ctx0" brushRef="#br0" timeOffset="27475.7436">24606 873,'0'-27,"27"27,-1 0,27 0,-26 0,25 53</inkml:trace>
  <inkml:trace contextRef="#ctx0" brushRef="#br0" timeOffset="27624.3413">24606 1217,'53'0,"-26"0,26 0,-1 0,1 0</inkml:trace>
  <inkml:trace contextRef="#ctx0" brushRef="#br0" timeOffset="28545.8465">26696 53,'0'-27,"27"27,26 0,-27 0,27 27,-26-1,26 27,-27-27,-26 27,0-26,0-1,0 27,0-26,0-1,0 27,0-27,0 1,0 52,0 1,53-80,26 0,1 0,-27 0,-27 0</inkml:trace>
  <inkml:trace contextRef="#ctx0" brushRef="#br0" timeOffset="28808.1364">26723 449,'-27'-52,"27"25,53 27,0 0,0 0,27 0,-1 0,0 0,27 0,-26 0,-28 27,1-27</inkml:trace>
  <inkml:trace contextRef="#ctx0" brushRef="#br0" timeOffset="29175.1428">25956 1032,'53'0,"52"-27,81 27,52-53,0 53,79-53,54 53,-107 0,-26 0,-79 0,-79 0,-54 0,-26 80,-53-80</inkml:trace>
  <inkml:trace contextRef="#ctx0" brushRef="#br0" timeOffset="29727.647">26670 1217,'0'26,"26"-26,-26 53,27-53,-27 53,53-53,-53 27,26 25,-26 1,0 0,-53-53,27 80,-27-54,27-26,26 53,-53-53,53 79,0-52,26-27,27 0,26 0,1 0,-1 0,1 0,-54 0</inkml:trace>
  <inkml:trace contextRef="#ctx0" brushRef="#br0" timeOffset="30011.8775">26458 1587,'0'-26,"80"26,-27 0,0 0,26 0,-26 0,-27 0,1 0,26 0,-53 0</inkml:trace>
  <inkml:trace contextRef="#ctx0" brushRef="#br0" timeOffset="30244.2484">27226 1640,'26'0,"53"0,-52 0,-1 0</inkml:trace>
  <inkml:trace contextRef="#ctx0" brushRef="#br0" timeOffset="30491.5788">27781 1217,'0'0,"0"79,0-52,0 26,0-1,0 1,0 27,0-54</inkml:trace>
  <inkml:trace contextRef="#ctx0" brushRef="#br0" timeOffset="30708.9902">27649 1719,'26'0,"1"-26,52 26,-26 0,0 0,0 0,-27 0</inkml:trace>
  <inkml:trace contextRef="#ctx0" brushRef="#br0" timeOffset="31223.597">27808 2090,'0'-27,"-27"27,-26 0,-26 0,53 0,-27 27,0 26,53 0,26 0,54-53,-28 0,-25 0,-1-27,27 27,-26-53,-27 80,0-1,0 54,79-80,0 52,-26-52</inkml:trace>
  <inkml:trace contextRef="#ctx0" brushRef="#br0" timeOffset="31799.0391">28840 1084,'79'0,"-79"53,53 27,-53-27,0 0,0 0,0 26,-53-79</inkml:trace>
  <inkml:trace contextRef="#ctx0" brushRef="#br0" timeOffset="34471.8031">29898 608,'0'-26,"0"26,26 0,54 0,-54 0,1 26,26 1,-53-1,26 27,-26 0,0 0,0 53,-53-53,27 0,26-1,-53 28,53-54,0 1,0-27,53 79,0-79,26 0,0 0,-26 0,0 0,-53-26</inkml:trace>
  <inkml:trace contextRef="#ctx0" brushRef="#br0" timeOffset="34679.2411">29977 979,'27'-27,"26"27,0 0,-27 0,27 0,0 0,26 0,-52 0</inkml:trace>
  <inkml:trace contextRef="#ctx0" brushRef="#br0" timeOffset="35095.1156">29501 661,'27'0,"-27"27,52 52,-52 0,0 1,0 26,0-27,27 0,-27 1,0-1,79 0,-79-52,53-27</inkml:trace>
  <inkml:trace contextRef="#ctx0" brushRef="#br0" timeOffset="35517.9708">30454 793,'0'53,"0"0,0 0,0 0,0 26,79 27,-79-26,53-1,-53-26,0 0,0 0,0 0,26-53</inkml:trace>
  <inkml:trace contextRef="#ctx0" brushRef="#br0" timeOffset="35881.9853">31036 793,'0'53,"-27"0,27 0,-53-26,53-1,-53 27,53-27,-53-26,53 53,-52-53,52 27,26-27,0 26,1-26,52 0,27 80,-53-80,0 26,0-26</inkml:trace>
  <inkml:trace contextRef="#ctx0" brushRef="#br0" timeOffset="36749.6363">31882 158,'0'-52,"0"78,0 27,0 0,0 26,0 1,0-1,0 0,0 1,0-1,0-26</inkml:trace>
  <inkml:trace contextRef="#ctx0" brushRef="#br0" timeOffset="36983.0045">31512 1032,'53'-27,"26"27,27 0,53 0,-27 0,27 0,-53 0,-53 0,-27 0,-26 27</inkml:trace>
  <inkml:trace contextRef="#ctx0" brushRef="#br0" timeOffset="37587.3683">32147 1402,'26'-26,"-26"-54,-26 80,-27 0,-26 0,-1 0,1 53,-1 0,54 0,26 0,-53-27,53 27,0-26,53-27,26 53,-26-53,0 0,-26 0,26-53,0 0,-53 0,0 0,0 106,0 0,0 0,0 0,52-1,-52 28,53-27</inkml:trace>
  <inkml:trace contextRef="#ctx0" brushRef="#br0" timeOffset="37975.318">31565 1296,'-27'0,"27"0,0 53,0-26,0 25,0 1,0 27,0-1,0 0,0 1,0-27</inkml:trace>
  <inkml:trace contextRef="#ctx0" brushRef="#br0" timeOffset="38419.1165">32173 1376,'0'0,"0"52,0-25,0-1,-26-26</inkml:trace>
  <inkml:trace contextRef="#ctx0" brushRef="#br0" timeOffset="38791.1092">32517 1323,'0'53,"0"-1,0 1,0 0,0 27,0-1,0 0,0 1,0-54,0 1,0 26,0-53,53 0</inkml:trace>
  <inkml:trace contextRef="#ctx0" brushRef="#br0" timeOffset="39441.349">33046 979,'-26'0,"26"-53,26 53,-26 53,0 26</inkml:trace>
  <inkml:trace contextRef="#ctx0" brushRef="#br0" timeOffset="52357.3813">4789 1217,'0'26,"0"27,0-26,0 26,0-1,0 1,0-26,0-1,0 27,26-53,-26 27</inkml:trace>
  <inkml:trace contextRef="#ctx0" brushRef="#br0" timeOffset="52587.7576">5212 1296,'27'0,"-27"0,0 27,0 26,0-1,0 1,0 0,0 27,0-27,0-27,0 0,-53-26</inkml:trace>
  <inkml:trace contextRef="#ctx0" brushRef="#br0" timeOffset="52924.845">4710 1032,'0'-27,"0"27,0 27,26-27</inkml:trace>
  <inkml:trace contextRef="#ctx0" brushRef="#br0" timeOffset="53994.9479">4022 3228,'0'53,"0"-27,0 27,0 26,0-26,0 0,0 0,0 0,53-53</inkml:trace>
  <inkml:trace contextRef="#ctx0" brushRef="#br0" timeOffset="54210.3647">4313 3307,'0'53,"0"-27,0 27,0 27,0-27,0-1,0-25</inkml:trace>
  <inkml:trace contextRef="#ctx0" brushRef="#br0" timeOffset="54518.5304">3942 3122,'0'-27,"0"27,53 27,-53-1</inkml:trace>
  <inkml:trace contextRef="#ctx0" brushRef="#br0" timeOffset="54712.0066">4180 3148,'27'0,"-27"27,26-27</inkml:trace>
  <inkml:trace contextRef="#ctx0" brushRef="#br0" timeOffset="54920.4423">4419 3069,'52'53,"-52"0,53 0,-53 0,53-1,-53 28,0 26,0-1,-53 28,0-54,27 1,-27-28</inkml:trace>
  <inkml:trace contextRef="#ctx0" brushRef="#br0" timeOffset="55212.6512">5106 3916,'53'0</inkml:trace>
  <inkml:trace contextRef="#ctx0" brushRef="#br0" timeOffset="57747.7878">6059 3439,'0'-53,"0"53,53-53,0 53,26 0,1 27,-28-1,1 80,0 0,-53-27,0 1,0-1,0-52,0-1,0-26,0 53,0-132,0 26,0-27,0-26,0 1,0 52,0 0,53 132,-53-26,0 0,27-27,-27 27,79-26,-52 26,-1-27,27-26,-27 53,54-53,-54 0</inkml:trace>
  <inkml:trace contextRef="#ctx0" brushRef="#br0" timeOffset="58256.4108">7276 2937,'0'-53,"-53"26,27 27,-1 27,27 26,-53-1,53 54,0 27,0-28,0 1,0 0,27 0,-27-27,53 1,0-27,-53 26,26-26,-26 0,0-27,53 27,-53 0,53 0,26-53,-26 0,27-26</inkml:trace>
  <inkml:trace contextRef="#ctx0" brushRef="#br0" timeOffset="58614.4415">7673 3783,'0'0,"0"53,53-53,-53 53,53-53,-53 79,53-79,-53 27,0-80,26 0,-26-26,0 26,53 26,-26 27,-27 0,26 0,-26 53,53 0,-53-26,0-1,0 27,0 0</inkml:trace>
  <inkml:trace contextRef="#ctx0" brushRef="#br0" timeOffset="59393.3328">8176 3069,'0'-53,"0"26,26 27,-26-26,27 26,25 0,1 0,-53 0,53 53,-53-27,80 27,-80 27,53-1,-53 0,53 1,-53-1,52 53,-52 1,27-1,-27-53,0 1,0-27,0 0,0 0,0-27,0 0,0-26,-27 53,-25-53,25 27,1-27,-27 0,26 0</inkml:trace>
  <inkml:trace contextRef="#ctx0" brushRef="#br0" timeOffset="59652.6308">8943 3916,'26'0,"-26"-27,53 27,0-53,0 53,0 27,-53-1</inkml:trace>
  <inkml:trace contextRef="#ctx0" brushRef="#br0" timeOffset="59781.2825">9128 4233,'80'-26,"-28"26,1-53,-26 53</inkml:trace>
  <inkml:trace contextRef="#ctx0" brushRef="#br0" timeOffset="60673.866">10372 3598,'0'-79,"0"26,0 26,0 1,-27 26,27-53,-26 53,-1 0,-26 0,0 26,1 27,-1 27,26-27,27 26,0-26,0 0,0 0,53-53,0 53,0-53,0 0,0 0,-27-27,-26-26,53 27,-53-1,0-26,0 0,0 106,27 0,-27-26,53-1,-27 27,27 0,26-53,-52 0,-27 0</inkml:trace>
  <inkml:trace contextRef="#ctx0" brushRef="#br0" timeOffset="61125.6429">10134 2778,'0'0,"0"53,0 0,0 0,26-53,-26 26,26-26,1 0,26 0,-27-26,-26-27,0 0,53 0,-26 53,-27 0,0 53,53-27,-53 27,53-26,-53-1,0 53,0-52</inkml:trace>
  <inkml:trace contextRef="#ctx0" brushRef="#br0" timeOffset="62594.6658">11271 3386,'0'53,"0"27,27-1,-27 27,53 0,-53-27,26-26,-26-27,79 27,-26-53,0 0,-26 0,-27-26,79-53,-79 26,27-27,-27 1,0-1,0 28,0 78,0 53,0-26,0-26,0-1,53 27,-53-26,26 26,53 26,1 0,-54-79</inkml:trace>
  <inkml:trace contextRef="#ctx0" brushRef="#br0" timeOffset="63157.143">12647 3042,'-26'-79,"-1"79,27-26,-26 26,-27 0,-27 0,80 52,-52 1,52 0,-53 27,53-1,0 0,0 1,0-1,0 1,0-1,0 0,0 1,0-27,0 26,0-26,0-27,0 27,0 0,0 0,0 0,26-53,27 53,0-53,0 0,26 0,53-79,-52-1</inkml:trace>
  <inkml:trace contextRef="#ctx0" brushRef="#br0" timeOffset="63567.0333">12753 3704,'0'0,"53"0,-27 0,27 0,0 0,27 0,-28 0,-25 0</inkml:trace>
  <inkml:trace contextRef="#ctx0" brushRef="#br0" timeOffset="63971.9371">13256 3572,'26'26,"-26"0,53 27,-53 27,26-1,-26 1,0-28,0-25,0-1,0-52,0-27,0-26,53-1,-53 27,53-26,-53 52,27 27,-27-26,26 26,27 0,-53 26,53 27,-53-26,27 26,-27-27,0 1,0 26,0-27,0 1,0-27</inkml:trace>
  <inkml:trace contextRef="#ctx0" brushRef="#br0" timeOffset="64225.2513">13944 3810,'26'0,"0"0,54 0,-27 0,-27 0,1 0,26 0,-27 0,27-27</inkml:trace>
  <inkml:trace contextRef="#ctx0" brushRef="#br0" timeOffset="64442.6626">14658 3466,'0'26,"0"54,0 25,0-25,0-1,0 1,0-28,0 1,26-53,-26 53</inkml:trace>
  <inkml:trace contextRef="#ctx0" brushRef="#br0" timeOffset="64892.445">15002 3254,'0'-53,"79"53,-26 0,-26 27,26-27,-53 26,52-26,-52 53,27 0,-27-27,0 27,0 0,0 0,0 53,0-53,0 0,0 0,0 0,0 0,0-27,0 0,0 27,-27 27,1-80,-53 26,26-26,26 0</inkml:trace>
  <inkml:trace contextRef="#ctx0" brushRef="#br0" timeOffset="66319.5813">16484 3968,'26'0,"53"0,27 0,53 0,26 0,80 0,-1 0,-26 53,-105-53,26 0,-80 0,-26 0,-27 0,27 53,-26-53</inkml:trace>
  <inkml:trace contextRef="#ctx0" brushRef="#br0" timeOffset="66538.9871">18283 3889,'0'-26,"26"26,1 0,-1 0,27 0,-27 0,27 53,-53-1,27-52,-27 80,0-54,-53 27,-53 0,27 26,-27-79</inkml:trace>
  <inkml:trace contextRef="#ctx0" brushRef="#br0" timeOffset="67823.5097">16563 3757,'0'0,"0"26,0-26,0 27,0-1,-53-26,53 80,0-54,-26 0,26 27,-53-53,53 53,-53-53,53 27,-53 26,53-27,53-26,0 27,0-27,-1 52,1-52,27 53,-54-53,27 80,0-27,-26-27,-27 27,52-53,-52 27</inkml:trace>
  <inkml:trace contextRef="#ctx0" brushRef="#br0" timeOffset="71012.8751">20320 2857,'0'-26,"0"26,0-53,53 53,0 0,0 0,0 0,0 0,0 0,-1 0,-52 53,53-27,-53 1,0 52,0-26,-26 0,-1 0,27 26,-52-26,52 0,0-27,0 27,52-53,1 27,27-27,26 0,-1 0,1 0,-79 0,-27-53</inkml:trace>
  <inkml:trace contextRef="#ctx0" brushRef="#br0" timeOffset="71249.2352">20479 3069,'0'0,"79"0,-52 0,26 0,26 26,53-26,-26 0,-27 0,-26 0,-26 0</inkml:trace>
  <inkml:trace contextRef="#ctx0" brushRef="#br0" timeOffset="71814.7043">20135 3704,'53'0,"-27"0,1 0,52 0,0 0,27 0,27 0,78 0,133 0,-26 0,-1 0,-52 0,-54 0,-78 0,-1 0,-79 0,-53 0,26 0</inkml:trace>
  <inkml:trace contextRef="#ctx0" brushRef="#br0" timeOffset="73914.0208">20479 4498,'0'-27,"0"-26,0 27,0-1,0-26,-27 27,1-27,-54 53,28 0,-28 53,27-27,0 54,27-27,26 0,-53 0,53-1,0-25,53-27,-27 26,54-26,-1 0,-26 0,0 0,-27 0,27-53,-26-26,-27 53,0-1,0 54,0-1,0 27,0-27,0 1,0 26,53 26,-53-26,26-53</inkml:trace>
  <inkml:trace contextRef="#ctx0" brushRef="#br0" timeOffset="74132.4295">20981 4630,'27'0,"26"0,0 0,-27 0,27 0,-26 0,26 0,-27 0</inkml:trace>
  <inkml:trace contextRef="#ctx0" brushRef="#br0" timeOffset="74460.5411">21669 4101,'27'0,"52"0,-52 0,-27 53,53 0,-53-1,0 1,0 0,0 0,0 0,-27-26,27 52,-26-79,26 26,26 1,1-27,52 0,0 0,1 0,-1 0,-52 0</inkml:trace>
  <inkml:trace contextRef="#ctx0" brushRef="#br0" timeOffset="74708.8689">21669 4418,'0'0,"53"0,27-53,26 53,-1-26,28 26,25 0,-25-53,-54 53</inkml:trace>
  <inkml:trace contextRef="#ctx0" brushRef="#br0" timeOffset="74902.3451">23230 4127,'27'0,"26"0,-53 27,-27 26,-26-1,1 1</inkml:trace>
  <inkml:trace contextRef="#ctx0" brushRef="#br0" timeOffset="77529.2331">25506 3386,'0'0,"0"-26,79 26,-26 0,0 0,-53 0,53 0,-53 53,53 0,-53-27,0 1,0 26,0-27,0 0,-27 27,27 0,27 0,52-53,1 53,-1-53,0 0,-26 0,0 0</inkml:trace>
  <inkml:trace contextRef="#ctx0" brushRef="#br0" timeOffset="77744.6501">25744 3598,'53'0,"0"0,-27-53,1 53,26 0,-27 27,27-27,-27 26,1-26,26 0</inkml:trace>
  <inkml:trace contextRef="#ctx0" brushRef="#br0" timeOffset="78127.6133">24924 3386,'0'-53,"26"53,27 0,-53 27,53 26,-53 0,53 26,-53 27,26-27,-26 1,53-1,-53 0,53 27,0-79</inkml:trace>
  <inkml:trace contextRef="#ctx0" brushRef="#br0" timeOffset="78560.4414">25532 3598,'0'0,"53"0,-26 0,-1 0,27 0,-26 0,25 0,28 0,-27 0,26 0</inkml:trace>
  <inkml:trace contextRef="#ctx0" brushRef="#br0" timeOffset="78926.4506">26485 3281,'0'0,"0"52,0-25,0 26,0 0,0 26,0 0,0 1,53-1,-53-26,53 27,-53-28,53-52,-53 53</inkml:trace>
  <inkml:trace contextRef="#ctx0" brushRef="#br0" timeOffset="79279.4947">27358 3281,'0'26,"0"0,0 27,-79-26,79 26,-53-53,53 53,-27-53,27 26,0 27,27 0,-1-53,53 26,1-26,-1 53,-26-53,0 0,26 27,1-27,-1 0</inkml:trace>
  <inkml:trace contextRef="#ctx0" brushRef="#br0" timeOffset="79808.0637">28628 3413,'0'-53,"0"26,0 1,0-53,-53 79,0 0,-26 0,-1 26,-25 27,52-27,26 27,27-26,0-1,53 27,0-53,0 0,0 0,0 0,-27 0,-26 0,53-53,-53 27,0 52,27 27,-27-26,26-1,-26 27,79-27,-79 27,27-53</inkml:trace>
  <inkml:trace contextRef="#ctx0" brushRef="#br0" timeOffset="80172.0783">29263 2884,'0'0,"0"53,0 26,0 0,53 27,-53-26,0-1,0 0,0-26,0 27,-27-28,-78 28,-28-1,1 1,79-80</inkml:trace>
  <inkml:trace contextRef="#ctx0" brushRef="#br0" timeOffset="80332.6436">29633 3836,'0'-26,"-26"26</inkml:trace>
  <inkml:trace contextRef="#ctx0" brushRef="#br0" timeOffset="80841.2662">28628 3333,'-53'27,"53"26,0 26</inkml:trace>
  <inkml:trace contextRef="#ctx0" brushRef="#br0" timeOffset="81641.1012">24712 3254,'-26'0,"26"79,-106-26,79 27,-26 26,1-27,52 0,-27 54,27-28,0 1,106 27,-27-81</inkml:trace>
  <inkml:trace contextRef="#ctx0" brushRef="#br0" timeOffset="84802.5419">1455 5529,'0'-79,"-26"79,26-26,-27 26,-26 0,0 26,-52 27,52 26,0 1,0-1,53 1,-53-28,53 1,0 0,0 0,0-26,26-1,54 27,26-53,52 53,-52-53,-26 0</inkml:trace>
  <inkml:trace contextRef="#ctx0" brushRef="#br0" timeOffset="85310.1679">1640 5900,'0'-27,"-26"27,0 53,26-26,-53 26,53-27,0 1,0-27,79 0,-26 0,-27-27,27 1,-26-27,52 26,-52 27,-27 0,26 53,-26 0,0 0,0-26,0 25,53-52,-53 27,26-27,-26-27,53-52,-53 53,53-1,-26-26,26 80,0 26,-53-27,52 27,1 0</inkml:trace>
  <inkml:trace contextRef="#ctx0" brushRef="#br0" timeOffset="86232.6704">2752 5768,'-53'0,"0"26,0 27,0-27,27 54,26-27,-80 0,80-27,0 53,53-52,0-27,0 0,26 0,1 0,-1 0,0 0,-52-106,26 53,-53-26,26-1,-26-52,0 0,80-53,-80 52,26 54,-26 53,0-27,0 53,-53 53,27-1,-27 28,53 52,-80-26,80 26,0-52,0-1,53-26,-26-27,26-26,26 53,-26-53,0 0,-27 0,-26 0,53 27,-53-1,0 27,27-26,-27-1,53-26,-53 53,26-53,1 0,26-53,-53 27,79 26,-53 26,27-26,0 0,0 0,-53-53,53 0,-53 0,0 0,79 53,-79 106,53-79,-53-1,27-26</inkml:trace>
  <inkml:trace contextRef="#ctx0" brushRef="#br0" timeOffset="86963.6913">4313 5609,'0'-53,"0"53,-27 0,-26 0,-26 53,26-27,0 27,53-26,-26 26,52 0,1-27,26-26,26 53,27-53,-53 0,-27 53,27-53,-53 53,0-27,-79 1,52-27,-26 79,0-79</inkml:trace>
  <inkml:trace contextRef="#ctx0" brushRef="#br0" timeOffset="87183.0971">4736 5821,'-26'0,"26"52,-27 28,27-27,0-27,0 27,0-26,53-1,-26 27</inkml:trace>
  <inkml:trace contextRef="#ctx0" brushRef="#br0" timeOffset="87352.6383">4789 5582,'0'-26,"0"26,0 53</inkml:trace>
  <inkml:trace contextRef="#ctx0" brushRef="#br0" timeOffset="88242.2299">5133 5873,'0'-26,"0"0,0-27,-27 53,1 0,0 0,-27 26,26 1,27 25,-53-25,53-1,27-26,26 0,-27 0,1 0,25 0,-52 80,0-27,0 0,27-53,-27 26,53-26,-53 0,53-26,-53-27,26 26,-26-26,27 53,-27 27,53-27,-53 26,26-26,-26 27,53-27,0 0</inkml:trace>
  <inkml:trace contextRef="#ctx0" brushRef="#br0" timeOffset="88408.779">5636 5741,'0'-26,"-27"132,27-54,-53 1</inkml:trace>
  <inkml:trace contextRef="#ctx0" brushRef="#br0" timeOffset="88549.3983">5530 6323,'26'0</inkml:trace>
  <inkml:trace contextRef="#ctx0" brushRef="#br0" timeOffset="89947.6127">3466 5794,'0'-26,"0"26,0 53,0-27,0 53,0 1,0-27,0 26,0-53,0 1,53-27,-53 53,26-53,27 0,0 0,-26-27,-1 27,-26-53,80 1,-80 25,26 1,-26-27,53 0,-53 79,0 1,26 26,-26 0,0-1,0 1</inkml:trace>
  <inkml:trace contextRef="#ctx0" brushRef="#br0" timeOffset="90652.704">1349 7249,'0'-26,"27"26,-1 0,27-53,0 53,27 0,25 0,81 0,78 0,27 0,0 0,27 0,26 0,26 0,-26 0,53 0,-53 0,-27 0,-78 0,-1 0,-106 0,-26 0,-27 0,-79 26,27-26,-27 0</inkml:trace>
  <inkml:trace contextRef="#ctx0" brushRef="#br0" timeOffset="94894.2209">9525 6561,'0'-53,"0"27,-26 26,26-53,-27 53,27-26,-26 26,-54 0,27 26,27 27,-27 0,27 26,26-26,-80 0,80 0,0 0,0-27,80 27,-54-53,0 0,27 0,-26 0,-1-53,-26 27,80-27,-80 27,0-1,0-26,26 53,-26-26,0 52,27 27,-27-26,0-1,0 27,52-27,-52 1,0 26,27-53,-27 53,53-53,-27 0,1 0,26 0,26-27,-52-26</inkml:trace>
  <inkml:trace contextRef="#ctx0" brushRef="#br0" timeOffset="95343.0059">9604 5821,'0'0,"0"52,0 28,0-1,0-26,27 0,-27-27,53 27,-27-26,27-27,-53 0,0-27,27-26,-27 1,0-1,53 0,-53 0,26 53,27 0,-53 53,53-27,-53 1,53 26,-53-1,0 1,26 53,-26-26</inkml:trace>
  <inkml:trace contextRef="#ctx0" brushRef="#br0" timeOffset="96635.5067">10557 6403,'0'26,"0"53,0 1,0-1,0 1,0-1,0 0,0-26,0 0,53-26,0-27,-27 53,27-53,0 0,-27-27,27 1,-26-1,-27-52,53 26,-53 0,0 26,0-25,0 25,0 27,0 53,0-27,0 1,0-1,0 27,0-26,26 26,-26-27,53 1,-53 26,53-27,-53 0,53-26</inkml:trace>
  <inkml:trace contextRef="#ctx0" brushRef="#br0" timeOffset="97301.7031">12065 5953,'0'-27,"0"-26,0 53,-53 0,0 0,0 0,27 53,26 0,-53 27,53-1,0 0,0 27,0 0,0 0,0-27,0 1,26-1,-26 0,27 1,-27-27,0-27,53-26,-53 27,26-27,-26 53,53-53,0 0,0 0,26 0</inkml:trace>
  <inkml:trace contextRef="#ctx0" brushRef="#br0" timeOffset="97660.7311">12303 6614,'0'27,"0"26,0-27,53 27,-53-27,27 1,-27 26,26-53,-26 26,0-52,0-27,53 0,-53 0,0 0,0 0,0 0,26 53,54 53,-80-26,26-1,-26 27,0-26,27-1,-27 53,0-26</inkml:trace>
  <inkml:trace contextRef="#ctx0" brushRef="#br0" timeOffset="98095.5539">12806 5900,'0'-53,"53"53,-27 0,1 0,-27 26,53-26,-53 80,79-54,-79 54,26-27,-26-1,0 1,53 27,-53-1,53 27,-53-27,27-26,-27 0,0 27,0-54,0 0,0 27,0-26,0-1,-27 27,-26-26,0-27,27 0</inkml:trace>
  <inkml:trace contextRef="#ctx0" brushRef="#br0" timeOffset="98933.2859">14420 6720,'79'0,"-52"0,52 0,27 0,79 0,106 0,27 0,-1 0,54 0,-54 0,-26-79,-79 79,-27 0,-79 0,26 0,-79 0,-27 0,-78 0</inkml:trace>
  <inkml:trace contextRef="#ctx0" brushRef="#br0" timeOffset="99118.7837">17383 6456,'53'0,"-26"0,-27 0,52 52,-52-25,53 26,-53 0,0 26,0 0,-53 1,1 26,-54-53,26 0</inkml:trace>
  <inkml:trace contextRef="#ctx0" brushRef="#br0" timeOffset="99920.6127">14764 6429,'-53'27,"-27"52,28-26,-1 0,0 26,26-52,-26-27,53 26,0 27,106-27,-26-26,-1 53,-26-53,26 53,-52 0,26 0,-53 26,0-26</inkml:trace>
  <inkml:trace contextRef="#ctx0" brushRef="#br0" timeOffset="101990.0104">19526 5424,'0'-53,"0"26,27 27,26 0,26 0,-26 0,0 0,0 27,-27 26,-26-27,0 27,0 0,0 26,-26-26,-27 0,53 0,-27 0,27-27,0 1,0 52,53-79,0 0,27 0,-1 0,-26 0,-27 0</inkml:trace>
  <inkml:trace contextRef="#ctx0" brushRef="#br0" timeOffset="102253.2974">19500 5635,'26'0,"27"27,27-27,25 0,54 0,0 0,0 0,-54 0,-52 0,0 0</inkml:trace>
  <inkml:trace contextRef="#ctx0" brushRef="#br0" timeOffset="102665.1825">18997 6482,'106'0,"-53"0,26-79,54 79,-28-53,54 53,0-53,53 53,79 0,-53 0,26 0,-79 0,-52 0,-27 0,-27 0,-53 0,-26 26,27-26,-27 27,0-27,-27 0</inkml:trace>
  <inkml:trace contextRef="#ctx0" brushRef="#br0" timeOffset="103166.8244">19659 6614,'26'0,"27"-26,26 26,27 0,-26 0,-28 0,-25 0,-27 53,0 26,-27 0,-78 27,-1-53,53 27,26-54,27 1,0 25,53-52,0 27,27-27,25 0,-25 0,-27 0,0 0</inkml:trace>
  <inkml:trace contextRef="#ctx0" brushRef="#br0" timeOffset="103448.063">19606 6932,'26'0,"1"0,25 0,54 0,-26 0,-1 0,-26 0,0 0,0 0,0 0</inkml:trace>
  <inkml:trace contextRef="#ctx0" brushRef="#br0" timeOffset="103696.3907">20532 7011,'0'0,"26"0,-26-26,27 26,-1 0,27 0,-27 0,1 0,26 0</inkml:trace>
  <inkml:trace contextRef="#ctx0" brushRef="#br0" timeOffset="104131.2131">21220 6799,'0'-52,"0"25,-27 27,1 0,-1 0,-26 0,27 0,-27 79,53-52,0-1,0 54,79-54,-26-26,0 0,0 0,0 0,0 0,-27-53,-26 27,0 26,53 53,-53-27,80 27,-54-53,27 27</inkml:trace>
  <inkml:trace contextRef="#ctx0" brushRef="#br0" timeOffset="104316.7113">22119 6747,'0'-27,"80"27,-1 27,-79-1,0 53,0-52,0-1,-27 27,1-53</inkml:trace>
  <inkml:trace contextRef="#ctx0" brushRef="#br0" timeOffset="105781.745">24606 5953,'0'-53,"27"0,52 53,-26 0,26 0,-26 0,-26 26,-27 1,53-1,-53 27,0 0,0 0,-53 0,26 26,27-52,-53-1,53 27,27 0,26-53,26 53,53-53,-26 0,-26 0,-27 0</inkml:trace>
  <inkml:trace contextRef="#ctx0" brushRef="#br0" timeOffset="106000.1537">24765 6244,'26'-27,"1"27,26 0,26 0,54-53,-28 53,1 0,-26 0,-28 0,1 0</inkml:trace>
  <inkml:trace contextRef="#ctx0" brushRef="#br0" timeOffset="106398.0764">24315 5768,'27'0,"-27"0,0 79,53 0,-53 1,0-1,53 0,-53 1,52 26,-52-27,80 0,-54-52,27-27</inkml:trace>
  <inkml:trace contextRef="#ctx0" brushRef="#br0" timeOffset="106696.2691">25903 5873,'0'53,"26"-26,-26 26,0 0,0 26,0 0,53 1,-53-1,0 1,0-28,27-52</inkml:trace>
  <inkml:trace contextRef="#ctx0" brushRef="#br0" timeOffset="107488.1253">26696 5821,'0'-27,"27"27,26 53,-27-27,27 27,53 0,-27-26,27-27,27 79,-28-79,-25 0,-1 0,-52 0,-27 27,-53 52,-27-26,-78 26,-28 27,28-53,25-27,80 27,0-26,53 52,0-52,53-27</inkml:trace>
  <inkml:trace contextRef="#ctx0" brushRef="#br0" timeOffset="108251.0598">28945 5979,'0'-53,"0"27,0-1,-26 27,0 0,-27 0,26 0,-26 27,27-1,26 27,-27-26,27-1,27 54,-1-80,27 0,0 0,-26 0,-1 0,27 0,-53-27,0 1,53 79,-53-1,53-25,-53 26,53-27,-53 1,53 26</inkml:trace>
  <inkml:trace contextRef="#ctx0" brushRef="#br0" timeOffset="108599.1175">28416 5582,'27'0,"-27"27,0 26,0 26,0 1,0-1,0 0,0 1,0-1,0 0,0-26,79-53</inkml:trace>
  <inkml:trace contextRef="#ctx0" brushRef="#br0" timeOffset="108909.2778">29395 5847,'53'0,"-53"-53,0 27,0 26,0 26,0 53,0 1,-26-1,26 1,0-1,0 0,-53 1,53-1,0-26</inkml:trace>
  <inkml:trace contextRef="#ctx0" brushRef="#br0" timeOffset="109170.5704">30295 5477,'0'52,"0"1,0 0,0 27,26-1,-26-26,0 26,0-26,0 0,-26 27,-80 25,-53 1,0-53</inkml:trace>
  <inkml:trace contextRef="#ctx0" brushRef="#br0" timeOffset="110009.2997">23945 5662,'-53'0,"0"26,-53 80,53-27,0 54,0-1,53-26,0 0,0 0,27 26,52-53,1-26</inkml:trace>
  <inkml:trace contextRef="#ctx0" brushRef="#br0" timeOffset="114448.282">7832 8678,'26'53,"27"-53,26 0,27 0,0 0,26 0,-26 0,-26 0,-27 0</inkml:trace>
  <inkml:trace contextRef="#ctx0" brushRef="#br0" timeOffset="115842.5074">9551 8678,'0'-53,"0"53,0-53,-52 53,25-53,-26 53,0 27,27-1,-27 27,53 0,-53-27,53 27,0-26,0 26,53-53,-27 0,27 0,0 0,-53 0,53 0,-53-53,0-27,27 80,-27-26,0 26,0 53,0 0,0-27,79 27,-79-26,53 26,-27-53,-26 53,27-53</inkml:trace>
  <inkml:trace contextRef="#ctx0" brushRef="#br0" timeOffset="116366.0899">9393 8149,'0'26,"0"27,0 0,0 0,0 0,0-27,0-26,0 27,53-27,-27 0,1 0,-27-27,52 1,-52-53,0 26,53 0,-53 26,27 27,26 0,-53 27,26-27,-26 79,27-52,-27 26,53-1,-53 1</inkml:trace>
  <inkml:trace contextRef="#ctx0" brushRef="#br0" timeOffset="117032.2863">10134 8652,'0'0,"0"26,0 0,0 1,0 26,0-27,0 1,52 26,54-27,-79-26,-1 0,54 0,-54-26,27-1,-27-26,-26 0,53 0,-53 1,0 25,0 1,0 26,0 26,0 27,0-27,27 1,-1 26,27-27,-26 27</inkml:trace>
  <inkml:trace contextRef="#ctx0" brushRef="#br0" timeOffset="117539.9119">11324 7911,'-26'0,"26"-27,-27 27,-26 0,53 0,-26 53,26 0,-79 26,79 1,0 26,-27 26,27-26,0 0,0-27,0 0,0 1,0 26,0-27,0-26,53-27,-53 27,0-26,26-27,-26 79,27-79,-27 27,53-27,-53 52,53-52,-27 0,1 0</inkml:trace>
  <inkml:trace contextRef="#ctx0" brushRef="#br0" timeOffset="118145.2731">11298 8599,'53'0,"0"0,-1 0,1 0,0 0,0 0,-26 0,26 0</inkml:trace>
  <inkml:trace contextRef="#ctx0" brushRef="#br0" timeOffset="118527.239">11748 8519,'52'0,"1"53,-53 27,53-54,-53 27,0 0,0 0,27-27,-27 1,26-27,-26-27,53 1,-53-1,27-26,-27 27,52-27,-25 53,26 26,-53 1,0-1,0 27,26-26,-26-1,0 54,0-27,0-27</inkml:trace>
  <inkml:trace contextRef="#ctx0" brushRef="#br0" timeOffset="119035.862">12435 8810,'0'-26,"53"26,-26 0,26 0,0 0,0 0,-1 0,-25 0,-1 0,27 0</inkml:trace>
  <inkml:trace contextRef="#ctx0" brushRef="#br0" timeOffset="119283.1924">13150 8466,'0'27,"0"-1,0 27,26 0,-26 26,0-26,0 0,0-26,0 26,0-27</inkml:trace>
  <inkml:trace contextRef="#ctx0" brushRef="#br0" timeOffset="119842.6777">13653 7990,'0'-26,"52"26,28 26,-54 1,27 25,-26-25,-27-1,79 27,-79 0,26 0,-26 27,53-1,-53 0,0 1,0-1,0-26,0 0,0 0,0-27,0 27,0 0,-26-53,-53 27,52-27,1 0</inkml:trace>
  <inkml:trace contextRef="#ctx0" brushRef="#br0" timeOffset="120681.407">15187 8493,'27'0,"-1"0,27 0,53 0,79 0,80 0,52 0,80 0,0 0,-80 0,-79 0,1 0,-81 0,-25 0,-80 0,-27 0,-26-27</inkml:trace>
  <inkml:trace contextRef="#ctx0" brushRef="#br0" timeOffset="120906.7967">18124 8308,'0'-27,"0"27,53 0,0 0,-53 53,0 0,0-27,-27 54,-52-27,-27 53,27-54,-1-52</inkml:trace>
  <inkml:trace contextRef="#ctx0" brushRef="#br0" timeOffset="121766.4694">15319 8228,'-53'0,"1"-53,25 53,27 27,0 26,-53 26,53-52,0 25,0 1,0 0,0-26,27 26,-27-27,53 27,-53 0,26 26,-26-52</inkml:trace>
  <inkml:trace contextRef="#ctx0" brushRef="#br0" timeOffset="125184.2164">20161 7620,'0'-27,"27"27,-1 0,1 0,-1 0,53 0,-26 0,-26 0,26 27,-53 52,0-52,0 25,0 28,-53-27,53 0,-53 0,53-27,0 0,0 27,53-26,0-27,26 0,1 0,-28 0,-25 0</inkml:trace>
  <inkml:trace contextRef="#ctx0" brushRef="#br0" timeOffset="125416.5874">20214 7778,'53'0,"-26"0,-1 0,53 0,1 27,-1-27,1 53,-1-53,0 0</inkml:trace>
  <inkml:trace contextRef="#ctx0" brushRef="#br0" timeOffset="125834.4561">19209 8652,'106'-53,"-53"53,52-53,1 53,53 0,106-53,26 53,26 0,-79 0,27 0,-80 0,-79 0,0 0,-1 26,-52-26,-26 0,-27 27</inkml:trace>
  <inkml:trace contextRef="#ctx0" brushRef="#br0" timeOffset="126644.2637">19315 8969,'0'-53,"26"53,53 0,1 0,-1 0,1 0,-28 53,-52-26,53-1,-53 27,0-27,-26 1,-1 52,-25-26,25 0,27-27,0 27,27 0,25-53,28 0,26 27,-27-27,-52 0</inkml:trace>
  <inkml:trace contextRef="#ctx0" brushRef="#br0" timeOffset="126913.5347">19394 9234,'26'0,"1"-53,-1 53,54 0,-27 0,0 0,-1 0,1 0,27 0,-27 53,0-53,-27 0</inkml:trace>
  <inkml:trace contextRef="#ctx0" brushRef="#br0" timeOffset="127169.8408">20479 9339,'26'0,"1"0,-1 0,54 0,-28 0,28 0</inkml:trace>
  <inkml:trace contextRef="#ctx0" brushRef="#br0" timeOffset="128295.7924">21616 9181,'0'-53,"0"26,0-52,-52 53,-1 26,26 0,1 0,-54 0,27 26,27 27,-27-27,53 27,-26 0,26-26,0 26,26-53,53 0,-26 0,0 0,-26 0,26 0,-27-27,-26-26,0 80,0 26,0-27,53 0,-53 54,0-27,26-27</inkml:trace>
  <inkml:trace contextRef="#ctx0" brushRef="#br0" timeOffset="128967.9727">22516 8361,'79'0,"-52"0,-1 0,27 52,-26-25,-27 26,0-27,0 27,-27 0,-52-53</inkml:trace>
  <inkml:trace contextRef="#ctx0" brushRef="#br0" timeOffset="129895.4617">24104 7567,'0'-27,"0"27,-27 80,27 52,-53-26,53 53,0 26,0 0,53 0,26 0,27-26,53-53,26-27,-26-79</inkml:trace>
  <inkml:trace contextRef="#ctx0" brushRef="#br0" timeOffset="130501.8201">25638 7699,'53'0,"26"0,-26 27,-26 25,-27-25,0 26,0-27,0 1,0 26,0 26,0-26,0-27,0 1,0 26,0-53,79 53,-26-53,26 0,1 0,-54 0</inkml:trace>
  <inkml:trace contextRef="#ctx0" brushRef="#br0" timeOffset="130719.2315">25691 7911,'27'0,"-27"-27,79 27,-53 0,1 0,26 0,26 27,-26-27,0 53,0-53</inkml:trace>
  <inkml:trace contextRef="#ctx0" brushRef="#br0" timeOffset="131084.2433">25109 7778,'0'-52,"0"52,106 26,-80 0,-26 27,80 0,-80 27,26 25,-26 28,0-27,53-1,-53 1,79-26,-52-80</inkml:trace>
  <inkml:trace contextRef="#ctx0" brushRef="#br0" timeOffset="131412.3546">26802 7752,'-53'0,"27"0,26 53,0 26,0-26,0 27,0 25,0-25,0-1,0-26,0 26,53-52</inkml:trace>
  <inkml:trace contextRef="#ctx0" brushRef="#br0" timeOffset="131772.3803">27411 7778,'-53'53,"53"-26,-53 26,53 0,-53 26,53-26,-53-27,53 27,-26-53,52 27,27-27,-26 53,-1-53,53 53,-26 0,0-53,27 52,25-52,-25 80,52-80</inkml:trace>
  <inkml:trace contextRef="#ctx0" brushRef="#br0" timeOffset="132409.655">29078 7990,'0'-26,"0"-27,0 53,0-27,-53 27,26 0,1 0,-1 0,-25 0,-1 0,0 53,53-26,-27-1,27 27,0-27,0 1,53-27,-26 53,26-53,-1 0,-25 0,26-27,-53 1,53 26,-53-53,0 27,0 26,0 26,26 27,-26-27,53 1,-53 26,27-27,-27 27,26-53</inkml:trace>
  <inkml:trace contextRef="#ctx0" brushRef="#br0" timeOffset="132798.602">28390 7752,'-27'0,"27"26,0 54,0-27,53 0,-53 26,0 0,0 27,0 0,0-53,-26-27</inkml:trace>
  <inkml:trace contextRef="#ctx0" brushRef="#br0" timeOffset="133275.3113">29633 7752,'0'-53,"0"80,0 25,0 1,-53 0,53 53,0-27,0-26,0 27,0-1,0 1,0-28,0-25,0 26</inkml:trace>
  <inkml:trace contextRef="#ctx0" brushRef="#br0" timeOffset="133634.3393">30242 7646,'79'80,"-79"-1,80 27,-80 0,0-1,0 28,0-27,-53 26,0-26,-53-1,53-52,-53 27,53-27,0-27,0 27</inkml:trace>
  <inkml:trace contextRef="#ctx0" brushRef="#br0" timeOffset="137143.8381">9631 10768,'0'-26,"0"-1,0-26,0 0,0 27,0-27,0 27,-53-1,26-26,-25 53,-1 106,0-53,53 26,-80 1,80-1,0 1,0-28,0-25,0-1,27-26,26 0,-27 0,27 0,0 0,0 0,-27-53,-26 27,80 0,-80-27,0 26,0 1,0 26,0 26,0 27,0-26,0-1,0 0,0 54,53-27,-53-27,79 27,-52-53,25 53,-25-53</inkml:trace>
  <inkml:trace contextRef="#ctx0" brushRef="#br0" timeOffset="138805.3399">9234 10133,'26'0,"-26"0,53 0,0 0,0 0,0 0,0 0,0 0</inkml:trace>
  <inkml:trace contextRef="#ctx0" brushRef="#br0" timeOffset="139172.3463">9710 9948,'53'0,"-53"53,53 0,-53-27,27 27,-27 27,0-54,52 1,-52 52,27-79,-1-27,-26 1,53-27,-53 0,27 27,-27-27,53 53,-27 26,-26 27,53 0,-53 26,0-26,0 0,0 0</inkml:trace>
  <inkml:trace contextRef="#ctx0" brushRef="#br0" timeOffset="140009.0809">10954 10530,'0'-26,"0"52,0 27,0 26,0 1,0 26,0-53,0-1,0 1,26 0,1-26,26-27,0 0,-1 0,1 0,27-53,-54 0,-26 0,53-26,-53 26,0 0,0 26,0 54,0-1,0 1,0 26,0-27,53 27,-53 26,53-26,-53 0,53 0</inkml:trace>
  <inkml:trace contextRef="#ctx0" brushRef="#br0" timeOffset="140548.6203">12224 9974,'0'-26,"-27"26,-26 0,27 0,-27 26,-26 27,52 0,-26 27,53-27,-53 0,53 26,0 0,-53 27,53-27,0 1,27-1,-27 1,53-1,-53 53,79-26,-79-27,53 27,-53-53,0-26,27-27,-27 26,52 27,28-53,-27 0,0-26</inkml:trace>
  <inkml:trace contextRef="#ctx0" brushRef="#br0" timeOffset="140937.5673">12383 10848,'0'26,"0"27,0-27,52 27,-52 0,27 0,-27-26,0 26,53-53,-53 26,0-26,0-53,0 0,26 0,-26 27,53-27,-26 53,-27 0,26 0,-26 106,0-53,53 0,-53-1,0 1,0 27,0-80</inkml:trace>
  <inkml:trace contextRef="#ctx0" brushRef="#br0" timeOffset="141946.8345">13256 10318,'0'-26,"26"26,-26-26,53 26,0 0,0 0,-27 0,27 52,-26 1,-27 27,79 26,-79-1,0 1,0 53,0-27,0 53,0-26,53-26,-53 25,0-78,0-27,0-1,0-52,-79 0,26 0,26 0</inkml:trace>
  <inkml:trace contextRef="#ctx0" brushRef="#br0" timeOffset="143369.982">14473 11139,'53'0,"0"0,-1 0,28 0,52 0,27 0,26 0,27 0,-27 53,0-53,0 0,-52 0,-1 0,-26 0,-27 0,-26 0,-26 0,25 0,-78 0,0 0,-1 0</inkml:trace>
  <inkml:trace contextRef="#ctx0" brushRef="#br0" timeOffset="143569.442">16457 11086,'0'0,"0"53,0 0,53-1,-53 1,0 27,-53-27,-26 26,-54-52</inkml:trace>
  <inkml:trace contextRef="#ctx0" brushRef="#br0" timeOffset="144256.5813">14605 10874,'0'27,"-26"25,26 28,-80-27,80-27,-53 27,53-26,-26-27,26 26,0 53,53-79,53 53,-1 0,28 0,-1 0,-53-53</inkml:trace>
  <inkml:trace contextRef="#ctx0" brushRef="#br0" timeOffset="145423.4227">16510 10980,'0'-53,"0"53,-26 0,26 0,0 26,26-26,-26 53,0-26,0 26</inkml:trace>
  <inkml:trace contextRef="#ctx0" brushRef="#br0" timeOffset="150240.3813">19315 10213,'0'-27,"0"-26,-27 53,27-53,-53 53,53-53,-79 53,26 0,26 0,1 0,-27 0,53 53,-53-26,53-1,0 27,0-26,0-1,0 27,27 0,26-53,-27 0,0 0,27 0,-53 0,53 0,-53-79,27 26,-27 0,53 53,-53-27,0 27,0 27,0 26,0 52,0-52,26 27,-26-27,0 0,0-1,53-25,0-27</inkml:trace>
  <inkml:trace contextRef="#ctx0" brushRef="#br0" timeOffset="150852.7239">19791 9974,'0'-26,"53"26,0 0,26 26,-26-26,-27 80,27-27,-53 26,0-52,-26 26,26-27,-53 27,53-27,-26 1,26 26,0 0,0-53,52 53,1-53,0 0,0 52,-26-52</inkml:trace>
  <inkml:trace contextRef="#ctx0" brushRef="#br0" timeOffset="151085.0948">19738 10160,'26'0,"27"0,27 26,-1-26,0 80,54-80,-27 52,-27-52,-26 0,0 0</inkml:trace>
  <inkml:trace contextRef="#ctx0" brushRef="#br0" timeOffset="151869.9699">18362 10874,'-53'0,"80"0,26 0,26-26,80 26,26 0,53 0,80 0,25 0,28 0,52 26,-79-26,-53 79,-26-79,-54 53,-52-53,-26 53,-54-53,-26 0,0 0,-27 0</inkml:trace>
  <inkml:trace contextRef="#ctx0" brushRef="#br0" timeOffset="154152.7896">18600 11139,'0'26,"0"1,0 25,0 1,0 27,0-27,0 0,0 0,0-1,0 1,0 0,-26-53,52 0</inkml:trace>
  <inkml:trace contextRef="#ctx0" brushRef="#br0" timeOffset="154457.9633">19050 11694,'53'0,"-53"0,53 0,0 0,-27 0,27 0,0 27,-26-27,-1 0,27 0</inkml:trace>
  <inkml:trace contextRef="#ctx0" brushRef="#br0" timeOffset="155025.4271">19950 11641,'0'-26,"53"-1,-53-52,-27 53,1 26,-27 0,0 0,-27 0,27 0,27 79,-27-79,53 79,-26-26,26-26,26-27,27 0,0 0,26 0,-52 0,-1 0,54-53,-80 0,0 106,0-27,0 27,0 0,53 26,-53-26,0-26,26-27</inkml:trace>
  <inkml:trace contextRef="#ctx0" brushRef="#br0" timeOffset="155474.2121">20505 11509,'53'0,"-26"0,-1 0,27 0,-27 27,1-27,-27 52,53-52,-53 53,0 0,0-26,-53 26,26-27,1-26,26 79,0-26,0-26,26 26,27-53,53 53,-26-53,-28 0,1 0</inkml:trace>
  <inkml:trace contextRef="#ctx0" brushRef="#br0" timeOffset="155661.7045">20452 11641,'53'0,"27"0,-1 0,0 0,27 0,-26 0,25 53,-52-26</inkml:trace>
  <inkml:trace contextRef="#ctx0" brushRef="#br0" timeOffset="156791.6454">22992 10927,'0'-26,"53"26,-26 0,-27 26,53-26,-53 53,0-27,0 27,-27-26,-26-27,-26 0</inkml:trace>
  <inkml:trace contextRef="#ctx0" brushRef="#br0" timeOffset="158380.3443">25215 10133,'0'-26,"26"26,27 0,0 0,26 0,-26 26,-26-26,-27 106,53-79,-53-1,0 27,0-27,-53 1,26 26,27-27,-53 27,53-26,0-1,0 27,27-27,26-26,26 53,1-53,-1 0,-26 0</inkml:trace>
  <inkml:trace contextRef="#ctx0" brushRef="#br0" timeOffset="158605.7341">25215 10371,'53'0,"-27"0,1 0,52 0,0 0,1 0,26 27,-27-27,-26 0,0 0</inkml:trace>
  <inkml:trace contextRef="#ctx0" brushRef="#br0" timeOffset="159098.4003">24844 10027,'0'0,"0"106,0 0,0 53,0 0,0-27,0 27,0-27,0-26,27-27</inkml:trace>
  <inkml:trace contextRef="#ctx0" brushRef="#br0" timeOffset="159577.1043">26300 10160,'0'-53,"0"79,0 27,0 27,0 25,0 28,0 25,0 1,26-53,-26 53,0-53,-26-54</inkml:trace>
  <inkml:trace contextRef="#ctx0" brushRef="#br0" timeOffset="160571.4124">26908 10345,'0'0,"53"79,0-79,0 53,0-53,26 53,1-53,-1 0,-79 27,-79 52,-1-26,-26 0,53-27,27 27,-27-26,53 26,-26-1</inkml:trace>
  <inkml:trace contextRef="#ctx0" brushRef="#br0" timeOffset="161303.4306">28443 9816,'0'-27,"0"1,53 26,-53 53,0 26,0 0,0 27,0 0,-27 26,27-79</inkml:trace>
  <inkml:trace contextRef="#ctx0" brushRef="#br0" timeOffset="161576.6908">28125 10609,'53'0,"-26"0,-1 0,53 0,54 0,-1 0,53 0,0-52,-26 52,-53 0,-27 0,-26 0,-53 26</inkml:trace>
  <inkml:trace contextRef="#ctx0" brushRef="#br0" timeOffset="162152.1329">28972 11112,'26'-53,"-26"27,0-1,0-52,0 53,-53 26,1 0,-1 26,-53 27,53 0,26-27,27 1,0 26,0 0,27-53,26 0,0 0,0 0,26 0,-53 0,-26-27,53 27,-53-53,0 80,53 26,-26-27,26 27,-27-27,-26 27,27-53</inkml:trace>
  <inkml:trace contextRef="#ctx0" brushRef="#br0" timeOffset="162824.3131">27781 10213,'0'-27,"0"27,0 27,0 26,0 26,0 27,0 0,0 52,0 28,0 25,80-52,-27-106</inkml:trace>
  <inkml:trace contextRef="#ctx0" brushRef="#br0" timeOffset="163430.6715">29633 10292,'0'0,"0"79,0-52,0 52,0-26,0 26,0-26,0 27,27-1,-27 1,53-1,-27-79</inkml:trace>
  <inkml:trace contextRef="#ctx0" brushRef="#br0" timeOffset="163699.9425">30559 10239,'0'53,"0"26,53 1,-53-1,53 0,-53 1,0-1,0 1,0-1,0 0,-79 80,-53 0,-80-53,53-53</inkml:trace>
  <inkml:trace contextRef="#ctx0" brushRef="#br0" timeOffset="164679.2911">24500 10107,'0'106,"0"-27,-79 0,53 1,26 26,-80-27,80 27,-53 0,53-27,27 0,52 54,-26-80,79-1</inkml:trace>
  <inkml:trace contextRef="#ctx0" brushRef="#br0" timeOffset="167573.4557">8758 13149,'0'-52,"0"25,-27-26,1 0,-54 53,54 0,0 0,-27 27,0 52,-27 0,54 1,-27 26,53-27,-53-26,53 0,0-27,53-26,-27 27,27-27,0 0,27 0,-54-53,27 26,-53-25,53-28,-53 27,0 27,0-1,0 27,0 27,0 26,0 26,53-26,-53 0,26 0,-26 0,80-27,-27-26,-27 53,0-53,27 0</inkml:trace>
  <inkml:trace contextRef="#ctx0" brushRef="#br0" timeOffset="167999.3028">8202 12567,'27'0,"52"0,-26-53,0 53,0 0,26 0,-52 0,-1 0</inkml:trace>
  <inkml:trace contextRef="#ctx0" brushRef="#br0" timeOffset="168398.2228">8705 12329,'79'27,"-79"-1,53 54,-53-28,53-25,-53 26,53-27,-53 1,0 26,26-80,-26 1,0-1,0-26,53 27,-53-1,27 27,-27-52,53 52,-53 26,53 27,-53-27,53 27,-53 0,0 0,0 0,0 26,0-52</inkml:trace>
  <inkml:trace contextRef="#ctx0" brushRef="#br0" timeOffset="169136.2248">9816 12911,'0'-26,"0"52,0 54,0 26,0-27,0 0,0 1,0-27,0 0,53-1,-27-52,27 53,-26-53,26 0,0 0,26-53,-26 1,0-54,-27 26,-26 1,0 26,0 27,0 78,0 1,0 0,0 27,0-27,0 0,53 26,-53-26,53-27</inkml:trace>
  <inkml:trace contextRef="#ctx0" brushRef="#br0" timeOffset="169631.8829">11033 12488,'-26'0,"-27"0,26 0,27 26,-53 54,53-1,0 1,-53 25,53 1,0 27,0-54,0 27,0-27,-52 1,52-28,0 28,0-27,0-27,0 1,26 52,27-79,26 26,1-26,-54 0,1 0,-27 53,53-53</inkml:trace>
  <inkml:trace contextRef="#ctx0" brushRef="#br0" timeOffset="170648.1316">11245 13467,'0'0,"0"0,53 0,-27 0,1 0,26 0,-27 26,0-26,27 0,0 0,-26 0</inkml:trace>
  <inkml:trace contextRef="#ctx0" brushRef="#br0" timeOffset="171059.0192">11748 13282,'26'0,"-26"26,26 1,-26 26,53 26,-53-26,0 0,27 0,-27-27,0 1,0-80,53 26,-53-26,26 27,27-27,-26 53,-1 0,-26 53,53 0,-53-27,0 1,0 26,0 0,0-27</inkml:trace>
  <inkml:trace contextRef="#ctx0" brushRef="#br0" timeOffset="171268.4522">12462 13599,'26'-26,"54"26,-54 0,54 0,-54 0,27 0,-27 0,27 53</inkml:trace>
  <inkml:trace contextRef="#ctx0" brushRef="#br0" timeOffset="171477.8852">13229 13282,'27'0,"-27"53,0 0,0 26,0 0,0 1,0-1,-53-26</inkml:trace>
  <inkml:trace contextRef="#ctx0" brushRef="#br0" timeOffset="171970.5513">13520 12700,'27'-53,"26"53,26 0,-53 0,27 26,-26-26,26 80,-53-27,53 26,-53-26,0 26,26-26,-26 0,0 26,0 1,0-1,0-26,0 0,0 0,0 0,0-53,0 53,0-27,-53 27,27-53,-54 0,54 0</inkml:trace>
  <inkml:trace contextRef="#ctx0" brushRef="#br0" timeOffset="172780.3589">14896 13441,'53'0,"26"0,27 0,53 0,53 26,-1-26,54 0,52 0,-26 0,-79 0,-53 0,-106 0,-27 0,-26 0</inkml:trace>
  <inkml:trace contextRef="#ctx0" brushRef="#br0" timeOffset="172988.7947">16880 13282,'0'0,"27"0,-1 0,27 0,-26 0,52 106,-79-53,0-1,-79 54,-54 0,-25 0,25-53</inkml:trace>
  <inkml:trace contextRef="#ctx0" brushRef="#br0" timeOffset="174200.5142">15161 13255,'26'0,"-26"0,-53 27,27 52,-27-52,26 26,-26-27,27 0,-27-26,53 80,-53-80,53 26,27 1,26 26,-27-53,27 26,0-26,0 53,0-53,26 26,-53-26,27 53,0-26,-53 52,0-52</inkml:trace>
  <inkml:trace contextRef="#ctx0" brushRef="#br0" timeOffset="176911.1756">19209 12594,'0'-27,"0"27,0-26,-27 26,-52-53,26 53,27 0,-27 0,26 0,1 26,-27 54,26-27,27 26,0-26,0 0,0 0,0-27,80-26,-54 0,27 0,-26-53,25 27,-52-27,27 0,-27 0,0 27,53 26,-53 53,53 0,-53 0,26 26,-26-26,53 0,-53-27,0 27,27-53</inkml:trace>
  <inkml:trace contextRef="#ctx0" brushRef="#br0" timeOffset="177381.9012">19526 12409,'0'-27,"27"27,26 0,26 0,27 27,-27 26,-26-27,0 27,-53-27,0 1,0 52,-26 1,-1-27,-26-1,27-25,26-1,-53-26,53 80,26-54,1-26,26 0,26 0,27 0,0 0,-53 0,-53 0</inkml:trace>
  <inkml:trace contextRef="#ctx0" brushRef="#br0" timeOffset="177607.291">19606 12567,'26'0,"1"0,25 0,54 27,-26-27,-1 53,27-53,-27 0,-26 0</inkml:trace>
  <inkml:trace contextRef="#ctx0" brushRef="#br0" timeOffset="178094.9707">18706 13388,'0'-27,"79"27,1 0,52 0,80 0,79 0,79 0,1 0,-1-79,-52 79,-80 0,-106 0,-53 0,-26 26,-132 27</inkml:trace>
  <inkml:trace contextRef="#ctx0" brushRef="#br0" timeOffset="179295.7199">18971 13864,'0'0,"0"53,0 0,0 26,0 0,0-26,0 0,0 27,0-27,0-27,0 0,0 27,0 0,26-26</inkml:trace>
  <inkml:trace contextRef="#ctx0" brushRef="#br0" timeOffset="179544.0476">19420 14393,'27'0,"-1"0,27 0,0 0,-26 0,26 0</inkml:trace>
  <inkml:trace contextRef="#ctx0" brushRef="#br0" timeOffset="180510.4313">20294 14208,'0'-53,"0"0,0 27,0-1,-27 27,27-79,-26 79,-27 0,26 0,-26 0,27 79,-27-26,53 0,-26 0,26 0,0-27,0 1,26-27,0 53,27-53,27 0,-27 0,-27-27,27 27,-53-53,26 27,-26-27,0 79,0 1,0-1,53 27,-53 0,27 0,-27 26,0-52,26-27</inkml:trace>
  <inkml:trace contextRef="#ctx0" brushRef="#br0" timeOffset="181112.8003">20796 13864,'0'-27,"27"27,26 0,0 0,26 0,-26 27,-27-27,-26 79,53-79,-53 80,0-27,0-27,-26 27,-27 26,53-52,-53 26,53-27,0 1,0 25,0-25,53-27,0 53,0-53,26 0,0 0,-26 0</inkml:trace>
  <inkml:trace contextRef="#ctx0" brushRef="#br0" timeOffset="181323.2308">20770 14076,'26'0,"27"0,27 0,-28 0,1 0,27 0,26 26,-1-26,1 0,-53 0</inkml:trace>
  <inkml:trace contextRef="#ctx0" brushRef="#br0" timeOffset="181518.7016">22595 13573,'53'26,"0"27,-53-26,0 26,-26-1,-27 28,0-80</inkml:trace>
  <inkml:trace contextRef="#ctx0" brushRef="#br0" timeOffset="185333.3739">24633 12991,'0'-80,"0"54,26-1,27 27,-26 0,25 0,28 0,-27 0,0 0,-53 27,26 26,-26 0,0 26,0 0,-53 27,0-53,27 0,26 27,-53-54,53 0,26 27,1-53,52 27,1-27,25 0,1 0,-53-27</inkml:trace>
  <inkml:trace contextRef="#ctx0" brushRef="#br0" timeOffset="185550.7855">24712 13282,'53'0,"0"-53,0 53,0 0,26 0,1 0,-1 0,0 26,-52-26</inkml:trace>
  <inkml:trace contextRef="#ctx0" brushRef="#br0" timeOffset="185986.6056">24500 12832,'-26'0,"26"-26,-26 26,26 52,0 1,0 27,0-1,0 0,26 1,-26-1,79 54,-52-54,26 27,-27-106</inkml:trace>
  <inkml:trace contextRef="#ctx0" brushRef="#br0" timeOffset="186325.6876">25638 12911,'0'-26,"27"26,-27-53,0 53,0 79,0 27,0 0,0 26,0-26,0-26,0 25,0 1,79 0,-79-80,53-26</inkml:trace>
  <inkml:trace contextRef="#ctx0" brushRef="#br0" timeOffset="186710.6454">26696 12991,'0'-27,"0"27,-52 27,-1 26,0-27,-27 27,27-27,1 27,-1-53,0 53,26-53,27 27,27-27,26 79,26-79,53 27,-26-27,26 79,-26-79,-26 79,-1-79,-26 27</inkml:trace>
  <inkml:trace contextRef="#ctx0" brushRef="#br0" timeOffset="187321.9903">28231 12276,'0'-26,"27"-1,-27 107,0-1,0 1,0 25,0 1,0 27,0-28,0-52</inkml:trace>
  <inkml:trace contextRef="#ctx0" brushRef="#br0" timeOffset="187555.3583">27808 13149,'26'0,"-26"0,80 0,-28 0,54-52,27 52,-1 0,-26 0,26 0,-53 0,-52 0,-1 0,-26 0</inkml:trace>
  <inkml:trace contextRef="#ctx0" brushRef="#br0" timeOffset="188124.8168">28654 13705,'0'-53,"0"-26,0 26,0 26,0 1,-105-27,78 53,1 0,-27 0,0 0,26 27,-26-1,53 0,0 27,0-26,0-1,53 54,-26-80,-1 0,27 0,-26 0,26-27,-1-26,-52 0,0 106,0-26,0-1,27 27,-27 0,79-27,-79 27,53-53</inkml:trace>
  <inkml:trace contextRef="#ctx0" brushRef="#br0" timeOffset="188634.4371">27808 12779,'0'-26,"-53"26,26 0,27 0,-53 0,53 53,-52-1,52 1,0 0,0 27,0-1,52 53,1 27,0 26,0-105</inkml:trace>
  <inkml:trace contextRef="#ctx0" brushRef="#br0" timeOffset="189103.1681">28707 13149,'0'-52,"27"25,26-26,0 53,-53 27,0-1,0 27,0 26,0 1,0-1,0 1,0-1,0-26,0 0,0 0,0 0,53-1,-27-52,27 27</inkml:trace>
  <inkml:trace contextRef="#ctx0" brushRef="#br0" timeOffset="190027.6652">28866 12726,'0'-53,"-26"0,-1 53,1 0,-27 27,53 52,0-26,0 0,26 26,1 1,26-1,-27-26,-26 0,0 0</inkml:trace>
  <inkml:trace contextRef="#ctx0" brushRef="#br0" timeOffset="190565.2099">29395 12647,'27'-27,"-1"27,27 0,26 53,-26 53,0 26,-53-26,53 53,-53-27,-26 53,-54 54,1-54,-27-26,0-27,27-26,26-53,53-1,0 1,26-53,1 0,26 0,26 0</inkml:trace>
  <inkml:trace contextRef="#ctx0" brushRef="#br0" timeOffset="190752.7023">30189 14076,'53'0,"-53"-53,-53 53,0 0</inkml:trace>
  <inkml:trace contextRef="#ctx0" brushRef="#br0" timeOffset="191741.0263">23945 12435,'-53'0,"26"79,-25 54,52 26,-80 26,80 0,-53 27,53-1,0 54,53-80,79 0,54-52,52-81</inkml:trace>
  <inkml:trace contextRef="#ctx0" brushRef="#br1" timeOffset="1.29463E6">11668 14711,'0'-27,"0"1,0-1,0-26,0 80,0 26,0 0,0 26,0 0,0-26,0 0,0 26,0-52,0-1,0 27</inkml:trace>
  <inkml:trace contextRef="#ctx0" brushRef="#br1" timeOffset="1.29529E6">10716 15637,'0'-27,"53"27,26-53,-26 53,26 0,54 0,105 0,53 0,-27 0,107 0,-80 0,0 0,-53 0,-53 0,0-53,-52 53,-80 0,-27 0,-26 27,0 52,-53-79,27 27</inkml:trace>
  <inkml:trace contextRef="#ctx0" brushRef="#br1" timeOffset="1.29793E6">11245 16007,'0'-53,"0"80,0 52,0-26,-27 0,27 0,-53 52,53 1,-52-26,52-54</inkml:trace>
  <inkml:trace contextRef="#ctx0" brushRef="#br1" timeOffset="1.29812E6">11509 16457,'53'0,"27"0,-27-53,0 53,-1 0,28 26,-27-26,0 0</inkml:trace>
  <inkml:trace contextRef="#ctx0" brushRef="#br1" timeOffset="1.29852E6">12435 16139,'27'0,"52"0,-26 0,-53 27,27-27,-27 53,0-27,0 1,0 25,0-25,0-1,0 27,-27-26,27-1,-26-26,26 80,-53-27,53-27,0-26,53 53,-27-53,27 0,26 0,1 0</inkml:trace>
  <inkml:trace contextRef="#ctx0" brushRef="#br1" timeOffset="1.29873E6">12277 16457,'53'-27,"0"27,-1 0,28 0,-1 0,1 0,-1 0,0 0</inkml:trace>
  <inkml:trace contextRef="#ctx0" brushRef="#br1" timeOffset="1.29909E6">14208 16086,'106'0,"-53"-26,0 26,0 0,0 0</inkml:trace>
  <inkml:trace contextRef="#ctx0" brushRef="#br1" timeOffset="1.29923E6">14340 16457,'106'0,"0"-53,0 53,26-53,-52 53,-1 0</inkml:trace>
  <inkml:trace contextRef="#ctx0" brushRef="#br1" timeOffset="1.30096E6">17039 15557,'0'-26,"-79"26,-27 0,-53 26,53-26,-26 80,53-80,26 52,26-52,27 27,0 26,80-53,-1 26,0-26,27 53,-53-53,-26 53,-27 0,0 0,0-27,0 27,-53-26,26-1,-26 27,53-26,0 26,0-1,27-52,26 0,26 0,53 0,27 0,-27 0,27 53,26-53,-26 0</inkml:trace>
  <inkml:trace contextRef="#ctx0" brushRef="#br1" timeOffset="1.30156E6">18124 15769,'0'-27,"0"1,53 26,-27 0,1 0,-1 0,27 0,-53 26,27 1,-27 26,0-27,0 27,0 27,-80-54,80 0,-26 27,26-26,0 26,0-27,26 1,27-27,53 79,0-79,0 0,-53 0,0 0</inkml:trace>
  <inkml:trace contextRef="#ctx0" brushRef="#br1" timeOffset="1.30179E6">18230 16139,'0'-53,"0"53,53 0,0 0,26 0,27 0,-27 0,-26 0,0 0</inkml:trace>
  <inkml:trace contextRef="#ctx0" brushRef="#br1" timeOffset="1.30217E6">18653 15478,'27'0,"-27"53,0-27,0 1,26-27,1 0,25 0,-52 0,80 0,-54 0,27 0,-53 26,27 27,-27-27,53 1,-53 26</inkml:trace>
  <inkml:trace contextRef="#ctx0" brushRef="#br1" timeOffset="1.30236E6">19632 16033,'53'0,"-53"53,0 0,0 27,-26-54</inkml:trace>
  <inkml:trace contextRef="#ctx0" brushRef="#br1" timeOffset="1.30316E6">22119 15451,'27'-53,"78"53,-52 0,0 0,0 27,0-27,-53 79,0-52,0 26,0-27,0 1,-53 25,27-25,-27 26,53-27,0 1,0 26,0-27,79-26,27 80,0-80,0 0,-27 0</inkml:trace>
  <inkml:trace contextRef="#ctx0" brushRef="#br1" timeOffset="1.30337E6">22278 15716,'79'0,"27"-53,26 53,27 0,-53 0,0 0,-27 0,-52 0,-27 53</inkml:trace>
  <inkml:trace contextRef="#ctx0" brushRef="#br1" timeOffset="1.30373E6">21934 15398,'0'-52,"0"25,0 27,0 79,0 1,0-1,0 27,0-27,0 1,79-1,1 27,-27-53</inkml:trace>
  <inkml:trace contextRef="#ctx0" brushRef="#br1" timeOffset="1.30406E6">23574 15451,'27'0,"-27"27,0-1,0 1,0 52,0-26,0 0,0 26,0 1,0-27,0 0,0 26</inkml:trace>
  <inkml:trace contextRef="#ctx0" brushRef="#br1" timeOffset="1.30441E6">24553 15584,'-26'26,"-27"1,0 25,-26-25,26 26,26-27,-26-26,53 27,53 26,0-53,27 0,-1 53,27-53,26 26,-53-26,-26 79,0-79,53 53,-53-53</inkml:trace>
  <inkml:trace contextRef="#ctx0" brushRef="#br1" timeOffset="1.30469E6">25744 15451,'0'27,"0"52,0-26,0 26,0 1,0-1,0-26,0 27,0-28,0 1</inkml:trace>
  <inkml:trace contextRef="#ctx0" brushRef="#br1" timeOffset="1.30496E6">26935 15372,'53'26,"-53"1,26 26,-26 26,0 1,0-1,0-26,-26 0,26 26,-80 53,54-52,-54 26,-52-27,26-79</inkml:trace>
  <inkml:trace contextRef="#ctx0" brushRef="#br1" timeOffset="1.30581E6">22199 15742,'26'0,"27"0,-27 0,1 0,26 0</inkml:trace>
  <inkml:trace contextRef="#ctx0" brushRef="#br1" timeOffset="1.3063E6">21378 15319,'0'27,"0"25,-79 1,79 27,0-1,0 0,0 27,0-26,79-1,-26 27,53-53,-27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1024" units="cm"/>
        </inkml:traceFormat>
        <inkml:channelProperties>
          <inkml:channelProperty channel="X" name="resolution" value="28.31858" units="1/cm"/>
          <inkml:channelProperty channel="Y" name="resolution" value="28.36565" units="1/cm"/>
        </inkml:channelProperties>
      </inkml:inkSource>
      <inkml:timestamp xml:id="ts0" timeString="2021-06-02T05:10:17.200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1164 370,'-26'0,"26"27,0 25,0 28,0-27,0-27,0 27,0 27,-27 25,27-52,-53 0,53-26,0 52,0-79,53 26,0-26,27 0,25-26,-25 26,-1-53,-26 53,-26 0</inkml:trace>
  <inkml:trace contextRef="#ctx0" brushRef="#br0" timeOffset="315.1468">1164 741,'53'0,"0"0,-27 0,1 0,26 0,-27 0,1 0,26 0,-27 0,1 0,26 0</inkml:trace>
  <inkml:trace contextRef="#ctx0" brushRef="#br0" timeOffset="666.1964">1244 397,'26'0,"27"-27,0 27,26 0,27-53,-27 53,1 0,-27 0,-27 0</inkml:trace>
  <inkml:trace contextRef="#ctx0" brushRef="#br0" timeOffset="1211.7195">2275 397,'0'52,"-52"1,-1 27,26 52,27-26,-79 0,79-53,-53 0,53-27,0 27,-27-53,27 26</inkml:trace>
  <inkml:trace contextRef="#ctx0" brushRef="#br0" timeOffset="1481.9878">1984 635,'27'0,"-27"26,79 1,-52 26,-27-27,79 27,-26-27,-53 1,53 26,-27-27,27-26,-53 53</inkml:trace>
  <inkml:trace contextRef="#ctx0" brushRef="#br0" timeOffset="1781.1778">2593 476,'0'0,"-53"26,53 1,0-1,0 27</inkml:trace>
  <inkml:trace contextRef="#ctx0" brushRef="#br0" timeOffset="1959.6945">2646 1005</inkml:trace>
  <inkml:trace contextRef="#ctx0" brushRef="#br0" timeOffset="2140.2057">2937 449,'0'27,"0"-1,0 27,0-26,0 26</inkml:trace>
  <inkml:trace contextRef="#ctx0" brushRef="#br0" timeOffset="2932.062">1429 1614,'53'-27,"-27"27,27 0,0 0,0 0,26 0,1 0,25 0,1 0,27 0,-80 0,-1 0,1 0,0 0,0 0,-26 0,-27 0</inkml:trace>
  <inkml:trace contextRef="#ctx0" brushRef="#br0" timeOffset="7853.7375">4313 582,'0'0,"0"26,-53 80,53 53,0-27,0 53,0-79,0-26,26-1,1-53,79 27,-27-53,27 0,0-26,26-54,-26-25,-27 25,-52-52,-27 0,0-1,0 80,0 27,0 26,0 26,-53 27,53 53,-53-26,53-1,0-26,0 0,0 0,26-27,27-26,26 53,27-53,53-53,0-26,0-1,-27-25,-26-54,26-53,-53 27,1 53,-80 52,26 27,-26 0,0 53,-53-26,53 26,-26 53,26 53,0 0,26-1,-26 54,53 0,-53-27,80 27,-80-27,52-52,-52-27,53-1,0-52,-26 0,26 0,-53-52</inkml:trace>
  <inkml:trace contextRef="#ctx0" brushRef="#br0" timeOffset="8063.1705">6191 873,'53'0,"53"0,0 0,0 0,0 0,-27 0</inkml:trace>
  <inkml:trace contextRef="#ctx0" brushRef="#br0" timeOffset="8843.059">9631 820,'0'26,"0"27,-80 80,54-28,-53 81,-1-81,1 1,26-26,27-1,-27-53</inkml:trace>
  <inkml:trace contextRef="#ctx0" brushRef="#br0" timeOffset="9064.4597">9208 1190,'0'0,"0"0,52 27,1 26,0 0,53-27,-27 53,1-26,-27 0,0-53</inkml:trace>
  <inkml:trace contextRef="#ctx0" brushRef="#br0" timeOffset="9441.4391">10186 820,'-26'0,"26"26,0 54,0 52,-53 53,53-26,0-53,0 0,79-1,-52-52,26 0,0-53,0 27,26-27,0 0</inkml:trace>
  <inkml:trace contextRef="#ctx0" brushRef="#br0" timeOffset="10089.6841">10716 1032,'0'-27,"26"27,53 0,1 0,-1 0,1 0,-54 0,27 27,-53-1,0 0,0 54,-53-27,27 0,-27 26,26-26,27-27,-79 27,79-26,26-27,1 53,26-53,0 0,26 0,-26 26,-27-26,27 0,-53 53</inkml:trace>
  <inkml:trace contextRef="#ctx0" brushRef="#br0" timeOffset="10372.9172">10689 1270,'0'0,"80"-53,-1 53,-26 0,0 0,26 0,-26 0,0 0,0 0,0 0,0 0,-27 0</inkml:trace>
  <inkml:trace contextRef="#ctx0" brushRef="#br0" timeOffset="11465.9577">11721 899,'27'0,"52"0,-26 53,26 0,-52 0,26 53,-53-27,79 27,-79-27,0 1,-53-1,0 1,-26-28,26 1,0-53,0 53,0-53,53 0</inkml:trace>
  <inkml:trace contextRef="#ctx0" brushRef="#br0" timeOffset="11875.8484">12488 1296,'0'-26,"27"26,26 0,0 0,0 0,-1 0,-25 0,26 0</inkml:trace>
  <inkml:trace contextRef="#ctx0" brushRef="#br0" timeOffset="12034.419">12674 1508,'26'0,"27"0,-27 0,1 0</inkml:trace>
  <inkml:trace contextRef="#ctx0" brushRef="#br0" timeOffset="13709.8831">15028 291,'0'-53,"0"26,0 54,0 26,0 26,0-26,0 0,0 0,0 0,0 26,0 1</inkml:trace>
  <inkml:trace contextRef="#ctx0" brushRef="#br0" timeOffset="14111.795">14314 1058,'0'0,"79"-53,27 53,79 0,54-79,-1 79,26-53,27 53,-26 0,-53 0,-27 0,-53 0,0 0,-52-53,-27 53,-27 0,27 0,-27-27,27 27,-26-52</inkml:trace>
  <inkml:trace contextRef="#ctx0" brushRef="#br0" timeOffset="15205.8331">14235 1667,'0'-53,"0"26,-27 27,-26 0,27 0,-54 53,27 53,-26-53,53 53,26-53,-53-27,53 27,26-53,1 26,26-26,-1 0,28 0,-27-26,0-27,0 27,-53-1,26-26,-26 27,0 52,0 1,0 26,53-27,-53 1,0 25,26-25,-26-1,27-26</inkml:trace>
  <inkml:trace contextRef="#ctx0" brushRef="#br0" timeOffset="15811.1942">14658 1667,'0'-27,"0"27,53 0,-27 0,1 0,-27 27,53-27,-53 79,0-53,0 27,0-26,0-1,-53 27,53-26,-27-27,27 53,0 26,53-53,0-26,53 0,-27 0,1 0,-1 0,-52 0</inkml:trace>
  <inkml:trace contextRef="#ctx0" brushRef="#br0" timeOffset="16102.4058">14552 2011,'53'0,"0"0,53 0,-27-27,27 27,-27-26,1 26,-54 0,-26-53</inkml:trace>
  <inkml:trace contextRef="#ctx0" brushRef="#br0" timeOffset="16649.9235">14658 1402,'53'0,"-27"0,1 0,52-53,1 53,-1-53,-26 53,0-26,26 26</inkml:trace>
  <inkml:trace contextRef="#ctx0" brushRef="#br0" timeOffset="16865.3403">15293 1084,'0'0,"0"53,0 27,53 26,-53-27,0-26</inkml:trace>
  <inkml:trace contextRef="#ctx0" brushRef="#br0" timeOffset="17530.539">15901 1746,'27'-27,"-1"27,27 0,27-26,-1 26,0 0,1 0,-54 0</inkml:trace>
  <inkml:trace contextRef="#ctx0" brushRef="#br0" timeOffset="17770.8887">16166 1481,'0'27,"0"26,0 0,0 0,0-1,0 1,0-26,0-1,0 27,0-26,27-27</inkml:trace>
  <inkml:trace contextRef="#ctx0" brushRef="#br0" timeOffset="18032.1813">16748 1323,'0'26,"0"27,0 26,0 1,0-1,0-26,0 0,0 0,0 26,27-79</inkml:trace>
  <inkml:trace contextRef="#ctx0" brushRef="#br0" timeOffset="19339.6416">18494 1084,'0'-26,"27"26,26 0,-27 0,1 0,26 0</inkml:trace>
  <inkml:trace contextRef="#ctx0" brushRef="#br0" timeOffset="19497.215">18494 1402,'106'-53,"-53"53,-26-26,-1 26,27 0</inkml:trace>
  <inkml:trace contextRef="#ctx0" brushRef="#br0" timeOffset="20590.2558">20638 238,'0'-53,"0"26,26 27,0 0,27 0,-26 0,26 0,-53 0,53 0,-53 80,0-27,0-27,0 1,0 26,-27-27,27 0,0 27,0-26,0-1,27-26,26 80,-1-80,1 26,27-26,-54 0</inkml:trace>
  <inkml:trace contextRef="#ctx0" brushRef="#br0" timeOffset="20865.5104">20558 423,'53'0,"0"0,0 0,26 0,1 0,25 0,-25 0,-1 0,-26 0,-26 0</inkml:trace>
  <inkml:trace contextRef="#ctx0" brushRef="#br0" timeOffset="21518.7421">20003 952,'26'0,"-26"-26,106 26,-27 0,27 0,53 0,0 0,79 0,0 0,53-53,0 53,-27 0,-52 0,-27-53,-79 53,-26 0,-54 0,-26 0</inkml:trace>
  <inkml:trace contextRef="#ctx0" brushRef="#br0" timeOffset="22445.2338">19870 1323,'0'0,"53"-27,0 27,0 0,0 0,0 27,-53 26,53-27,-53 27,0 0,0 26,-27-52,27-1,-26 27,26 0,0 0,0-53,79 53,1-53,25 0,1 0,-26 0,-54 0</inkml:trace>
  <inkml:trace contextRef="#ctx0" brushRef="#br0" timeOffset="22737.4427">20029 1587,'53'0,"0"0,0 0,26 0,-26 0,0 0,0 0,-27 0</inkml:trace>
  <inkml:trace contextRef="#ctx0" brushRef="#br0" timeOffset="23087.495">20876 1640,'26'0,"27"0,-27 0,27 0,-26 0,26 0,0 0,26 0,-26 0,0 0,-27 0,27 0</inkml:trace>
  <inkml:trace contextRef="#ctx0" brushRef="#br0" timeOffset="23364.7444">21061 1508,'0'-27,"0"-26,0 80,0-1,0 27,0 0,0 27,0-28,53 1,-53 0,53 0,-27-26</inkml:trace>
  <inkml:trace contextRef="#ctx0" brushRef="#br0" timeOffset="24613.364">22384 1481,'0'-26,"0"-53,0 52,-27 27,-26 0,0 0,1 27,52 25,-80-25,80 26,0-27,0 27,53 0,-26-53,-1 0,27 0,0 0,-53-26,26-27,-26 0,0 79,0 27,53-53,-53 53,0 0,27-53,-27 79</inkml:trace>
  <inkml:trace contextRef="#ctx0" brushRef="#br0" timeOffset="27579.3342">23310 899,'26'0,"1"0,-27 0,0 27,0 26,0-27,-53 27,0-53</inkml:trace>
  <inkml:trace contextRef="#ctx0" brushRef="#br0" timeOffset="28378.1714">24844 635,'-53'0,"1"0,25 0,-26 53,27-53,-27 105,26-78,1 26,26-27,-53 1,53 26,0-27,0 27,53-53,0 53,26-53,-26-27,-26 27,25-52,-25-28,-27 27,0 0,0 0,0 27,0-27,0 27,0 26,0 53,0-27,0 27,0 0,53-27,-53 1,0 26,26-27,27 1,-26 25,26-52,26 27</inkml:trace>
  <inkml:trace contextRef="#ctx0" brushRef="#br0" timeOffset="28743.1833">26061 449,'-52'-52,"25"52,-26 0,-26 0,-1 52,1-25,0 52,26-26,0 0,53 53,-27-27,27-26,0 0,80 27,-1-54,27-26,79 0,0 0,-79 0,-26 0</inkml:trace>
  <inkml:trace contextRef="#ctx0" brushRef="#br0" timeOffset="28977.5488">25797 873,'0'-27,"0"27,79 0,1 0,52 0,0 0,-26 0,0-53,-27 53,1 0,-27-52</inkml:trace>
  <inkml:trace contextRef="#ctx0" brushRef="#br0" timeOffset="29267.7631">27120 476,'0'-27,"0"27,0 27,-53-1,53 27,-53 27,53-27,0 0,0-1,0 28,0-54,53 1</inkml:trace>
  <inkml:trace contextRef="#ctx0" brushRef="#br0" timeOffset="29550.9963">27437 582,'0'-27,"-26"27,26-53,0 80,-27-1,27 27,0 0,-53 53,53-27,-26-26,26 0,0 0,0-26,-53-27</inkml:trace>
  <inkml:trace contextRef="#ctx0" brushRef="#br0" timeOffset="30089.5383">27384 449,'27'-52,"-27"25,53 27,0 0,-27 0,27 79,-26-26,-27-26,0 26,0 0,0-27,-53-26,26 53,-26-53,53 53,-53-53,53 26,-26-26,26 27,0-27,0 26,53-26,0 0,-27 80,27-80,26 0,-26 26,0-26,-26 0,26 0,-27 0</inkml:trace>
  <inkml:trace contextRef="#ctx0" brushRef="#br0" timeOffset="30366.7877">28416 873</inkml:trace>
  <inkml:trace contextRef="#ctx0" brushRef="#br0" timeOffset="34524.5312">3387 2831,'0'0,"0"53,53-27,-53 53,26-26,-26 0,0 0,53 0,-53 0,26-53</inkml:trace>
  <inkml:trace contextRef="#ctx0" brushRef="#br0" timeOffset="34714.0184">3863 2884,'0'53,"0"-1,0 54,0-26,0-1,0 0,0-26,0-26,-27-27</inkml:trace>
  <inkml:trace contextRef="#ctx0" brushRef="#br0" timeOffset="34975.311">3334 2540,'0'0,"0"26</inkml:trace>
  <inkml:trace contextRef="#ctx0" brushRef="#br0" timeOffset="35624.5533">5080 3069,'26'26,"-26"27,53 27,-53-27,53-1,-53 1,0 0,27-53,-27 27</inkml:trace>
  <inkml:trace contextRef="#ctx0" brushRef="#br0" timeOffset="35975.6029">5106 3016,'0'-27,"0"1,53 26,0 0,0 0,0 53,27-27,-54 54,-26-27,53 0,-53 0,0 26,0-26,-53 0,27 0,-27 0,0-27,26-26,-26 79,27-79,26-26,0-27</inkml:trace>
  <inkml:trace contextRef="#ctx0" brushRef="#br0" timeOffset="36343.6066">5715 3386,'53'0,"0"-26,0 26,0-27,0 27,0-79,-27 79,-26-53,0 0,0 0,-53 53,27 0,-1 0,1 0,-27 0,53 53,-27-26,27 26,0 26,0-26,53-27,0 27,27-53,-1 27,0-27,1 0,-54 0,1 0,25-53</inkml:trace>
  <inkml:trace contextRef="#ctx0" brushRef="#br0" timeOffset="36777.4321">6535 2672,'0'53,"0"53,53 26,0 0,-26-26,25 26,1 1,0-27,0-1,-26-52,26-53,26 27,-26-27,-27-53,27 0,-53-26,0-27,0-53,0 27,0 52,-26 80,26-53,-27 53,27 27,-53-1,53 1,0 26,27 26,26-52,26 25,1-52,-1 53,27-53,-53 0,-27 0</inkml:trace>
  <inkml:trace contextRef="#ctx0" brushRef="#br0" timeOffset="37052.6869">6271 3201,'79'0,"80"-106,0 53,-27 0,0 53,-26-52,-27 52,1 0,-54 0,1 0</inkml:trace>
  <inkml:trace contextRef="#ctx0" brushRef="#br0" timeOffset="37809.6375">7594 3148,'0'-26,"52"26,-25 26,52 1,-26 52,0-26,0 0,-26 26,-27-52,79 26,-79-27,-27-26,-25-26,52-27,-53 0,53 0,0 0,0-26,0 26,0 0,53 0,26 53,-26-27</inkml:trace>
  <inkml:trace contextRef="#ctx0" brushRef="#br0" timeOffset="38281.3605">8281 3545,'27'0,"-1"0,54 0,-27 0,0 0,-27-26,-26-54,0 54,53 26,-53 0,53 0,-53 26,53-26,-53 53,53-53,0 0,-53-26,26-1,-26-26,0-26,27 26,-27 27,79 26,-53 0,1 0,26 53,-27-27,27 27,-26-53,-27 53,26-53</inkml:trace>
  <inkml:trace contextRef="#ctx0" brushRef="#br0" timeOffset="38518.7178">9340 3122,'0'0,"0"26,0 27,0-26,0 26,0-1,0-25,53-1,-53 27,26-53,-26 53,27-53</inkml:trace>
  <inkml:trace contextRef="#ctx0" brushRef="#br0" timeOffset="38684.2693">9393 2831,'26'-53,"1"53,-27 26,0 1</inkml:trace>
  <inkml:trace contextRef="#ctx0" brushRef="#br0" timeOffset="39282.6495">9763 3254,'0'0,"0"27,0 52,0-26,0 0,0 0,27 0,-27-1,26-25,27-27,-53-53,0 27,0-27,0 0,0 0,0 26,53 27,0 27,-27-27,1 79,26-52,-27-27,-26 79,53-26</inkml:trace>
  <inkml:trace contextRef="#ctx0" brushRef="#br0" timeOffset="40289.9226">10530 3545,'0'27,"0"-27,0 26,53-26,0 0,27 0,-54 0,27 0,-53-53,53 0,-53 27,0-1,0-26,0 27,0-1,-27 27,-25-52,25 52,1 0,-27 0,53 0,-53 52,53-25,0 26,0-27,0 27,0-26,26 52,-26-53,80-26,-54 27,27-27,26 0,1 0,26 0,-1 0,28-53</inkml:trace>
  <inkml:trace contextRef="#ctx0" brushRef="#br0" timeOffset="43695.7022">12118 2778,'-27'-27,"-25"-26,25 53,27 80,0-1,0 1,0 25,0-25,0 52,0-26,0-27,0 1,0-27,0-1,53-25,-53 26,53-53,0 0</inkml:trace>
  <inkml:trace contextRef="#ctx0" brushRef="#br0" timeOffset="44189.3656">12568 2857,'53'27,"-53"52,0 0,26 1,-26-1,0 1,53-1,-53-53,26-26,-26 27,53-27,-53-53,0 79,80 27,-27 0,53-26,-1-27,28 79,-28-79,-52 0,-26 0,26 0,-53 0,0-26,-53-27,0 26,0 27,0-53,-26 53,52 0,1 27,26 52,26-26,54-53,-1 79,27-79,79 0,0 0,-79 0,-27 0,-79-26</inkml:trace>
  <inkml:trace contextRef="#ctx0" brushRef="#br0" timeOffset="44562.3559">11668 3281,'0'0,"0"-53,80 53,25-27,133 27,54-79,-54 79,53-53,-27 53,-52 0,-53 0,-80 0</inkml:trace>
  <inkml:trace contextRef="#ctx0" brushRef="#br0" timeOffset="45189.6576">14552 3122,'27'0,"25"26,-52 27,27 27,-27-1,0 0,53-26,-53-26</inkml:trace>
  <inkml:trace contextRef="#ctx0" brushRef="#br0" timeOffset="45362.1902">14790 2937,'0'0</inkml:trace>
  <inkml:trace contextRef="#ctx0" brushRef="#br0" timeOffset="45699.2775">15187 3492,'0'53,"27"-53,-1 0,27 0,-53-26,53-1,-53-26,53-26,-53 26,79 27,-52 26,-1 0,27 26,26 27,-79 0,27-27,-27 1,53-27</inkml:trace>
  <inkml:trace contextRef="#ctx0" brushRef="#br0" timeOffset="46403.3716">15743 3042,'0'53,"0"27,79-1,-52 27,52-27,0 1,1-54,-27-26,0 53,-1-53,1 0,-53-26,0-27,0-53,0 26,0-25,0 25,-26 27,26 27,-53 26,53-80,0 107,0-1,53 27,0 0</inkml:trace>
  <inkml:trace contextRef="#ctx0" brushRef="#br0" timeOffset="47567.2204">16431 3360,'0'53,"0"-27,53-26,-1 0,28 0,-1-26,-26 26,27-53,-54 53,27-53,-27 0,-26 27,0-1,0-26,-53 27,27 26,-27 0,27 0,26 0,-27 0,27 26,0 54,0-27,0-1,0 1,0 0,53-53,0 53,26-53,1 0,-1 0,27-26,-53 26,0-53,0 53,-53 0,0 53,0-27,26-26,-26 0,0-53,0 27,0-1,0-26,27 53,52-26,-26 26,0 0,0 0,0 0,0 0</inkml:trace>
  <inkml:trace contextRef="#ctx0" brushRef="#br0" timeOffset="48197.5144">18230 2937,'0'-27,"-53"27,26 0,1 0,-27 53,0-27,0 27,27-26,26 26,-27-53,27 53,0 0,27-53,26 79,-27-79,27 79,-26-52,-27 26,-27-27,-52-26,-1 80,1-80,-27 0,53 0,27 0,158 0,80-80,26 27,106 0,26 0,-52-26,-133 79,-53-53,-105 53,-54-79,-52 79,-1-53,1 53,0 0,26 0,0 0,26 0,27 53,0-27,53 27,53 0,-26 0,-1-53,27 53,-27-53,27 26,-53-26</inkml:trace>
  <inkml:trace contextRef="#ctx0" brushRef="#br0" timeOffset="48996.3517">20664 2646,'-26'-27,"26"27,0 53,0 79,0-52,0 25,0-25,0-1,52 27,-52-53,0 0,53-27,27-26,-54 0</inkml:trace>
  <inkml:trace contextRef="#ctx0" brushRef="#br0" timeOffset="49304.5173">21193 2460,'0'27,"-26"52,26 27,0-27,0 1,0-1,26 0,-26-52,53 26,-26-53,25 0,-52-27,27 1,-1 26,27 0,-26 53,52-27,0-26,1 80,-1-80,-52 0</inkml:trace>
  <inkml:trace contextRef="#ctx0" brushRef="#br0" timeOffset="49730.3645">22251 2831,'-79'-27,"53"27,-1 0,-26 0,27 0,-1 0,27 0,0 80,0-54,53-26,0 53,0-53,26 0,-52 0,-1 0,1 0,26 0,-53 53,26-53,-26 26,80-26</inkml:trace>
  <inkml:trace contextRef="#ctx0" brushRef="#br0" timeOffset="49984.676">22728 2354,'0'-26,"0"79,0 26,0 54,0 52,26-26,-26-27,53 0,-53-52,0-28,27 1</inkml:trace>
  <inkml:trace contextRef="#ctx0" brushRef="#br0" timeOffset="50176.1576">22569 2963,'0'-26,"0"26,53 0,0-80,26 80,1 0,-1 0,0 0</inkml:trace>
  <inkml:trace contextRef="#ctx0" brushRef="#br0" timeOffset="50853.3243">20558 3122,'-79'0,"26"0,-27 26,54-26,26-26,26-1,80-26,0 0,53 1,0-1,-1 53,1-53,-53 53,26 0,53 0,-79 0</inkml:trace>
  <inkml:trace contextRef="#ctx0" brushRef="#br0" timeOffset="51705.0185">23813 2778,'-27'0,"-26"79,53-26,-53 0,53 0,0-27,0 1,27-27,26 53,52-53,54-27,-27-26,-52 0,-1 1,-52-1,-27-27,53 27,-53 27,-27 26,-26 0,0 0,0 0,0 53,53-27,0 27,0 0,27 26,26-52,0 26,26-27,-26-26,-26 80,-27-54,0 1,-80-27,-52 79,-27-79,0 53</inkml:trace>
  <inkml:trace contextRef="#ctx0" brushRef="#br0" timeOffset="51883.5352">23918 2407,'0'-53,"0"27,0 26</inkml:trace>
  <inkml:trace contextRef="#ctx0" brushRef="#br0" timeOffset="52924.7164">25294 2566,'0'-26,"0"26,0 26,53 54,-26-28,25 1,-25 27,26-27,-53-27,26 27,-52-53,26-53,-53 27,53-27,-53-27,53 54,0-1,26-52,1 79,-1 0,27 0,-26 0,26 0,0 27</inkml:trace>
  <inkml:trace contextRef="#ctx0" brushRef="#br0" timeOffset="53133.1521">25850 2593,'0'0,"0"53,-53 26,53-26,0 0,0 0,0-27,0 27,0-27,0 27,53-53</inkml:trace>
  <inkml:trace contextRef="#ctx0" brushRef="#br0" timeOffset="53305.685">25929 2328,'0'-26,"0"-1,0 54,0 25,0 1,0-26</inkml:trace>
  <inkml:trace contextRef="#ctx0" brushRef="#br0" timeOffset="53859.1865">26353 2593,'0'-27,"0"1,0 26,0-53,-53 53,0 0,0 0,0 53,53-27,-53 1,53 26,0-27,26-26,1 0,-1 0,1 0,26 0,-27 0,1 0,-27 79,0-26,0 27,53 25,-53-25,0-1,0-26,0 0,0 0,-53-53,0 0,53-26,-53-54,53-26,-53-52,53-1,0 53,0 27</inkml:trace>
  <inkml:trace contextRef="#ctx0" brushRef="#br0" timeOffset="54173.336">26723 2143,'0'53,"-53"26,0 53,0 27,53-27,-53 1,53-54,27-26,-27 0,79-53,-52 0,25 0,-25 0,26-53,-27 0,-26 0,27 27,52 26,-79 26,53 1,-53 26,53-27</inkml:trace>
  <inkml:trace contextRef="#ctx0" brushRef="#br0" timeOffset="54442.607">27173 2302,'0'-53,"0"106,53-1,-53 28,0 26,0 26,0-26,0-27,0 1,0-28,0 1,0 0</inkml:trace>
  <inkml:trace contextRef="#ctx0" brushRef="#br0" timeOffset="54645.0589">27120 2672,'53'0,"-27"0,1 0,26 0,26 0,-53 0,1 0</inkml:trace>
  <inkml:trace contextRef="#ctx0" brushRef="#br0" timeOffset="55250.42">28099 2275,'0'-26,"-27"26,-26 0,0 0,27 53,-27-27,27 27,26-27,0 1,0 52,0-26,79-26,0 26,-26-53,27 52,-54-52,-26 80,0-54,0 1,-79-27,26 0,0 53,26-53</inkml:trace>
  <inkml:trace contextRef="#ctx0" brushRef="#br0" timeOffset="55459.853">28496 2487,'-27'0,"-26"79,53 1,0-1,0-26,0 0,0-27,0 27,0-26</inkml:trace>
  <inkml:trace contextRef="#ctx0" brushRef="#br0" timeOffset="55653.3292">28575 2222,'0'0,"-26"53</inkml:trace>
  <inkml:trace contextRef="#ctx0" brushRef="#br0" timeOffset="56491.0612">29078 2831,'0'-53,"0"-27,0 54,0 0,-27 26,-26 0,0 0,1 0,25 0,1 105,-27-78,53 26,-27-53,27 53,0-53,53 53,-26-53,26 0,-1 0,1-27,-26-26,26 0,-27-26,27-53,-53 26,79 0,-79 53,0 27,0-54,0 80,-52 80,52-1,0 27,0 0,0-1,0-25,0-1,0-52,26-27,27 26,-27-26,1 0,-27 0,79-26,-79-54,0 1,0 0,0 52,0 1,0 79,0-1,0 1,0-26,0 26,53-53,-53 53,27-53,-27 26,79-26,-26 0,0 0,26 0,-52 0</inkml:trace>
  <inkml:trace contextRef="#ctx0" brushRef="#br0" timeOffset="57113.3764">30242 2698,'-27'0,"-25"0,-28 0,27-52,27 52,-27 0,0 0,0 26,27 0,26 27,0-26,0 52,52-79,1 53,0-53,27 0,-54 0,1 0,-27-26,26 26,-26-80,0 27,0-26,0 0,0-1,-79 1,79 26,0 0,-27 0,27 0,0 80,0 26,0-1,0 1,-53 0,53 27,0 52,0-26,0-27,27 1,26-28,0 1,0-26,-1-27,1 0</inkml:trace>
  <inkml:trace contextRef="#ctx0" brushRef="#br0" timeOffset="57814.4783">29501 2778,'53'-27,"0"-52,-53 26,53 27,-53-1,0-26,-53 53,0 0,0 53,-26 0,52 26,27-26,-53 0,53-26</inkml:trace>
  <inkml:trace contextRef="#ctx0" brushRef="#br1" timeOffset="69301.2194">5054 4630,'0'26,"0"27,0-26,0 26,0 0,0 26,0-26,0 0,0-27,26 27,27-53,-27 0,27-26,-26-1,26 1,-53-27,26 26,-26-26,0 53,0 27,0 26,53 0,0-53,-27 26,27-26,-26 0,-27 0,53-26,-53-54,0 1,0 0,0-1,0 27,-27 0,-26 1,27 52,26 0,0 0,0 52,53-52,-53 27,53-27</inkml:trace>
  <inkml:trace contextRef="#ctx0" brushRef="#br1" timeOffset="69638.9151">5874 5080,'0'-53,"53"53,0 0,0 0,-1-27,28 27,-27 0,0-53,-27 0,-26 27,0-27,0 27,-26 26,-27-27,0 27,-27 0,28 27,-1 26,53-1,-27 28,27-54,0 1,80 26,-28-53,28 53,-1-53,27 0,0 26,-27-26,-26 0</inkml:trace>
  <inkml:trace contextRef="#ctx0" brushRef="#br1" timeOffset="70290.3285">7303 4471,'0'0,"0"80,0-1,0 0,52 1,-52 25,27-25,-27-27,53-27,-53 27,26-53,1 0</inkml:trace>
  <inkml:trace contextRef="#ctx0" brushRef="#br1" timeOffset="70615.0359">7620 4656,'-53'80,"27"-1,-27-26,26 0,27 26,-53 1,53-54,0-26,53 0,0 0,0 0,0 0,0 0,26-79,-26 79,-26 0,26 0,-27 0</inkml:trace>
  <inkml:trace contextRef="#ctx0" brushRef="#br1" timeOffset="70982.7047">8043 4842,'0'52,"0"-25,0 52,0 1,0-27,27 0,-1-53,-26 52,53-52,27 0,-80 0,26-26,-26-53,53-1,-53 27,0 27,26 26,-26-53,27 53,52 0,-79 26,53 27,-53-26,53 26,0-27,-53 27,-26-53</inkml:trace>
  <inkml:trace contextRef="#ctx0" brushRef="#br1" timeOffset="71804.9641">7408 4974,'0'-53,"0"106,0-27,0 1,0 26,0 0,0-27,0 1,0 25,27 1,52 0,-26-53,-53 27,27-27,-27 26</inkml:trace>
  <inkml:trace contextRef="#ctx0" brushRef="#br1" timeOffset="73347.5745">8864 4842,'-27'0,"-26"0,53 52,-106 28,80-27,26 0,-53 0,53-27,26 27,27-53,27 0,-1-26,0-27,-26 26,-53-26,53-26,-53 52,0 1,-26 26,26-53,-80 53,54 0,-27 0,0 0,53 53,-53-53,53 26,0 1,27-27,52 0,-26 0,0 0</inkml:trace>
  <inkml:trace contextRef="#ctx0" brushRef="#br1" timeOffset="73795.1713">9260 4894,'27'0,"-27"27,0 26,0 0,0 0,0 0,0 26,0-26,0 0,0-27,53-26,-27 53,1-53,26-26,-27-1,27-26,-27-26,-26 26,0 27,0 26,0 53,0 26,53-26,0 0,-26-53,-1 0,27 0,-53-27,80-26,-80-26,0-53,52-1,-52-25,0 78,0 54,-26-27,0 106,26 26,0-26</inkml:trace>
  <inkml:trace contextRef="#ctx0" brushRef="#br1" timeOffset="74546.4944">10874 4471,'0'0,"0"53,-53 26,53 1,0-1,0 1,0-1,-26-26,26 26,0-26,0-26,0 26,0-1,0-25</inkml:trace>
  <inkml:trace contextRef="#ctx0" brushRef="#br1" timeOffset="74905.1714">11113 4656,'0'53,"0"53,52 53,-52-53,0 0,0 26,53-53,-53-26,53 0,0-132,-53-1,53 1,-53 26,27 53,-27-53,52 53,28 53,-27-27,-27 27,27 0,-26 0,26-53,-53 53,52-53</inkml:trace>
  <inkml:trace contextRef="#ctx0" brushRef="#br1" timeOffset="75320.7966">12197 5080,'0'-27,"-53"-26,0 53,1-53,-1 53,0 0,26 0,1 53,26 0,0 0,26 0,1-53,-1 0,27 0,-26 0,25-26,1 26,-26 26,-27 27,53-53,-53 53,79-53,-26 0,-26 0</inkml:trace>
  <inkml:trace contextRef="#ctx0" brushRef="#br1" timeOffset="75580.563">12541 4577,'0'-26,"0"-1,0 54,53-1,-53 53,0-26,0 27,0-1,0 0,0 1,0-1,0 1,0-1,0 0,0 1,0-27</inkml:trace>
  <inkml:trace contextRef="#ctx0" brushRef="#br1" timeOffset="75799.3659">12356 4921,'0'0,"79"0,1 0,-27 0,0 0,26 0,-26 0,-27 0</inkml:trace>
  <inkml:trace contextRef="#ctx0" brushRef="#br1" timeOffset="76357.8627">10716 4789,'0'0,"-80"0,80 26,0 1,53-27,27 0,52 0,53 0,-53 0,27 0,-53 0</inkml:trace>
  <inkml:trace contextRef="#ctx0" brushRef="#br1" timeOffset="78950.5273">15134 4921,'0'-27,"-26"-25,-1-1,-26 53,0 0,27 0,0 0,-54 26,54 27,-27 0,26 0,27 26,-53-52,53-1,0 54,27-80,26 0,0 0,0 0,-27 0,27 0,-27-27,-26 1,53-27,-53 0,0 26,0 1,0 26,0 26,0 1,0 26,0-27,0 1,27 26,-27-27,53-26,-53 53,53-53,0 0,-1 0,1 0,0 0,0-53</inkml:trace>
  <inkml:trace contextRef="#ctx0" brushRef="#br1" timeOffset="79324.1907">15214 4154,'0'79,"26"0,27-26,-27 0,27 0,-53-26,53-27,-53 26,27-26,-27-26,0-1,0-26,0 0,0-26,26 79,-26-53,53 53,-26 0,-1 26,27 1,-27 26,27-27,-53 1,27 26,-27 0,0 0,0-1</inkml:trace>
  <inkml:trace contextRef="#ctx0" brushRef="#br1" timeOffset="80147.4491">16245 4709,'0'53,"-52"0,52-26,0 25,0 1,0-26,0-1,52 27,-25-53,-1 0,27 0,-26-26,26-1,-53 1,26-54,-26 1,0 26,0 27,0-27,0 79,0 27,0 0,0 0,0 26,0-26,53-26,-27 26,27 0,0-53,-26 26,26-26</inkml:trace>
  <inkml:trace contextRef="#ctx0" brushRef="#br1" timeOffset="80716.9359">17145 4392,'0'-80,"0"80,0-26,-53 26,53-27,-53 27,0 0,0 0,53 27,-53 26,53 0,-52 0,52 26,0 0,0 27,0-26,0-1,52 53,-52-52,53-1,-53-26,53 26,-53-52,27-1,-27 27,53-26,0-27,-53 53,52-53,1 0,0 0,-53-53</inkml:trace>
  <inkml:trace contextRef="#ctx0" brushRef="#br1" timeOffset="81085.604">17410 4894,'26'53,"-26"-26,53-1,-53 27,53-26,-53 26,53-53,-53 26,0-52,0-27,0 0,0 0,0 26,26 27,-26-53,53 53,-26 0,-27 53,79-26,-79-1,53 27,-53-26,0 26,0 26,0-53</inkml:trace>
  <inkml:trace contextRef="#ctx0" brushRef="#br1" timeOffset="82095.6941">18150 4498,'53'-53,"-53"26,27 27,-1 0,54 0,-54 0,1 27,25-1,-52 1,53 52,-53-53,0 27,53 0,-53 27,0-27,0 26,0 0,0 1,0-1,27 0,-27 1,53-1,-53-26,0-26,0-1,0 27,0-53,-53 0,26 0,1 0,-27 0,26 0,27-27,0-25</inkml:trace>
  <inkml:trace contextRef="#ctx0" brushRef="#br1" timeOffset="83391.5267">19420 5000,'0'0,"53"0,-26 0,26 0,26 0,27 0,53 0,52 0,1 0,-27 0,0 0,1 0,-81 0,-52 0,0 0</inkml:trace>
  <inkml:trace contextRef="#ctx0" brushRef="#br1" timeOffset="83605.3342">20929 4815,'52'27,"-25"-27,-1 52,27-52,-26 53,-27 27,0-27,-27-27,-52 54,-80-1,27-26</inkml:trace>
  <inkml:trace contextRef="#ctx0" brushRef="#br1" timeOffset="84852.211">19632 4842,'-26'0,"-27"79,0-26,26 0,-26 0,27 26,-27-52,53 25,-53-52,53 27,0-27,80 26,-28 54,-25-80,52 53,-26-53,27 53,-28-53,1 0,27 26,-54-26,1 53,-27 0,-53-53</inkml:trace>
  <inkml:trace contextRef="#ctx0" brushRef="#br1" timeOffset="86269.9337">22886 3677,'0'-26,"0"26,0 53,0 26,0 1,0-1,0-26,0 0,0 0,27 0,-27-27</inkml:trace>
  <inkml:trace contextRef="#ctx0" brushRef="#br1" timeOffset="86658.5837">22013 4577,'80'0,"-1"-53,-26 53,0 0,26-53,80 53,53 0,52-53,-26 53,133-79,-1 79,-52-53,-54 53,-78 0,-54 0,-53 0,-26-53,-132 53,-54 26,54-26</inkml:trace>
  <inkml:trace contextRef="#ctx0" brushRef="#br1" timeOffset="88226.1717">22543 5027,'0'-27,"0"27,0 80,0-1,0 27,0 0,0 0,0-27,0-26,0 0,52-27,-52 27,27-53</inkml:trace>
  <inkml:trace contextRef="#ctx0" brushRef="#br1" timeOffset="88434.9834">22913 5582,'53'-53,"-27"53,54 0,-27 0,-27 0,1 0,25 0,-25 0,26 0</inkml:trace>
  <inkml:trace contextRef="#ctx0" brushRef="#br1" timeOffset="88976.4957">23945 5318,'0'-53,"0"0,-27 53,27-79,-79 79,79-27,-53 27,0 0,53 0,-53 53,53-26,-79 52,79-26,0 0,0 0,0-27,26 27,27-53,0 0,-53-26,53-27,-53 0,0 0,27 0,-27 26,52 54,-52-1,27 1,-27 52,53-52,-53-1,0 27,53-27,-53 1,26-27</inkml:trace>
  <inkml:trace contextRef="#ctx0" brushRef="#br1" timeOffset="89447.0719">24209 5106,'0'-26,"0"26,80 0,-27 0,26 0,0 0,-26 53,0-27,-26 27,-27-27,0 1,0 26,0 26,-53-26,26 0,-26 26,27-52,26 26,79-53,1 0,26 0,-27 0,-26 0,0 0,-53 0</inkml:trace>
  <inkml:trace contextRef="#ctx0" brushRef="#br1" timeOffset="89655.8838">24448 5450,'0'0,"52"0,-25 0,26 0,0-53,26 53,27-53,-80 53</inkml:trace>
  <inkml:trace contextRef="#ctx0" brushRef="#br1" timeOffset="90090.4919">24156 4789,'0'0,"0"-27,80 27,-54 0,1 0,-1 0,54 0,-1 0,0 0,-26 0,-26 0</inkml:trace>
  <inkml:trace contextRef="#ctx0" brushRef="#br1" timeOffset="90262.3375">24739 4603,'0'-52,"0"52,0-27,0 54,0 25,26 28,-26-27,0 0,0 0,26 26</inkml:trace>
  <inkml:trace contextRef="#ctx0" brushRef="#br1" timeOffset="91363.3457">25691 4392,'0'-27,"27"27,-1 0,53-26,-26 26,0 0,-26 0,-27 0</inkml:trace>
  <inkml:trace contextRef="#ctx0" brushRef="#br1" timeOffset="91527.1981">25691 4894,'79'0,"1"-26,-27 26,-27 0,27 0</inkml:trace>
  <inkml:trace contextRef="#ctx0" brushRef="#br1" timeOffset="92407.4051">26988 3651,'52'0,"-52"-53,53 53,-53-53,80 53,-54 0,54 0,-54 0,-26 53,53-27,-53 27,0 27,0-27,0-27,0 27,0 0,0-27,-53 1,53 26,0-27,0 27,53-53,0 0,53 0,-27 0,0 0,-52 0</inkml:trace>
  <inkml:trace contextRef="#ctx0" brushRef="#br1" timeOffset="92666.1721">27120 3836,'26'0,"27"0,27 0,25 0,28 0,-1 0,-26 0,0 0,-80 0</inkml:trace>
  <inkml:trace contextRef="#ctx0" brushRef="#br1" timeOffset="93017.8553">27146 4471,'27'0,"-1"0,27 0,26-26,27 26,80-53,-1 53,26-80,-52 80,53-53,-106 53,-53 0,-53 0,0 53</inkml:trace>
  <inkml:trace contextRef="#ctx0" brushRef="#br1" timeOffset="93641.2937">26908 5053,'80'0,"-28"-53,28 53,-27 0,-27 0,27 27,-53 52,-26-52,-1 52,-26-26,27 0,-27 26,53-52,0-1,26 27,27-53,53 0,0 0,26 0,-52 0,-27 0</inkml:trace>
  <inkml:trace contextRef="#ctx0" brushRef="#br1" timeOffset="93913.0489">26829 5371,'0'-53,"53"53,-27-27,27 27,0 0,0 0,0 0,0 0,0 0,26 0,-26 0,-27 0</inkml:trace>
  <inkml:trace contextRef="#ctx0" brushRef="#br1" timeOffset="94203.787">27702 5344,'26'0,"1"0,52 0,1 0,-1 0</inkml:trace>
  <inkml:trace contextRef="#ctx0" brushRef="#br1" timeOffset="94645.3892">28310 5238,'53'-79,"-53"53,-26-1,-27 27,27 0,-1 0,-26 27,27 26,26-27,-53 27,53-27,0 1,26-27,27 53,-26-53,-1 0,27 0,-27 0,-26-27,27 27,-27-53,0 27,0 26,53 0,-53 53,53-53,-27 26,27-26</inkml:trace>
  <inkml:trace contextRef="#ctx0" brushRef="#br1" timeOffset="94893.166">29316 4312,'0'53,"0"-26,0 26,0-27,0 27,-80-53</inkml:trace>
  <inkml:trace contextRef="#ctx0" brushRef="#br1" timeOffset="97222.0681">30454 3916,'0'-27,"26"27,53 0,1 0,-27 0,-27 0,27 27,-53 25,27-25,-27 26,0 0,-27 26,27-26,-53-27,53 27,-53-26,53 26,0-27,0 1,0 26,80-53,-27 0,26 0,-26 0,-27 0</inkml:trace>
  <inkml:trace contextRef="#ctx0" brushRef="#br1" timeOffset="97431.8791">30533 4259,'0'-26,"53"26,0 0,26 0,1 0,-1 0,0 0,-52 0</inkml:trace>
  <inkml:trace contextRef="#ctx0" brushRef="#br1" timeOffset="97852.5002">29977 4021,'0'-26,"0"-1,80 27,-27 27,-53-1,26 54,-26-27,0 0,0-1,0 1,53 53,-53-26,0-1,53-26,0-53</inkml:trace>
  <inkml:trace contextRef="#ctx0" brushRef="#br1" timeOffset="98225.1645">31115 4021,'0'-53,"-26"1,26 78,0 27,0 26,0 1,0 25,0-25,0-27,26 26,-26-26,0-26,26 25,-26-25</inkml:trace>
  <inkml:trace contextRef="#ctx0" brushRef="#br1" timeOffset="98728.7107">31406 4180,'27'0,"-1"27,27-27,26 26,-26-26,0 53,0-53,0 26,-53 27,0 27,-79-27,-27-27,26 53,1-26,26 0,0-26,53 26,-26-53,26 26</inkml:trace>
  <inkml:trace contextRef="#ctx0" brushRef="#br1" timeOffset="99402.1043">32464 4207,'0'-27,"-53"27,53-53,-52 53,25 0,1 0,-27 0,26 0,-26 53,53-26,0 25,0 1,0 0,0-26,27-27,26 53,-27-53,27 0,0-27,-53-26,0 0,0 0,26 53,-26 53,53-26,-53 26,27-53,-27 53,0 26</inkml:trace>
  <inkml:trace contextRef="#ctx0" brushRef="#br1" timeOffset="99744.7956">31962 4021,'0'0,"-53"53,53-26,-53 26,53 0,0 26,0 0,26-26,27-26,-26 26,52-53,-52 26</inkml:trace>
  <inkml:trace contextRef="#ctx0" brushRef="#br1" timeOffset="100121.4561">32703 4074,'0'-26,"0"-27,0 106,0 26,0-26,0 0,0 0,0 0,0 26,0 1,0-27,0-27,0 0</inkml:trace>
  <inkml:trace contextRef="#ctx0" brushRef="#br1" timeOffset="100977.685">31909 4074,'0'-26,"26"26,-26-27,-26 27,26 27,0-1,0 27,26 27,-26-1,0 0,53 1,-53-27,0 0,27-1,-27-25,26-27,27 0,-53 0,26 0</inkml:trace>
  <inkml:trace contextRef="#ctx0" brushRef="#br1" timeOffset="101402.3024">32411 4180,'-26'-26,"26"26,0 26,0 1,0 52,0-53</inkml:trace>
  <inkml:trace contextRef="#ctx0" brushRef="#br1" timeOffset="106078.0904">4233 6561,'0'53,"-53"0,27 0,-53 53,26-53,0 0,0 26,0-52,53 26,-53-27,27 27,26 0</inkml:trace>
  <inkml:trace contextRef="#ctx0" brushRef="#br1" timeOffset="106355.8403">3784 6667,'0'-53,"26"53,27 53,0 0,-27 0,27 26,-26-26,-27 0,106 27,-80-27,27-27,0 27,-27-27,54-26,-27 53,-1-53</inkml:trace>
  <inkml:trace contextRef="#ctx0" brushRef="#br1" timeOffset="106699.5307">4710 6535,'-27'0,"1"26,26 27,-53 27,53-1,0 27,0-27,0 1,0-27,26 26,1-26,26 0,-27-27,27-26,0 0</inkml:trace>
  <inkml:trace contextRef="#ctx0" brushRef="#br1" timeOffset="107971.385">5080 6720,'-26'0,"26"-26,26 26,27 0,0 0,0 0,26-27,-26 27,-26 0,-1 0,-26 0,0 27,0 52,0 0,-79 1,-27 26,26-1,1-25,26-1,53-52,0-1,0 27,0-27,27-26,25 0,28 0,-1 0,1 0,-1-26,-26 26,-27 0</inkml:trace>
  <inkml:trace contextRef="#ctx0" brushRef="#br1" timeOffset="108280.1069">4921 7117,'0'53,"27"-53,26 0,0 0,26 0,27-27,0 27,26-52,-53 52,-26 0,0 0</inkml:trace>
  <inkml:trace contextRef="#ctx0" brushRef="#br1" timeOffset="109657.8658">6033 6747,'0'-27,"26"27,27 27,0-1,0 27,0 26,-27 1,-26-1,53 0,-53 1,0-1,0 27,-53-27,0-26,0 0,0-26,27-27,-27 79,0-79</inkml:trace>
  <inkml:trace contextRef="#ctx0" brushRef="#br1" timeOffset="109965.5886">6773 7223,'53'0,"-53"26,53-26,-26 0,26 0,-27 27</inkml:trace>
  <inkml:trace contextRef="#ctx0" brushRef="#br1" timeOffset="110107.4607">6985 7567,'53'0,"-27"0,1 0,26-27</inkml:trace>
  <inkml:trace contextRef="#ctx0" brushRef="#br1" timeOffset="113780.1524">8678 6085,'0'-53,"0"53,53-26,0 26,0 0,0 0,-27 0,54 26,-80 27,0-26,0 25,0 1,-53 27,53-54,-53 1,53 26,-26-27,26 27,0-27,26 1,0 26,54-53,-1 26,1-26,-27 0,-27 0,-26 53</inkml:trace>
  <inkml:trace contextRef="#ctx0" brushRef="#br1" timeOffset="114025.931">8652 6270,'0'-53,"26"53,1 0,26 0,0 0,26 0,27 27,-27-27,1 53,-27-53,-1 26</inkml:trace>
  <inkml:trace contextRef="#ctx0" brushRef="#br1" timeOffset="114431.5656">8229 6985,'26'0,"0"-27,54 27,26 0,105-53,-52 53,26 0,53 0,1 0,-54 0,0 0,0 0,-79 0,-53 0,0 0,-27 53</inkml:trace>
  <inkml:trace contextRef="#ctx0" brushRef="#br1" timeOffset="114972.0787">7938 7461,'26'0,"53"-79,54 79,-54 0,-53 0,1 0,-27 26,53 0,-53 27,-27 27,1-1,-53 1,26-1,0-26,53-27,0 54,26-54,54-26,25 0,1 0,0 0,0-26,-27 26,-79-27</inkml:trace>
  <inkml:trace contextRef="#ctx0" brushRef="#br1" timeOffset="115232.8437">7911 7673,'79'0,"-52"0,26 0,53 0,-1 0,28 0,-27 0,-1-53,28 53,-80 0</inkml:trace>
  <inkml:trace contextRef="#ctx0" brushRef="#br1" timeOffset="115510.5936">9155 7752,'53'0,"-27"0,0 0,27 0,27 0,-1-53,27 53,0 0,-27 0,-52 0</inkml:trace>
  <inkml:trace contextRef="#ctx0" brushRef="#br1" timeOffset="115764.365">9446 7487,'0'-26,"0"26,0 26,0 27,0 27,0-27,0 0,0-1,53 1,-53 27,52-27,-52-27,53-26,0 0</inkml:trace>
  <inkml:trace contextRef="#ctx0" brushRef="#br1" timeOffset="116274.9051">10425 7567,'0'-27,"0"-26,0 53,-53-26,-27 26,54 0,-1 0,-26 26,27-26,26 53,-53 0,53-26,27 26,25-53,1 0,27 0,-1 0,-26 0,-26 0,-27-27,26 27,-26-26,0-1,0 27,0 27,0 26,0-27,53 1,-53 25,26 1</inkml:trace>
  <inkml:trace contextRef="#ctx0" brushRef="#br1" timeOffset="117780.5488">11986 6905,'26'0,"53"0,-26 0,-26 0,-1 0,27 0,-26 0,-27 0</inkml:trace>
  <inkml:trace contextRef="#ctx0" brushRef="#br1" timeOffset="117955.3913">12039 7196,'26'0,"27"0,0 0,0 0,0 53,-27-53</inkml:trace>
  <inkml:trace contextRef="#ctx0" brushRef="#br1" timeOffset="119121.341">14420 6059,'0'-27,"26"27,54-53,-1 53,27 0,0 0,-27 0,-26 27,0 26,-53-27,0 27,-27-27,-52 27,26 0,0-26,0 26,53-27,0 27,0-26,53-1,27-26,-1 0,27 0,0 0,-53 0,-53 0</inkml:trace>
  <inkml:trace contextRef="#ctx0" brushRef="#br1" timeOffset="119370.1169">14367 6244,'53'0,"0"0,0 0,26 0,27 0,53 0,-27 0,0 0,-26 0,-27 0,-26 0</inkml:trace>
  <inkml:trace contextRef="#ctx0" brushRef="#br1" timeOffset="120058.4967">13758 6747,'53'0,"0"0,0 0,26 0,54 52,-1-52,80 0,79 0,79 0,54 0,25 0,28-52,-81 52,-52-53,-53 53,-79 0,-106 0,-53 0,-53 0,0 0</inkml:trace>
  <inkml:trace contextRef="#ctx0" brushRef="#br1" timeOffset="121144.5185">13996 7223,'0'-53,"53"53,0 0,27 0,26 0,-1 0,1 26,-79 1,-27 26,53 0,-53 0,0-1,-53 28,26-27,-26 0,27 26,26-52,-53-27,53 52,79 1,1-53,25 0,1 0,0 0,0-26,-80 26</inkml:trace>
  <inkml:trace contextRef="#ctx0" brushRef="#br1" timeOffset="121429.2619">14208 7487,'53'0,"-26"0,-1-26,53 26,-26 0,0 0,27 0,-28 0,1 0,27 0,-27 0,-27 0</inkml:trace>
  <inkml:trace contextRef="#ctx0" brushRef="#br1" timeOffset="121699.019">15055 7567,'53'0,"-27"0,-26 0,80 0,-28 0,1 0,53 0,-26 0,-1-53,-26 53,-27 0</inkml:trace>
  <inkml:trace contextRef="#ctx0" brushRef="#br1" timeOffset="122233.5375">16219 7170,'0'-53,"0"53,-53 0,27 26,26 1,-53-1,53 27,-27 0,27-26,-53 52,53-26,0 0,0 0,0 0,27 0,26-27,0-26,52 53,-52-53,0 53,-26-53</inkml:trace>
  <inkml:trace contextRef="#ctx0" brushRef="#br1" timeOffset="122553.2495">16378 7487,'53'0,"-27"0,27 0,0 0,26 0,-26 0,0 0,-26 0,26 0</inkml:trace>
  <inkml:trace contextRef="#ctx0" brushRef="#br1" timeOffset="123160.7023">17304 7408,'0'-53,"0"0,0 0,0 0,0 53,-53 0,0 0,26 0,1 0,-27 27,27-1,26 27,-80-26,80 26,27-1,-1-52,27 0,0 0,0 0,-27 0,27 0,-53 0,27 0,-27-79,0 53,0 26,26 79,-26-53,0 1,0 26,53-53,-53 53,53 0</inkml:trace>
  <inkml:trace contextRef="#ctx0" brushRef="#br1" timeOffset="124525.4729">17833 7011,'53'0,"-27"0,27 53,-26-26,-1 25,-26-25,80 26,-80 26,0 1,0-28,0 54,-53-26,26-1,-26 0,27-52,-27 26,26-27,-26-26,53 53,-26-53,26 27,0-27,0 0,0-27</inkml:trace>
  <inkml:trace contextRef="#ctx0" brushRef="#br1" timeOffset="125469.6224">19262 6773,'53'0,"0"0,-53 26,0 1,0 26,-27 0,-79 53,0-53</inkml:trace>
  <inkml:trace contextRef="#ctx0" brushRef="#br1" timeOffset="131241.4229">20082 6535,'0'-27,"0"27,0 80,0-27,0 26,0 0,0-26,0 0,0 0,0-26,0-1,0 27</inkml:trace>
  <inkml:trace contextRef="#ctx0" brushRef="#br1" timeOffset="131490.199">19632 6429,'27'0,"-1"0,27 0,26 0,54 27,-1-27,27 0,-54 0,1 0,53 0,-53 0,-27 52,-26-52</inkml:trace>
  <inkml:trace contextRef="#ctx0" brushRef="#br1" timeOffset="131960.7751">20955 6932,'0'0,"26"-53,-26 26,0 1,0-1,0-25,-79 52,53 0,-1 0,-26 26,0 27,53-27,-26 27,26-26,0-1,26-26,1 80,26-80,26 0,-26 0,-27 0,27-27,0 27,-26 27,-27 26,53-53</inkml:trace>
  <inkml:trace contextRef="#ctx0" brushRef="#br1" timeOffset="132209.5509">21325 6535,'0'-53,"0"79,27 1,-27-1,26 27,-26 0,53 0,-53 0,0 26,0-26,0 0,0 0,27 0</inkml:trace>
  <inkml:trace contextRef="#ctx0" brushRef="#br1" timeOffset="132501.2882">21511 6667,'0'27,"0"-1,0 27,-27-53,27 53,0-27,0 1,27-27,-27 53,53-53,-1 0,-25 0,26 0,-27 0,1 0</inkml:trace>
  <inkml:trace contextRef="#ctx0" brushRef="#br1" timeOffset="132718.0929">21828 6747,'27'0,"-27"-27,0 27,0 27,26 52,-26-26,0 0,0 0,0 0,0-27</inkml:trace>
  <inkml:trace contextRef="#ctx0" brushRef="#br1" timeOffset="132882.9443">22040 6535,'0'-27,"0"80,0-26</inkml:trace>
  <inkml:trace contextRef="#ctx0" brushRef="#br1" timeOffset="133402.4763">22093 7011,'53'-26,"-53"-1,26 27,27 0,0 0,-53-26,26 26,1 0,52 0,-26 0,27-53,-54 53,0 0,27-53,-26 0,-27-26,0 79,-27 0,-26 0,-26 0,53 0,-1 26,27 27,-53 26,53 54,27-27,52 26,27 0,-27 0,-52-52,-27-27,0 0,-53-53,-27 0,1-53,-27 0,53 26,27 27,26-53,0 0</inkml:trace>
  <inkml:trace contextRef="#ctx0" brushRef="#br1" timeOffset="134823.1966">23389 6694,'53'0,"0"0,0 0,0 0,-27 0,27 53,-53-1,27-25,-27-1,0 27,0 0,0 0,-53 27,26-54,-26 0,53 27,-26 0,26 0,53-53,26 0,1 0,-1 0,-26 0</inkml:trace>
  <inkml:trace contextRef="#ctx0" brushRef="#br1" timeOffset="135048.9932">23601 7143,'0'0,"26"0,54 0,-27 0,0 0,-27 0</inkml:trace>
  <inkml:trace contextRef="#ctx0" brushRef="#br1" timeOffset="135408.6692">23283 6376,'0'-26,"0"26,0-27,53 27,27 0,-1 0,-26 0,0 0</inkml:trace>
  <inkml:trace contextRef="#ctx0" brushRef="#br1" timeOffset="135596.5">24130 6059,'0'105,"0"-25,53 26,-53 0,0 26</inkml:trace>
  <inkml:trace contextRef="#ctx0" brushRef="#br1" timeOffset="135783.3313">24633 7196,'79'0,"-26"0,-53 27,0 52,0-26,-26 0,-27-27,-53 27</inkml:trace>
  <inkml:trace contextRef="#ctx0" brushRef="#br1" timeOffset="136862.3593">25030 6773,'-27'0,"27"26,0 27,0 0,0 0,27 0,-1 0,53-26,-26-27,0 52,0-52,-26 0,26-26,-53 0,52-27,-52 0,0 0,0 26,0 54,0 26,0-27,27 1,79 52,-80-79,1 0,26 0,26-79,-79-1,53 1,-53 26,0 26,53 27,-53 27,106 26,-1 26,-52-26,0 0,0-53,-26 27,-1-27,27 0,-26 0,-27-27,52-26,-52 0,0 0,0 0,-52 53,25-53,1 53,-27 0,53 0,0 53,0 0,53 0,-27 0,27 0,0-26,0 25,0-52,53 53,-27-53,0 0</inkml:trace>
  <inkml:trace contextRef="#ctx0" brushRef="#br1" timeOffset="137908.4174">27543 6059,'0'79,"0"27,0 0,27 52,-27-52,0 0,0-27,0 27,0-79,0-1,53-52,-1-27,1 0,0 0,27-26,-54 52,1 27,52 0,-79 80,26-28,-26 1,53-26,-53 52,0-52,27-1</inkml:trace>
  <inkml:trace contextRef="#ctx0" brushRef="#br1" timeOffset="138395.9782">28654 6720,'0'-26,"0"26,0-80,-53 80,53-26,-79 26,26 0,27 26,26 27,-53 0,53 0,0 0,0-27,26-26,27 53,-26-53,26 0,-27 0,27 0,0-79,-27 52,-26 27,27 0,-27 80,79-27,-26 0</inkml:trace>
  <inkml:trace contextRef="#ctx0" brushRef="#br1" timeOffset="138944.4839">29104 6879,'0'0,"27"79,-27-52,53-1,-27 54,27-80,26 0,-52-27,26-26,0-26,26-54,-26 81,-53-1,26 53,-26 26,27 27,-27 0,53 0,0 0,-27-53,27 0,-27 0,27 0,27-27,-27-52,26 0,-52-27,-27 26,52 27,-52 27,-26-27,-53 53,26 27,0 25,0 1,26 27,27-27,0-27,0 1,0 25,0-25,27 26,-1-53,27 0,53 26,0-26,-27 0</inkml:trace>
  <inkml:trace contextRef="#ctx0" brushRef="#br1" timeOffset="141694.0073">8440 9207,'27'0,"-1"53,27 0,-26 0,25 26,-52-26,53 0,-53 0,0 0,0-27,0-26,0-52,0-1,0-27,0 27,0-26,27 26,-27 27,26 26,-26-53,0 79,0 1,0-1,0 27,0-27,0 1,80 26,-54-27,27 27,0-26,0-27,0 53,-27-53</inkml:trace>
  <inkml:trace contextRef="#ctx0" brushRef="#br1" timeOffset="142278.4808">9419 8916,'0'-26,"0"-1,-26-26,-27 27,0 26,-26 0,79 53,-53 0,53 0,0 26,-53 0,53 1,0 26,26-27,-26 0,80 1,-80-1,26 0,-26 1,0-27,0 0,0 0,0-1,0-25,26-27,-26 26,53-26,27 0,-54 0,27 0,0 0,-27-53,27 1,-53-28</inkml:trace>
  <inkml:trace contextRef="#ctx0" brushRef="#br1" timeOffset="142636.1586">9710 9472,'27'0,"26"53,-53-27,26 27,-26-26,0 25,0-25,0 26,0-106,0-26,0-1,0 1,53 26,-53 26,26 27,-26-53,53 53,0 53,-53-26,53 26,-53 0,0 0,53 0,-53-1,0 1</inkml:trace>
  <inkml:trace contextRef="#ctx0" brushRef="#br1" timeOffset="143771.1362">10425 9128,'0'-53,"53"53,-53-27,26 27,27 0,-27 0,27 0,-26 0,26 27,-27 26,1-27,-27 27,52 0,-52 0,53 26,-53 1,27 26,-27-27,53 27,-53 0,53 26,-53-53,0-26,0-26,0 26,0-27,-53-26,0 0,-53 0,53 0,27-26,-27 26,53-53,-27 53,27-27,0 27</inkml:trace>
  <inkml:trace contextRef="#ctx0" brushRef="#br1" timeOffset="144068.8679">11298 9683,'26'0,"-26"-26,27 26,26 0,-1 0,-25 0,-1 0,27 0,-53 26</inkml:trace>
  <inkml:trace contextRef="#ctx0" brushRef="#br1" timeOffset="144202.7474">11483 9922,'79'0,"-26"0,-26 0,-1 0</inkml:trace>
  <inkml:trace contextRef="#ctx0" brushRef="#br1" timeOffset="145028.0039">13838 9604,'26'0,"27"0,26 0,-26 0,0 0,0 0,-26 0,26 0</inkml:trace>
  <inkml:trace contextRef="#ctx0" brushRef="#br1" timeOffset="145559.5252">14843 9419,'0'-27,"0"-26,0 27,0 0,0-27,-26 53,-27 0,0 0,0 0,-26 53,-1-1,27 28,0-27,53-27,0 27,27-26,26-27,0 0,0 0,26 0,-53 0,54-106,-54 79,-26-26,27 27,26 52,-53 27,53-26,26 52,-79-26,26-53</inkml:trace>
  <inkml:trace contextRef="#ctx0" brushRef="#br1" timeOffset="145800.3083">15372 9022,'0'53,"53"-27,-53 27,53 27,-53-27,0-1,53 1,-53 0,0 27,-79-27,26 26,-80-26,-25 0,25-53</inkml:trace>
  <inkml:trace contextRef="#ctx0" brushRef="#br1" timeOffset="146293.8633">13573 9128,'0'26,"0"54,-26 25,26-25,0-1,0 1,26-1,80 0,-27 1,27-54,-26-26,-1 0</inkml:trace>
  <inkml:trace contextRef="#ctx0" brushRef="#br1" timeOffset="147982.3427">15743 8652,'0'-53,"53"132,-53-26,53-27,-53 54,26-54,-26 1,0 26,53-53,-53 26,0-52,0-27,0 26,0 1,0-27,26-27,-26 54,53 26,-53-26,27 26,26 0,-53 52,53-25,-53 26,53-27,-53 1,0 26,0-27,0 27,0 26,0-26</inkml:trace>
  <inkml:trace contextRef="#ctx0" brushRef="#br1" timeOffset="148908.5084">16907 8943,'0'26,"0"53,0 1,0-1,0 1,0-28,0 1,26-26,-26 26,53-53,0 26,-26-26,52 0,-26-26,-27-27,27 0,-53 0,53-26,-53-1,0 54,0 26,0 53,0 0,0 0,0-27,0 27,53-27,-53 27,53-26,0 26,0 0</inkml:trace>
  <inkml:trace contextRef="#ctx0" brushRef="#br1" timeOffset="149824.6831">18547 8599,'0'-27,"-26"-26,-1 53,1-26,-53 26,26-27,0 27,0 0,0 0,26 0,1 0,-27 0,53 27,0 52,0-52,0 26,0-1,0 28,0-1,0 1,53-1,-53 0,79 54,-79-28,53-25,-53-1,53 1,-53-27,0-27,27 27,-27-27,53-26,-27 27,53-27,-26 0,27 0,-27 0,0 0,-1 0,28 0,26-106</inkml:trace>
  <inkml:trace contextRef="#ctx0" brushRef="#br1" timeOffset="150219.3276">19182 9022,'0'53,"27"-27,-27 27,26 0,-26 0,0 26,0 1,0-54,0 1,53-27,0-80,-53 1,79-53,-26 52,-53 27,27 53,-27-52,0 78,53 0,-53 27,53 0,-53 0,26 0,-26 0,53-27,-53 1,0 26</inkml:trace>
  <inkml:trace contextRef="#ctx0" brushRef="#br1" timeOffset="151527.1495">20055 8810,'27'-26,"26"-27,0 53,0 0,-27 0,27 0,-27 0,1 0,-27 0,79 0,-79 79,27-52,-27-1,0 27,0 0,0 0,0 0,0 0,0 26,0 1,0-1,0 0,0 1,53-1,-53-26,0 26,0-26,0 0,0-26,0 26,-27-53,1 0,-27 0,0 0,-26 0,-1 0,1 0</inkml:trace>
  <inkml:trace contextRef="#ctx0" brushRef="#br1" timeOffset="153546.3303">22781 8572,'-27'0,"27"53,-106 26,53 54,27-27,-27 52,53 28,-53-1,53-26,53-1,79-52,54-27,52-79,132 53,-52-53</inkml:trace>
  <inkml:trace contextRef="#ctx0" brushRef="#br1" timeOffset="154706.2857">23945 8916,'0'27,"0"26,0-1,0 28,0-1,0 1,0-1,0 0,0-52,0-1,-27-26,27 0,0-53,-53-53,53 1,0-1,-52-26,52 26,0 0,0 26,26 28,0-28,-26 54,80 26,-27-53,0 53,-53 26,53 1,-53 26,0 52,0 1,0-26,0-1,0-26,0-27,0 27,0 0,0-53,26 27,27-27,0 0,-27 0,27 0,-26 0,26 0,-27 0,27 0</inkml:trace>
  <inkml:trace contextRef="#ctx0" brushRef="#br1" timeOffset="154993.0274">24739 9128,'0'26,"-53"1,53 26,-27 0,27-27,0 27,27-53,-1 26,53-26,-26 0,0-26,-26 26,-27-79,53 26,-53 0,0 0,-27 0,-26 26,27 27,-1 0,-26 0,27 0,-27 27,53 26,-26 0</inkml:trace>
  <inkml:trace contextRef="#ctx0" brushRef="#br1" timeOffset="155943.1715">25850 8943,'-27'0,"1"0,-53-27,26 27,0 0,0 0,53 0,-80 0,80 80,-53-28,53 28,-26-27,26 0,0-27,0 27,0-27,26 27,27-53,0 0,27 0,26 0,26 0,-53 0,-26 0,-26 0,25 0,-25 0,-27-26,26 26</inkml:trace>
  <inkml:trace contextRef="#ctx0" brushRef="#br1" timeOffset="157217.0239">27331 8757,'0'-53,"0"27,27 26,26 0,0 0,0 0,0 0,0 0,-27 0,-26 0,0 53,0 0,0 26,-26 1,-1 25,-26-52,53 0,-26 0,26 27,0-54,26-26,27 26,26-26,27 0,27-26,-54 26,0-79,-79 52</inkml:trace>
  <inkml:trace contextRef="#ctx0" brushRef="#br1" timeOffset="157457.8071">27596 9048,'0'-26,"27"26,25 26,-25-26,26 0,53 0,-27 0,0 0,-26 0,0-26</inkml:trace>
  <inkml:trace contextRef="#ctx0" brushRef="#br1" timeOffset="158055.2689">27464 9022,'0'-26,"0"26,0 26,0-26,53 0,0 0,52 0,-25-53,-1 53,-26-53</inkml:trace>
  <inkml:trace contextRef="#ctx0" brushRef="#br1" timeOffset="158506.8621">27226 8757,'0'-26,"0"-1,0-25,0 52,0 26,0 27,26 0,-26 0,0 0,53 26,-53-26,26 0,-26 26,80 27,-27-27,-27-26,27 0,-26-53</inkml:trace>
  <inkml:trace contextRef="#ctx0" brushRef="#br1" timeOffset="158857.5462">28443 8546,'0'-53,"26"132,-26-26,53 26,-53 1,53-1,-53 1,26-27,-26-1,0 1,53 0,-53-26,0-1,27-26</inkml:trace>
  <inkml:trace contextRef="#ctx0" brushRef="#br1" timeOffset="159344.1079">28813 8810,'0'0,"53"0,26 0,1 0,26 0,-27 0,0 53,-26-53,0 27,-26 26,-27 0,-27-27,-26 27,-26-27,26 27,0 0,-26 0,26-26,26 25,-52 1,79 0</inkml:trace>
  <inkml:trace contextRef="#ctx0" brushRef="#br1" timeOffset="160034.4859">30454 8704,'0'-26,"-53"26,-27 26,54 1,-54 26,28 0,-1 0,53 26,-27-52,27-1,27 27,52-53,-26 0,0 0,-27-27,27 27,-53-79,53 53,-53-27,0 0,0 26,0 54,0 26,0 26,53-26,-53 0,26-53,1 53,26-53,-27 0</inkml:trace>
  <inkml:trace contextRef="#ctx0" brushRef="#br1" timeOffset="160499.0675">29686 8837,'53'-27,"0"54,-53 26,0 26,27-26,-27 0,52 0,-52 26,27 27,-27-53,53-27</inkml:trace>
  <inkml:trace contextRef="#ctx0" brushRef="#br1" timeOffset="161105.5212">30321 8837,'0'-27,"0"1,0-27,0 79,0 27,0-26,0-1,0 54,53-54,-26 27</inkml:trace>
  <inkml:trace contextRef="#ctx0" brushRef="#br1" timeOffset="161823.8739">30454 8863,'0'-53,"-53"53,53 27,0 52,-27-52,27-1,-53 27,53-27</inkml:trace>
  <inkml:trace contextRef="#ctx0" brushRef="#br1" timeOffset="162537.2315">31036 8546,'0'26,"0"27,0 26,0 1,0-27,0 26,0-26,0 0,53-27,-53 27,26-53,-26 53,53-53,-53 27</inkml:trace>
  <inkml:trace contextRef="#ctx0" brushRef="#br1" timeOffset="163082.7401">31538 8175,'53'53,"-53"27,53-1,-53 53,80-26,-80 53,79-27,-79-26,0-27,0 1,0-1,0 0,-53 27,-26-53,26 0,0 0,0-53,26 27,27-27,0 0,27 0,-27-80</inkml:trace>
  <inkml:trace contextRef="#ctx0" brushRef="#br1" timeOffset="163256.5833">32226 9445,'27'0,"-27"0</inkml:trace>
  <inkml:trace contextRef="#ctx0" brushRef="#br0" timeOffset="176577.5838">2805 11536,'0'52,"0"-25,0-1,0 27,0-26,0-1,0 27,0-26,0-1,0 27</inkml:trace>
  <inkml:trace contextRef="#ctx0" brushRef="#br0" timeOffset="176788.3939">3122 11641,'0'-26,"0"52,27 27,-27 0,52 0,-52 0,0 0,0-27,0 1,0 26</inkml:trace>
  <inkml:trace contextRef="#ctx0" brushRef="#br0" timeOffset="177125.0906">2778 11297,'0'0,"0"0,0 53,0-26,27-27</inkml:trace>
  <inkml:trace contextRef="#ctx0" brushRef="#br0" timeOffset="177335.9007">3096 11377,'0'0,"53"0,-27 0,-26 0,0 26,0 27</inkml:trace>
  <inkml:trace contextRef="#ctx0" brushRef="#br0" timeOffset="177739.5371">3440 11244,'53'0,"26"53,-53 0,27 0,-26 0,26 53,-53-27,0 54,0-1,0 27,0-53,-53-1,53-52,-53-26,26-27,27 0,0-53</inkml:trace>
  <inkml:trace contextRef="#ctx0" brushRef="#br0" timeOffset="180767.8092">5159 11403,'0'-26,"0"26,27 53,-27-27,0 27,53 26,-53-52,0-1,0 27,0-26,26-1,-26 27,0 0</inkml:trace>
  <inkml:trace contextRef="#ctx0" brushRef="#br0" timeOffset="181209.4113">5106 11377,'53'0,"0"-53,27 53,-1 0,0 0,1 0,-1 26,1 1,-54 52,-26-26,0 26,0 1,0-1,-26 1,-27 25,0-25,26-27,-26 0,0 0,1-53,25 0,-26 0,27-27,-27 27,26-53,1 53,26-53,-80 53,80-26,-26 26,52 0,27 0,53-53,-26 26</inkml:trace>
  <inkml:trace contextRef="#ctx0" brushRef="#br0" timeOffset="181607.0532">6112 11721,'53'0,"0"0,0 0,26 0,-53-27,27 1,-53-54,0 54,0 0,-26 26,-1-53,-25 53,-1 0,26 0,-26 79,27-53,26 27,-53 27,53-27,0 0,53-27,-27-26,27 79,0-79,26 0,-26 0,-26 0,-1 0,27-26,-26-1,26-25,-53-1</inkml:trace>
  <inkml:trace contextRef="#ctx0" brushRef="#br0" timeOffset="182010.6893">6853 11033,'-53'0,"53"-53,0 106,0 79,0 53,53-26,0 0,0 0,-1-27,28-53,-54 1,27-54,-26-26,26 0,0 0,52-26,-52-27,0-27,-53 1,27-27,-27 53,0 27,-53 26,0 26,26 27,27 0,0-27,0 1,27 26,26-53,26 26,27-26,-27 0,1 0,-27-26</inkml:trace>
  <inkml:trace contextRef="#ctx0" brushRef="#br0" timeOffset="182304.425">6456 11456,'26'0,"1"0,-1 0,54 0,-27 0,26 0,0 0,-26 0,0 0,0 0,-27 0,1 0,-1 0</inkml:trace>
  <inkml:trace contextRef="#ctx0" brushRef="#br0" timeOffset="183173.642">7805 11668,'53'0,"27"79,-28 1,-25 25,26-25,0-27,-27 26,-26-26,53-27,-106-26,27-52,-27-1,53 0,-53-27,53 27,0 27,0-1,0-52,0 79,79-26,1 26,-1 0,-26 0</inkml:trace>
  <inkml:trace contextRef="#ctx0" brushRef="#br0" timeOffset="183653.21">8467 11959,'53'53,"0"-27,-1-26,1 53,0-53,0-53,-53 27,0-1,0-26,0 27,27-1,-1 27,-26 0,79 53,-79-26,27-1,-27 27,26-53,-26 27,0-80,0 0,53-27,-53 54,0 0,27 26,-27 0,79 52,-79-25,53-1,-53 27,53-53,-53 53,26-53,-26 27</inkml:trace>
  <inkml:trace contextRef="#ctx0" brushRef="#br0" timeOffset="183922.967">9578 11827,'0'26,"26"27,-26 0,27-27,-27 1,0 26,0 0,0 0,0-1</inkml:trace>
  <inkml:trace contextRef="#ctx0" brushRef="#br0" timeOffset="184094.8122">9604 11536,'0'-53,"0"53,53 0,-53 0</inkml:trace>
  <inkml:trace contextRef="#ctx0" brushRef="#br0" timeOffset="184761.2119">10001 11827,'0'26,"0"-26,27 0,26 53,-27-53,-26 26,53-26,-53 27,53-27,-53 0,-27 0,27-53,0 26,27-25,-1 52,27 26,27 27,-54 26,-26-26,0-26,0 26,0 0</inkml:trace>
  <inkml:trace contextRef="#ctx0" brushRef="#br0" timeOffset="185113.8939">10821 12065,'80'0,"-27"-80,0 80,0-26,52-27,-52 26,0-25,0-1,-53 26,0-52,-26 79,-27 0,0 0,0 0,27 0,-27 79,53-52,0-1,0 27,26-27,27 27,26-26,1 26,52-53,-26 53,53-53,-54 0</inkml:trace>
  <inkml:trace contextRef="#ctx0" brushRef="#br0" timeOffset="185961.131">12409 11059,'0'-53,"0"27,0-27,0 106,0 53,0 0,0-1,0 1,0 0,0-27,0 1,0-1,0 1,0-54,0 0,0 27,26-53,27 0</inkml:trace>
  <inkml:trace contextRef="#ctx0" brushRef="#br0" timeOffset="186537.6117">12965 11112,'0'-53,"26"27,-26-27,0 79,0 27,0 0,0 27,0-1,53 0,-53 1,0-27,0-27,26 1,-26 52,53-79,-53 26,27-26,-1 27,54 52,-54-52,53 26,-26-27,0-26,0 0,0 0,-26 0,-1 0,-26 0,-26-53,-27 0,26 53,27-53,-53 53,53 27,0-1,0 27,0-26,0 25,53-25,0-27,0 0,26 0,1 0,79-53,-27-26</inkml:trace>
  <inkml:trace contextRef="#ctx0" brushRef="#br0" timeOffset="186934.2543">11986 11244,'105'-26,"-52"26,53 0,79 0,54-53,25 53,1 0,-54 0,-25 0</inkml:trace>
  <inkml:trace contextRef="#ctx0" brushRef="#br0" timeOffset="187945.3436">15214 11271,'-27'0,"-52"0,26 53,26-53,-26 0,1 0,25 0,1 0,26-27,-53 1,53-1,0-25,0 25,0 1,0-27,26 53,-26-53,80 53,-54 0,0 0,27 0,0 26,-26 1,26 26,-53 26,53 0,-53 1,0 26,52-1,-52-52,0 0,0-26,-26 26,-53-27,26-26,0 53,26-53,-26-26,53-80</inkml:trace>
  <inkml:trace contextRef="#ctx0" brushRef="#br0" timeOffset="188275.0466">15716 11271,'0'53,"27"0,-27 0,0 0,0 0,0-1,0 28,0-54,53-26,-53 27,26-27,27-27,-27-52,54-27,-27 53,0 0,-27 0,-26 27,53 26,-53-53,27 53,-1 0,27 0,-27 53,27-27,-53 1,53 26,-53 0,0 0,0 26,-79 0</inkml:trace>
  <inkml:trace contextRef="#ctx0" brushRef="#br0" timeOffset="190856.721">16589 11112,'0'0,"27"53,26 53,-53-27,53-26,-53 0,79 27,-79-54,53-26,-27 53,1-53,26 0,-53-53,26 27,-26-27,0-27,0 1,0-1,0 1,0 53,-53-27,53 79,53 1,-53 26</inkml:trace>
  <inkml:trace contextRef="#ctx0" brushRef="#br0" timeOffset="192010.6813">17224 11403,'0'0,"27"0,52 0,27 0,26-79,-52 79,-27-53,0 53,-53-53,26 53,-26-26,0-1,0 27,0-53,-53 53,27 0,-1 0,-26 0,0 0,27 0,-1 27,27-1,-52 27,52-27,0 1,0-1,0 27,0-26,0-1,26 27,0-53,27 0,27 27,52-27,-53 0,1 0,-1-53,1 26,-54 27,0-79,27 79,-53 53,0-27,0 1,27 26,-27-27,53 1,-53-27,0-53,0 0,0-27,0 54,0-1,79 27,-26 0,0 0,26 0,1 53,-27-53,0 0</inkml:trace>
  <inkml:trace contextRef="#ctx0" brushRef="#br0" timeOffset="192646.1091">19103 11271,'0'-53,"0"53,-27 0,-25 0,25 0,-26 26,0 1,53 26,-26-53,26 79,0-52,26-27,-26 26,27-26,-27 53,79-53,-79 79,27-79,-27 53,-27-26,-26-27,27 0,-1 0,-26 0,53-27,-53 1,53-27,0 27,106-27,0 0,53 53,79-80,-26 80,-80 0,-53-26,-105 26,-1-53,1 53,-27 0,27 0,26-27,-53 27,53 27,26 26,27 0,53 0,-27-27,27 27,-53-53,0 53,0-53</inkml:trace>
  <inkml:trace contextRef="#ctx0" brushRef="#br0" timeOffset="194963.022">20743 10715,'0'-26,"0"52,0 54,0-1,0 27,0 26,53-26,-53-27,53 1,-53-27,53 0,0-27,0-52</inkml:trace>
  <inkml:trace contextRef="#ctx0" brushRef="#br0" timeOffset="195268.7466">21114 10848,'0'53,"0"26,0 27,53 26,-53-26,53-27,-27 27,-26-79,53-27,-53 26,26-26,1 0,-27-53,53 27,-53-27,53 53,-53-27,53 54,0-1,-27 27,0-26,54 25,-27-52,-27 27</inkml:trace>
  <inkml:trace contextRef="#ctx0" brushRef="#br0" timeOffset="195734.3272">22119 11377,'0'-27,"0"1,-26-27,-27 26,26 27,-52 0,26 0,0 53,0-26,53 26,0-27,0 1,0 26,27-53,-1 0,27 0,0 0,26 0,-52-27,-1 27,-26-26,53 26,-26 0,-27 53,26-53,-26 53,79-53,-26 0</inkml:trace>
  <inkml:trace contextRef="#ctx0" brushRef="#br0" timeOffset="195981.1049">22490 10742,'0'-27,"0"80,0 53,0 26,53 27,-53 0,0-27,52 0,-52-52,0-1,0-26,0 0</inkml:trace>
  <inkml:trace contextRef="#ctx0" brushRef="#br0" timeOffset="196175.9293">22278 11350,'0'-53,"26"53,27 0,0 0,27 0,-1 0,-26 27,26-27,-52 26</inkml:trace>
  <inkml:trace contextRef="#ctx0" brushRef="#br0" timeOffset="196782.3829">20558 11059,'-26'0,"-1"0,54 0,52 0,53 0,106 0,-26 0,-27 0,-52 0,-28 27</inkml:trace>
  <inkml:trace contextRef="#ctx0" brushRef="#br0" timeOffset="197786.4786">23601 11033,'0'53,"0"0,0 26,0-26,0 0,0-27,79-26,1 53,52-53,0-26,-52-1,-1-52,-53 52,27-52,-53 26,0 27,-26 26,-1 0,1 0,-53 0,52 53,27-27,0 27,0 26,27-26,25-26,1 26,-26-53,26 26,-27-26,-26 53,-53-53,-26 0,-27 0,27 0</inkml:trace>
  <inkml:trace contextRef="#ctx0" brushRef="#br0" timeOffset="197987.2977">23865 10821,'0'-53,"0"53,0 53,0-26,0-1</inkml:trace>
  <inkml:trace contextRef="#ctx0" brushRef="#br0" timeOffset="198910.4661">25479 11430,'0'0,"0"-80,53 54,27-54,-27 1,26-27,0 27,-26-53,-53 26,27-27,-27 54,0 26,0 27,-27 26,-26 0,27 0,-53 0,-54 106,27 26,1 27,25-1,80 1,-53-27,53-52,0-1,27-26,-27-26,79-27,-26 79,26-79,1 0,-1 0,1 0,-1-27,-26-25</inkml:trace>
  <inkml:trace contextRef="#ctx0" brushRef="#br0" timeOffset="199336.0827">26220 11350,'0'-26,"0"-1,106-26,-53 1,0-28,-53 54,0-1,-27 27,-25 0,-1 0,-53 80,53-1,0-26,53 0,0 0,0 0,26-27,27-26,0 53,27-53,25 0,28 0,-54 0,-52-26</inkml:trace>
  <inkml:trace contextRef="#ctx0" brushRef="#br0" timeOffset="199749.7101">26908 10927,'0'-53,"0"0,-53 53,53-53,-26 53,26-53,-27 53,-26 0,27 27,26 52,0 27,0 53,0 26,26-26,-26-27,0 0,80-26,-80-27,26 1,-26-54,0-52</inkml:trace>
  <inkml:trace contextRef="#ctx0" brushRef="#br0" timeOffset="199966.5148">26696 11377,'0'-27,"27"27,52 0,-26 0,27 0,-1 0,0 0,1 0,-1 0</inkml:trace>
  <inkml:trace contextRef="#ctx0" brushRef="#br0" timeOffset="200212.2934">27464 10874,'0'0,"0"79,0 27,26 53,-26 0,0-27,0-26,0-27,0 27,0-53,27-53</inkml:trace>
  <inkml:trace contextRef="#ctx0" brushRef="#br0" timeOffset="200409.1161">27331 11456,'27'0,"-1"-26,54 26,26 0,-1 0,28 0,-27 0,-27 0,0 0,-52 0</inkml:trace>
  <inkml:trace contextRef="#ctx0" brushRef="#br0" timeOffset="201269.3412">29078 10927,'0'-53,"0"27,-27 26,-52 0,0 26,26 1,0 25,0-25,26 26,27-27,0 27,0 0,27 26,26-79,26 53,-52-53,-27 53,26-53,-26 53,-53 27,0-80,-26 53,26-53,26 0</inkml:trace>
  <inkml:trace contextRef="#ctx0" brushRef="#br0" timeOffset="201485.1468">29342 11218,'0'-53,"0"53,0 53,0 26,0-26,0 0,0 0,0 0,0 0,0-27</inkml:trace>
  <inkml:trace contextRef="#ctx0" brushRef="#br0" timeOffset="201673.9767">29422 10874,'0'-26,"26"26,-26 53,0-1,0-25</inkml:trace>
  <inkml:trace contextRef="#ctx0" brushRef="#br0" timeOffset="202267.4421">30110 11350,'0'-53,"0"27,-27-1,27-25,-53 52,0 0,0 0,27 0,-1 0,-52 52,26-25,27 26,26-27,-53 1,53 26,26-53,1 0,26 0,0 0,26-53,-26 26,-27-26,27-52,0-1,-53-27,53 28,-53-1,0-27,0 81,0 25,0 80,0 26,0 1,0-1,0 1,0-1,0 0,0 1,0-1,0 0,0-26,0-26,27-27,25 0</inkml:trace>
  <inkml:trace contextRef="#ctx0" brushRef="#br0" timeOffset="202590.1513">30401 11271,'-53'0,"79"0,27 0,0 0,26 0,27-53,-79 53,-1 0,-26-26,0-27,-53 53,0 0,0 0,0 0,53 26,-52 1,52 52,0-26,0 0,0 0,26 0,53-27,1-26,26 53,52-53,-78 0,-27 0</inkml:trace>
  <inkml:trace contextRef="#ctx0" brushRef="#br0" timeOffset="203164.6339">31353 11350,'0'-79,"0"52,0 1,-26 26,-1 0,-52 0,26 0,0 0,27 0,-27 53,53-27,-27 27,27-26,0-27,27 26,26-26,-1 0,1 0,0 0,0-26,-26-1,26-52,-27 0,-26-27,79-27,-79 28,0-1,0-27,0 28,0 52,0 26,0-26,0 133,0 26,0-1,0-25,0 26,0-1,-52 28,52-27,0-1,0-25,-53 26,53-53,0-27,0 27,26-53</inkml:trace>
  <inkml:trace contextRef="#ctx0" brushRef="#br0" timeOffset="203690.1605">31988 11377,'27'0,"-1"0,-52 0</inkml:trace>
  <inkml:trace contextRef="#ctx0" brushRef="#br0" timeOffset="206230.8718">8652 13388,'0'-27,"-27"27,-25 0,-1 80,53 52,-80-26,80 26,0 53,0-53,0-26,0-26,53 25,27-25,-1-1,80-26,52-53,-25 0</inkml:trace>
  <inkml:trace contextRef="#ctx0" brushRef="#br0" timeOffset="206978.1986">13309 12991,'105'26,"-52"27,0 0,27 0,-27 26,26 1,-53 26,-26-27,0 0,0 1,0-1,-79 27,0-80,-54 27,27-53,27 53,26-53,27 0,79 0,0 0,-1-26,-25 26</inkml:trace>
  <inkml:trace contextRef="#ctx0" brushRef="#br0" timeOffset="207862.4021">14552 13123,'0'0,"53"53,-53 26,0 27,0 26,0-52,-26-27,26 0,0 0,0-53,52 0,1-53,0 26,27-52,-54-1,27 1,-53 0,0-1,0 27,0 80,0 26,0-27,0 27,0-26,0 26,0-27,53 27,0 0,-27-53,27 26,0-26,0 0</inkml:trace>
  <inkml:trace contextRef="#ctx0" brushRef="#br0" timeOffset="208499.8279">15743 12753,'0'-80,"-53"80,53-53,-53 53,26 0,-25 0,25 53,27 27,0-27,-53-1,53 28,0-1,0 1,0-1,0 0,0 27,0-26,0-1,0 0,0 1,0-1,0 0,27-52,-27 26,26-53,1 0,25 0,-25-27,-1 27,27 0,27-26,-27-54</inkml:trace>
  <inkml:trace contextRef="#ctx0" brushRef="#br0" timeOffset="209218.1808">15769 13255,'0'0,"27"0,26 0,-27 0,0 0,27 0,0 0,0 0,-26 0,26 0,-27 0</inkml:trace>
  <inkml:trace contextRef="#ctx0" brushRef="#br0" timeOffset="210185.3093">16298 13123,'0'0,"53"53,-53 26,0-26,0 0,0-26,0 26,0-27,0-26,0-53,0 0,0 0,0 0,0 0,27 53,-27-53,53 53,0 53,-1-53,-25 53,26 0,-53-26,26 52,-26-52,0-1,0 27,0-53</inkml:trace>
  <inkml:trace contextRef="#ctx0" brushRef="#br0" timeOffset="210485.0396">17013 13361,'0'-26,"53"26,-27 0,1 0,52 0,-26 0,26 0,1 0,-27 0,-1 0,-25 0</inkml:trace>
  <inkml:trace contextRef="#ctx0" brushRef="#br0" timeOffset="210784.7696">17965 12858,'0'0,"0"53,0-26,0 26,0 0,0 26,0-26,0-27,0 1,27 26,-27-27</inkml:trace>
  <inkml:trace contextRef="#ctx0" brushRef="#br0" timeOffset="211659.9809">18468 12620,'26'-53,"-26"27,27-1,-27-25,53 25,-27-26,1 53,26 0,-53 27,53-27,-53 79,52-53,-52 27,80-26,-80 26,26 26,-26 27,0-27,53 1,-53-1,53 0,-53 1,79 26,-79-27,53 0,-53-26,0 0,0-26,-53-1,27-26,0 0,-27 0,26-26,-26 26,53-27,-53 27,27 0,26-53</inkml:trace>
  <inkml:trace contextRef="#ctx0" brushRef="#br0" timeOffset="213346.462">10636 13176,'0'-53,"0"53,53 0,-53-26,53 26,-26 0,25 0,-25 0,-1 0,27 0,0 0,-53 0,0 52,-26-52,26 27,-53-27,53 53,-53-53,53 53,-27-53,27 79,-52-79,25 27,1-27,-27 0,53 26,-27-26,27 53,0-27,0 1,0 26,0-53,0 26,53-26,-26 27,-27 52</inkml:trace>
  <inkml:trace contextRef="#ctx0" brushRef="#br0" timeOffset="213842.0156">10742 14023,'27'0,"-1"0</inkml:trace>
  <inkml:trace contextRef="#ctx0" brushRef="#br0" timeOffset="215310.6926">3069 14102,'27'0,"-1"53,27 26,-27-26,-26 27,80-1,-80 0,0-52,0-1,0 27,0-79,0-1,0-26,26-26,-26 0,0-27,53 26,-53 27,0 1,0 25,0 54,0 25,0 1,0 0,0 0,0 27,0-28,0 1,53-26,-26 26,26 0,-1-53,-25 26,-1-26</inkml:trace>
  <inkml:trace contextRef="#ctx0" brushRef="#br0" timeOffset="215902.1598">4101 13837,'-53'-26,"27"-27,-27 53,53-53,-27 53,1 0,26 27,-53 25,53-25,0 26,-27 0,27 0,0 0,0 0,0 26,0 0,0 1,53-1,-53 0,53 1,-53-54,53 1,-26 52,26-52,-27 25,53-25,-52-27,-27 26,53-26,-27 0,27 0,-26 0,26 0,-53-53</inkml:trace>
  <inkml:trace contextRef="#ctx0" brushRef="#br0" timeOffset="216269.8286">4445 14340,'0'53,"53"26,-53-26,53-26,0 52,26-79,-52 0,-27-26,0-1,0-26,0 0,0 0,0-26,0 53,26 26,53 26,-79 27,27-53,-27 79,26-79,-26 80,53-1,-53-52,0 26,0-53</inkml:trace>
  <inkml:trace contextRef="#ctx0" brushRef="#br0" timeOffset="216943.222">5133 13758,'0'-26,"0"26,79 0,-52 0,26 0,-27 0,27 26,-26 27,-27-27,52 27,-52-26,0 26,53 0,-53 26,0-26,0 0,0 0,0 0,53 52,0-25,0-27,-26 26,25-26,-52-26,27-27,-27 52,0-52,-53 0,-26 0,26 0,26-52,-26 52,0 0,53-27,0 27,0-26</inkml:trace>
  <inkml:trace contextRef="#ctx0" brushRef="#br0" timeOffset="217354.8509">6059 14128,'26'0,"80"-52,-53 52,0 0,-26 0,25 0,-25 26,-27 27,-27-53</inkml:trace>
  <inkml:trace contextRef="#ctx0" brushRef="#br0" timeOffset="217495.7243">6271 14446,'53'0,"-27"0,-26 0,53 0,0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1024" units="cm"/>
        </inkml:traceFormat>
        <inkml:channelProperties>
          <inkml:channelProperty channel="X" name="resolution" value="28.31858" units="1/cm"/>
          <inkml:channelProperty channel="Y" name="resolution" value="28.36565" units="1/cm"/>
        </inkml:channelProperties>
      </inkml:inkSource>
      <inkml:timestamp xml:id="ts0" timeString="2021-06-02T06:10:32.977"/>
    </inkml:context>
    <inkml:brush xml:id="br0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767 13335,'0'-53,"-26"53,26 26,0 1,0 26,0 0,26 52,-26-25,0-1,27-26,-27 0,0 0,53-53,-53 53,26-53,1 0,-27-27</inkml:trace>
  <inkml:trace contextRef="#ctx0" brushRef="#br0" timeOffset="281">1032 13255,'0'0,"0"80,0-27,0 0,0-1,0 28,0-1,0-26,0 26,0-26,0-26,0 26,0-27,53 1</inkml:trace>
  <inkml:trace contextRef="#ctx0" brushRef="#br0" timeOffset="537">847 13758,'53'-26,"-27"26,27-53,0 0,0 0,0 0</inkml:trace>
  <inkml:trace contextRef="#ctx0" brushRef="#br0" timeOffset="1045">1191 13546,'0'27,"0"52,53-26,-27 0,27 0,-27-53,-26 26,0-26,53 0,-53-79,0 26,0 27,53 26,-26 53,26-53,-27 26,1-26,52 0,-53 0,-26-26,0-1,-26-26,26-26,-27 52,-25-26,78 53</inkml:trace>
  <inkml:trace contextRef="#ctx0" brushRef="#br0" timeOffset="1247">2037 13493,'53'27</inkml:trace>
  <inkml:trace contextRef="#ctx0" brushRef="#br0" timeOffset="1939">847 14525,'26'-53,"54"53,-1-53,0 1,54-1,52-27,53 1,-53 26,-79 53,0-79,-27 79,-26 0,-26-27,25 27,-25 0,-27-53</inkml:trace>
  <inkml:trace contextRef="#ctx0" brushRef="#br0" timeOffset="6240">14949 14181,'0'0,"0"27,0-1,0 27,0-26,0 26,0-1,0 1,0-26,26-27,1 0,26 0,-27 0,1 0,26 0,-27 0,1 0,-1 0,53 0,-26 0,27 0,-54 0,27 0,-26 0,-1 0,27 0,0 0,-27 0,1 0,26 0,0 0,-1 0,28 0,-54 0,27 0,-26 0,-1 0,27 0,-26 0,-1 0,27 0,-27 0,1 0,26 0,-27 0,1 0,26 0,-27 0,27 0,-27 0,27 0,-26 0,-1 0,27 0,27 0,-28 0,1 0,0 0,0-53,27 53,-28 0,1 0,0 0,0 0,27 0,-27-27,-1 27,1 0,0 0,27 0,-27 0,-1 0,1 0,0 0,0-52,0 52,0 0,0 0,26 0,-26 0,0 0,0 0,0 0,26 0,-26-27,0 27,0 0,0 0,26 0,-52 0,-1 0,27 0,-26 0,-1-53,27 53,-26 0,-1 0,27 0,-27 0,1 0,-1 0,27 0,-26 0,-1 0,27 0,-26 0,-1 0,27 0,-27 0,1 0,26-26,-27 26,-26-53,0 53,0-27,-53 27,53-26,-26-27,26 0,-53 0,53 0,0 0,-27 53,27-26,0 26</inkml:trace>
  <inkml:trace contextRef="#ctx0" brushRef="#br0" timeOffset="6685">20399 13149,'0'0,"0"53</inkml:trace>
  <inkml:trace contextRef="#ctx0" brushRef="#br0" timeOffset="13553">8573 15716,'0'0,"26"0,-26-27,79 27,-26-52,0 52,0-53,26 0,1 26,-1-26,27 0,-53 27,0-27,26 27,-52 26,-1-80,27 80,-26-53,52 0,-53 53,-26-53,53 1,27-1,-80 0,26 53,-26-53,0 26,-26 27,-27-53,53 27,-27 26,27-26,27 26,-1 0,54 26,-80 53,26 1,-26-1,0 27,-53 26,0-26,0-53</inkml:trace>
  <inkml:trace contextRef="#ctx0" brushRef="#br0" timeOffset="14792">7197 16351,'0'-27,"0"1,0 26,0-26,-53 26,-27 0,27 26,1 27,-1 53,26-27,27-26,-53 0,53 0,0-27,27 27,52-53,-26 0,-27-26,27 26,-53-53,27 53,-27-53,0 0,26 0,27 53,-53 0,53 0,-53 80,53-80,-53 52,53-52,-53 53,53-53</inkml:trace>
  <inkml:trace contextRef="#ctx0" brushRef="#br0" timeOffset="15172">7117 15875,'27'26,"-27"27,0-26,53-1,-53 53,0-52,53-1,-53 27,26-53,1-53,-27 27,0-1,52-26,-52 27,27 26,26 0,-53 53,26 0,-26 0,53 0,-53 26</inkml:trace>
  <inkml:trace contextRef="#ctx0" brushRef="#br0" timeOffset="17477">7858 16695,'0'26,"0"54,0-27,-53 26,53 0,-53-26</inkml:trace>
  <inkml:trace contextRef="#ctx0" brushRef="#br0" timeOffset="18233">8546 16219,'0'26,"0"27,0 0,0 26,0 1,0-1</inkml:trace>
  <inkml:trace contextRef="#ctx0" brushRef="#br0" timeOffset="18496">8361 16854,'0'-27,"53"27,-27-53,27 53,-26 0,-1-26,53 26,-52 0,-1 0,1 0,26 0,-27 0,1 0,52 0</inkml:trace>
  <inkml:trace contextRef="#ctx0" brushRef="#br0" timeOffset="19127">8705 17012,'-27'0,"27"-26,-26-1,-27 27,27 0,-1 0,-26 0,53 53,-79 0,79 0,0 0,0 0,26-53,27 0,-26 0,26 0,-53 0,52 0,-52-53,0 0,0 80,0 26,27 0,26-27,-27-26</inkml:trace>
  <inkml:trace contextRef="#ctx0" brushRef="#br0" timeOffset="19816">8969 16377,'0'27,"0"52,0 1,0-1,0 0,53 27,-53-53,0 26,27-26,-27 0,0 0,0 0,-80-26,27-27</inkml:trace>
  <inkml:trace contextRef="#ctx0" brushRef="#br0" timeOffset="20212">8229 16536,'0'0,"-53"53,53 0,0 0,-27 26,27 1,0-1,0 0,0 1,0-1,27-52,26-27,52 53,54-53</inkml:trace>
  <inkml:trace contextRef="#ctx0" brushRef="#br0" timeOffset="20805">9022 16139,'0'0,"0"53,27-26,-27 26,26-53,-26-27,0 1,53-27,-53 26,27 27,26 27,-27 52,27-26</inkml:trace>
  <inkml:trace contextRef="#ctx0" brushRef="#br0" timeOffset="21053">9419 16854,'27'0,"-27"53,26-53,-26 79,0-53,0 27</inkml:trace>
  <inkml:trace contextRef="#ctx0" brushRef="#br0" timeOffset="22649">9869 16907,'53'0,"-27"0,1 0,26 0,-27 0,1-27</inkml:trace>
  <inkml:trace contextRef="#ctx0" brushRef="#br0" timeOffset="23309">10504 16668,'0'-52,"-26"52,26-27,-53 27,0 0,0 53,26 0,-26 0,53 0,0-27,0 27,53-53,-26 0,-1 0,27 0,0-53,-53 27,27-27,25 79,-25 27,26 0,-27-53</inkml:trace>
  <inkml:trace contextRef="#ctx0" brushRef="#br0" timeOffset="23859">9895 16377,'0'0,"53"0,0 0,0 0,0 0,-26 0</inkml:trace>
  <inkml:trace contextRef="#ctx0" brushRef="#br0" timeOffset="24239">10292 16139,'0'53,"53"-53,-53 27,27-27,-27 26,26-26,-26 0,0-53,53 0,-53 27,27 26,-27 0,26 0,-26 53,53 26</inkml:trace>
  <inkml:trace contextRef="#ctx0" brushRef="#br0" timeOffset="26947">10874 16827,'0'0,"0"53,0-26,0-1,0 27,0 0</inkml:trace>
  <inkml:trace contextRef="#ctx0" brushRef="#br0" timeOffset="27382">11192 16907,'53'0,"0"0,-27 0</inkml:trace>
  <inkml:trace contextRef="#ctx0" brushRef="#br0" timeOffset="27943">11642 16695,'0'-27,"-27"27,-26 53,53-26,-53 26,53-27,0 1,27-27,-1 0,27 0,-53-27,27 27,-27-53,0 80,26-27,-26 26,27-26,-27 27,53-27</inkml:trace>
  <inkml:trace contextRef="#ctx0" brushRef="#br0" timeOffset="28431">11298 16219,'0'26,"0"27,0-27,0-26,0 53,53-53,-53-26,0-53,26 52,1 27,-27 0,52 0,-52 27,27-27</inkml:trace>
  <inkml:trace contextRef="#ctx0" brushRef="#br0" timeOffset="29759">11589 16324,'0'-52,"0"52,0 26,0 0,0 1,26 26</inkml:trace>
  <inkml:trace contextRef="#ctx0" brushRef="#br0" timeOffset="30433">11642 16245,'-53'-26,"26"26,1 0,-54 0,54 0,0 0</inkml:trace>
  <inkml:trace contextRef="#ctx0" brushRef="#br0" timeOffset="32263">9578 14684,'53'0,"0"79,-27-79,27 53,-26-53,26 27</inkml:trace>
  <inkml:trace contextRef="#ctx0" brushRef="#br0" timeOffset="32631">9763 14816,'0'-53,"0"80,0 26,0-27,0 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1024" units="cm"/>
        </inkml:traceFormat>
        <inkml:channelProperties>
          <inkml:channelProperty channel="X" name="resolution" value="28.31858" units="1/cm"/>
          <inkml:channelProperty channel="Y" name="resolution" value="28.36565" units="1/cm"/>
        </inkml:channelProperties>
      </inkml:inkSource>
      <inkml:timestamp xml:id="ts0" timeString="2021-05-31T05:17:03.824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1164 423,'0'53,"-26"-27,26 27,0 27,-27 26,27-54,0 1,0 0,0 0,0 0,0 26,0-79,0 27,80-27,-54 0,27 0,26 0,1 0,-27 0,0 0,0 0</inkml:trace>
  <inkml:trace contextRef="#ctx0" brushRef="#br0" timeOffset="301.0173">1244 846,'0'0,"52"0,-25 0,-1 0,27 0,-26-26,-1 26,27 0,-26-53</inkml:trace>
  <inkml:trace contextRef="#ctx0" brushRef="#br0" timeOffset="637.0364">1217 449,'-53'0,"80"0,26 0,-1-26,1 26,0 0,53-79,-26 79,-1-53,-26 53,0 0,0 0</inkml:trace>
  <inkml:trace contextRef="#ctx0" brushRef="#br0" timeOffset="1102.0628">2275 476,'0'-27,"0"54,0 26,-52 53,25-27,-26 0,53 1,-53-27,53 0,-53 0,53-1</inkml:trace>
  <inkml:trace contextRef="#ctx0" brushRef="#br0" timeOffset="1381.079">1984 635,'0'26,"0"1,27-1,-27 27,79-27,-26 27,-26-26,26-27,26 53,-26-53,-27 26,1-26,-27 53</inkml:trace>
  <inkml:trace contextRef="#ctx0" brushRef="#br0" timeOffset="1696.0971">2540 555,'0'-26,"26"26,-26 26,0 27,0 27,0-1</inkml:trace>
  <inkml:trace contextRef="#ctx0" brushRef="#br0" timeOffset="1866.1068">2593 1137</inkml:trace>
  <inkml:trace contextRef="#ctx0" brushRef="#br0" timeOffset="2048.1172">2778 688,'0'-53,"0"106,0 79,-53 27,-26-80</inkml:trace>
  <inkml:trace contextRef="#ctx0" brushRef="#br0" timeOffset="2341.134">1588 1799,'26'0,"53"-53,-26 53,-26-53,26 53,-27 0,1 0,25 0,-25 0,-1 0,1 0,26 0,0 0,0 0,-27 0</inkml:trace>
  <inkml:trace contextRef="#ctx0" brushRef="#br0" timeOffset="5016.2869">4419 608,'0'53,"-27"-26,27 26,-53 26,53-26,-53 0,53 0,-53 0,53-27,-26 27,26-132,0-1,0 27,0 0,0-26,0 26,79-26,-79 26,53 0,-53-27,53 54,-53 0,53 26,-53-80,53 80,-27 0,27 53,-53 0,27 0,-27 26,0 1,0-1,0 27,53 0,-53-27,0-26,0 26,0-26,0 27</inkml:trace>
  <inkml:trace contextRef="#ctx0" brushRef="#br0" timeOffset="5221.2986">4260 846,'79'0,"-52"0,-1 0,27 0,26 0,-26 0,0 0</inkml:trace>
  <inkml:trace contextRef="#ctx0" brushRef="#br0" timeOffset="5880.3364">6059 344,'0'-53,"0"0,0 26,0-26,0 53,-53 0,-26 80,79-1,-80 27,80 26,0-26,0 0,0-27,0 1,27-1,-27 0,53 1,-53-27,26-27,-26 27</inkml:trace>
  <inkml:trace contextRef="#ctx0" brushRef="#br0" timeOffset="6074.3475">5768 899,'26'0,"54"-26,-1 26,1-53,-1 53,-26 0</inkml:trace>
  <inkml:trace contextRef="#ctx0" brushRef="#br0" timeOffset="6323.3617">6350 714,'-26'0,"26"27,0-1,0 27,0-27,0 1,0 26,0 26,26-79</inkml:trace>
  <inkml:trace contextRef="#ctx0" brushRef="#br0" timeOffset="6505.3721">6403 635,'0'-53,"26"53,-26 53,27 0,-27 26</inkml:trace>
  <inkml:trace contextRef="#ctx0" brushRef="#br0" timeOffset="6794.3887">6588 952,'80'53,"-54"-26,0-27,54 0,-27-53,-27 26,27 27,-26 0,-1 0,-26 27,53-27,-53 26,26-26,-26 79,27-52</inkml:trace>
  <inkml:trace contextRef="#ctx0" brushRef="#br0" timeOffset="6996.4002">7303 926,'-53'26,"53"1,0 26,0-27,0 0,53-26,-53 53,26-53</inkml:trace>
  <inkml:trace contextRef="#ctx0" brushRef="#br0" timeOffset="7163.4098">7276 529,'0'-53,"0"0,0 79,0 1</inkml:trace>
  <inkml:trace contextRef="#ctx0" brushRef="#br0" timeOffset="7688.4396">7699 423,'0'26,"0"54,0-1,0 1,-26-1,26 0,0 1,0-1,0-26,26-27,-26 27</inkml:trace>
  <inkml:trace contextRef="#ctx0" brushRef="#br0" timeOffset="7912.4526">7461 846,'27'0,"-1"-26,27 26,0 0,-27 0,1 0,26 0,0 0,-27 0,27 0</inkml:trace>
  <inkml:trace contextRef="#ctx0" brushRef="#br0" timeOffset="8242.4715">8149 1058,'0'-26,"27"26,26-27,-27 27,0-53,-26 0,80 27,-80-27,0 26,-27 27,-26 0,27 27,-27-1,53 1,-26 26,26-27,0 1,0 26,26-27,1-26,78 53,-25-53,-1 0</inkml:trace>
  <inkml:trace contextRef="#ctx0" brushRef="#br0" timeOffset="9074.5191">9631 449,'-27'-26,"-26"26,1 0,25 0,1 0,-1 0,-26 26,27-26,-27 53,26 27,27-27,0 0,27-53,52 53,-26-53,27 105,-54-78,-26 26,26-53,-26 53,0-27,-26 27,-27-27,0-26,-26 80,26-80,26 26</inkml:trace>
  <inkml:trace contextRef="#ctx0" brushRef="#br0" timeOffset="9472.5418">9737 979,'0'-53,"79"53,0 0,1-53,26 0,-53 26,-1-25,1 25,-53-26,0 27,-53 26,27 0,0 0,-27 0,26 26,-26 27,27-26,26 25,0-25,0-1,0 27,0 0,26-53,1 0,52 27,-26-27,0 0,0 0</inkml:trace>
  <inkml:trace contextRef="#ctx0" brushRef="#br0" timeOffset="9885.5654">10557 502,'-53'0,"0"0,27 0,-27 27,26-27,27 53,0 0,0-27,27-26,26 53,0-53,-27 27,27-27,-53 52,26-52,-26 53,0-26,0 26,-26 26,26-26,-53-27,53 27,0 0,0-26,53-27,26 0,27-53</inkml:trace>
  <inkml:trace contextRef="#ctx0" brushRef="#br0" timeOffset="10672.6105">10954 873,'0'53,"53"-27,-27 27,27-26,-26 25,-1-52,27 27,-27-27,1 0,-27-53,0 0,53 27,-53-27,26 53,-26 26,53-26,0 0,0 27,0-27,0 0,0 0,-27-27,54-79,-80 80,0-27,0 27,-27 26,-52 0,52 26,27 0,0 27,0-26,0-1,27 27,26-26,-27-27,27 53,0-53,0 0,-27 0,1 0,-27 52,53-52,-53 27,26-27,-26 26,27-26,25-26,-52-1,53 27,-53-52,27 52,26 0,26 0,1 26,-54-26,27 53,-27-53,27 26</inkml:trace>
  <inkml:trace contextRef="#ctx0" brushRef="#br0" timeOffset="11380.651">12991 741,'0'0,"-53"0,0 0,27 0,-27 52,26 28,-26-27,53 0,0 0,0-1,0-25,27-1,52-26,1 53,-1-53,0 0,1-53,-1 27,-26-27,-26 27,-27-1,0-26,0 27,0 26,-53 0,26 0,27 26,0 27,0-26,0-1,0 27,80-27,-1 27,0-26,27-27,-26 0</inkml:trace>
  <inkml:trace contextRef="#ctx0" brushRef="#br0" timeOffset="13648.7807">14658 688,'26'0,"54"53,-80 26,26-26,-26 0,0 0,0 0,0-1,0-25,0-1,53-52,-53-27,0 0,27-26,-27 26,53 0,-53 0,0 0,0 27,0 26,26 53,-26-1,0 1,0 0,53 27,-53-27,26-1,-26-25,53 26,0-27,-26-26</inkml:trace>
  <inkml:trace contextRef="#ctx0" brushRef="#br0" timeOffset="14151.8095">15610 370,'0'-53,"-26"27,0-27,-27 53,-27 0,54 0,-1 26,27 1,-53 26,53 26,0 0,-53 1,53-1,0 1,0-1,53 27,-53-27,53 0,-53-26,27 0,-27 0,0-26,26-27,-26 53,0-27,53-26,-53 53,27-53,-27 26,53-26,-1 0</inkml:trace>
  <inkml:trace contextRef="#ctx0" brushRef="#br0" timeOffset="14525.8309">15769 1005,'0'27,"0"52,0-53,0 1,53 26,-53-27,27-26,-27 53,26-53,27 0,-53 0,0-53,0 0,0 0,26 53,-26-53,0 27,27 26,-27 0,79 53,-79-27,27 1,-27 26,0 0,26-27</inkml:trace>
  <inkml:trace contextRef="#ctx0" brushRef="#br0" timeOffset="15411.8816">16378 291,'0'-27,"0"1,0 26,26 0,27 0,26 26,-79 1,53 26,-53 26,80 0,-80 1,26 26,-26-27,53 27,-53 0,80 26,-80-53,52 1,-52-1,0 0,53-26,-53-26,0 26,0-53,-53 53,27-53,-27 0,27 0,-1 0,1 0,-27 0,53 0,0-53</inkml:trace>
  <inkml:trace contextRef="#ctx0" brushRef="#br0" timeOffset="16364.9361">17754 873,'0'-53,"0"79,26 1,-26-1,53 27,-27-26,27 26,27-53,-1 26,-26-26,26 0,-26 0,-26 0,-27-53,26 53,-26-53,0 0,-26 53,-1 0,1 0,26 27,0-1,0 1,26 26,-26-27,53 27,-53-27,53 1,-53 26,-26 0,-27-27,-53-26,-26 53,26-53,53 0</inkml:trace>
  <inkml:trace contextRef="#ctx0" brushRef="#br0" timeOffset="16551.9468">17806 449,'53'0,"-53"-52,0 78,0 27</inkml:trace>
  <inkml:trace contextRef="#ctx0" brushRef="#br0" timeOffset="17565.0047">20108 952,'0'-79,"0"26,-26 26,-27 27,27-52,-1 52,-52 0,52 0,1 52,-27-25,26 26,-26-27,53 1,0 26,0-27,0 1,27-27,52 52,1-52,-1 0,0-26,1-27,-1 27,-52-27,26-27,-53 1,52 0,-52-27,0 26,0 1,0 53,0-1,0 27,-52 79,52 1,0-1,0 27,-53 26,53-52,0-1,0-26,26 26,-26-26,53-53</inkml:trace>
  <inkml:trace contextRef="#ctx0" brushRef="#br0" timeOffset="17925.0253">20532 1084,'79'0,"27"0,-27 0,1 0,-1-26,-26 26,0-53,-27 53,-26-53,0 0,-26 53,-27 0,26 0,-25 0,-1 53,53-26,-27-1,27 80,0-80,53 1,0 26,26-53,27 53,-26-53,-27 0</inkml:trace>
  <inkml:trace contextRef="#ctx0" brushRef="#br0" timeOffset="18352.0497">21696 555,'0'-26,"0"-1,0 1,-27-27,27 27,-26 26,26-53,-27 53,1 0,26 26,0 27,0 26,-53 27,53 27,0-1,0 53,27-26,-27-53,0-1,26 1,-26-53,0-26</inkml:trace>
  <inkml:trace contextRef="#ctx0" brushRef="#br0" timeOffset="18554.0613">21325 1032,'0'0,"27"-53,52 53,-26 0,27 0,25 0,1 0,0 0,-27 0,1 0</inkml:trace>
  <inkml:trace contextRef="#ctx0" brushRef="#br0" timeOffset="18786.0746">22146 846,'-27'0,"27"27,0 26,0-27,0 27,0 0,0 0,0 26,0-52</inkml:trace>
  <inkml:trace contextRef="#ctx0" brushRef="#br0" timeOffset="18959.0844">22225 608,'0'0,"26"0,-26 53,0 0</inkml:trace>
  <inkml:trace contextRef="#ctx0" brushRef="#br0" timeOffset="19492.1148">22357 1190,'0'27,"27"-27,-27 53,26-53,27 0,-26 0,26-80,-53 54,52 26,-52-27,0 27,0 27,53 26,-53-27,53 27,0-53,0 0,0 0,0 0,0 0,53-53,-53 0,0-26,-53-27,0 53,0 27,0-1,-27 27,-26 0,27 53,26 0,-53 0,53 0,0 0,0-27,0 1,0 26,0-53,53 53,0-53,26 0,27 0,0 0,-1 0</inkml:trace>
  <inkml:trace contextRef="#ctx0" brushRef="#br0" timeOffset="20068.1479">24024 1005,'0'-26,"0"-54,0 54,0 26,-53 0,0 0,-26 53,-27-27,53 54,0-28,53 1,-26 0,26-26,0-1,0-26,53 53,-27-53,27 0,0 0,26-53,-26 27,0-54,27 1,-27-80,-53 53,79-26,-79 26,0 27,0 0,0 26,0 26,0 1,-27 52,27 54,-26-1,26 0,0 27,-53 26,53-26,0 27,0-28,0-25,0-1,27-52,25-27</inkml:trace>
  <inkml:trace contextRef="#ctx0" brushRef="#br0" timeOffset="20993.2008">26035 741,'0'-27,"0"-26,0 0,-26 53,-1 0,-26 0,0 0,0 0,0 53,53-26,-52 26,52-1,26-25,0-27,27 0,-26 0,-27 0,53 0,-53-27,53 54,26 26,-26-53,26 0,1 0,-1 0,0 0,27-53,-53 26,0-25,0 25,-53-26,0 27,-53 26,0 0,27 0,-1 0,-26 0,53 79,0-26,0-27,0 1,53 26,-53-27,27 27,-27-26,0 26,0-27,-27 53,-52-52,0 26,-1 0,27-53</inkml:trace>
  <inkml:trace contextRef="#ctx0" brushRef="#br0" timeOffset="23354.3358">6085 2143,'27'0,"-27"26,53 54,-53 25,0 1,26 0,-26-26,0-28,0 1,0 0,0-26,53-27,-53-27,53-26,-26 27,25-53,-52 26,53 0,-53 26,53-26,-53 0,0 53,0 53,0-26,0-1,0 27,0 27,27-28,-27-25,0-1,53-26</inkml:trace>
  <inkml:trace contextRef="#ctx0" brushRef="#br0" timeOffset="23905.3674">7091 2090,'0'-53,"0"0,0-26,-27 52,1 27,-27 0,27 53,26 0,0 0,-53 0,53 0,0 26,0 27,0-27,0 27,0-26,26-27,-26-1,0 1,27 0,-27-26,0 26,52-53,-52 53,27-53,-27 26,26-26,27 0,0 0,0 0</inkml:trace>
  <inkml:trace contextRef="#ctx0" brushRef="#br0" timeOffset="24260.3877">7250 2487,'0'26,"0"1,0 26,0-27,53 27,-53-27,26-26,-26 53,26-53,27 0,-53-26,0-27,27-26,-27 52,0 1,0 26,53 53,-53-27,26 1,-26 25,53-25</inkml:trace>
  <inkml:trace contextRef="#ctx0" brushRef="#br0" timeOffset="24735.4148">7646 1878,'0'-53,"27"53,-1 0,27 53,-53-26,80-1,-80 27,0 0,26 0,-26 0,0 26,0 1,0-1,0 0,0 1,0-1,53 0,-53 1,27-1,-27-26,52-26,-52 25,-26-52,-27 0,0 0,0 0,0 0</inkml:trace>
  <inkml:trace contextRef="#ctx0" brushRef="#br0" timeOffset="24981.4289">8229 2460,'52'0,"-52"-53,53 53,0 0,-53 53,53-53,-53 53,0-26</inkml:trace>
  <inkml:trace contextRef="#ctx0" brushRef="#br0" timeOffset="25108.4362">8387 2831,'53'0,"0"0,0 0</inkml:trace>
  <inkml:trace contextRef="#ctx0" brushRef="#br0" timeOffset="26098.4928">10054 1640,'0'-53,"-53"0,0 0,27 53,-1 0,-25 0,25 0,-26 27,0 26,53 0,0 0,0-1,0 1,0 27,0-1,27 27,-27 0,0-27,26 1,-26-1,0 27,0 0,0 26,0-53,0 1,0-1,0-26,0 0,0 0,0-27,0 1,0-27,0 53,80-53,-28 0,1 0,27 0</inkml:trace>
  <inkml:trace contextRef="#ctx0" brushRef="#br0" timeOffset="27676.5831">11086 2513,'0'0,"0"27,53 52,0-26,-27-53,-26 53,53-53,-53 53,0 26,0-52,0-27,-53 26,0-26,-26 0</inkml:trace>
  <inkml:trace contextRef="#ctx0" brushRef="#br0" timeOffset="27861.5936">11298 2407,'53'0,"52"-53,-25 53,-1 0,-26 0,0 0,0 53</inkml:trace>
  <inkml:trace contextRef="#ctx0" brushRef="#br0" timeOffset="28034.6035">12250 2884,'0'26,"0"27,-26-27,-27 27,-53 27,53-80</inkml:trace>
  <inkml:trace contextRef="#ctx0" brushRef="#br0" timeOffset="28934.655">12965 2328,'26'0,"27"-53,-27 53,27 0,-26 27,-27-1,53 27,-53-27,0 1,0 26,0-53,0 79,-27-79,27 27,0-1,0 27,27-53,26 53,-27-53,-26 53,27-53,-27 26,0 54,-53-80,0 79,-80-79,1 106,26-106</inkml:trace>
  <inkml:trace contextRef="#ctx0" brushRef="#br0" timeOffset="29820.7057">14023 2778,'53'0,"-27"0,-26 0,0 53,0 0,0-27,-26 1,-27 25,0-52,0 27</inkml:trace>
  <inkml:trace contextRef="#ctx0" brushRef="#br0" timeOffset="30118.7227">14817 2884,'0'-27,"53"27,-53-53,26 53,53 0,-26 0,0 0,27 0,-1 0</inkml:trace>
  <inkml:trace contextRef="#ctx0" brushRef="#br0" timeOffset="30546.7472">15901 2275,'0'-26,"27"26,-1 0,-26 53,0 26,0-26,-26 0,-27 0,53-27,0 1,26-27,1 53,26-1,0 1,-53 0,0-26,0-27,-80 79,-25-26,-54-53</inkml:trace>
  <inkml:trace contextRef="#ctx0" brushRef="#br0" timeOffset="32762.874">15875 2249,'0'0,"0"-27,0-26,-53 53,0 0,27 0,26 27,-27-27,27 53,-53-53,53 26</inkml:trace>
  <inkml:trace contextRef="#ctx0" brushRef="#br0" timeOffset="33568.92">16748 2672,'0'-26,"0"26,0 52,0 1,0-26,-53-1,53 27,-53-53</inkml:trace>
  <inkml:trace contextRef="#ctx0" brushRef="#br0" timeOffset="34801.9906">17648 2593,'0'-27,"0"27,-27 53,27-26,-26 25,26-25,0-1,0 27,0-26,0 26,53-53,-27 0,1 0,-1 0,27 0,-53-53,26 26,-26-26,0-26,0 26,0 0,0 0,0 0,0 0,-52 53,25 0,1 0,-27 27,26 26</inkml:trace>
  <inkml:trace contextRef="#ctx0" brushRef="#br0" timeOffset="35002.002">18812 2725,'0'53,"0"26,0-52,0 26,-53-1</inkml:trace>
  <inkml:trace contextRef="#ctx0" brushRef="#br0" timeOffset="35852.0507">19420 2116,'0'-26,"0"52,0 27,0 27,0-27,-26-1,26-25,0 26,0-27,0 27,0 0,26-53,-26 27,80-27,-27 0,-27 0,1 26,78-26,-52 0,0 0</inkml:trace>
  <inkml:trace contextRef="#ctx0" brushRef="#br0" timeOffset="36168.0686">19844 2302,'0'-27,"0"-26,0 80,0-1,0 27,0 0,0 26,0-26,0 27,0-1,0-26,0-27,0 27,0-26,0-1,0 27</inkml:trace>
  <inkml:trace contextRef="#ctx0" brushRef="#br0" timeOffset="36400.082">20452 2619,'27'0,"-27"53,53 26,-53-26,-53 0,26 0,-26-53</inkml:trace>
  <inkml:trace contextRef="#ctx0" brushRef="#br0" timeOffset="37045.1189">21167 2672,'0'0,"53"0,-27 0,53 0,1 0,-1 0,-26 0,0 0,0 0,26 0</inkml:trace>
  <inkml:trace contextRef="#ctx0" brushRef="#br0" timeOffset="37742.1588">22146 2407,'0'-53,"79"53,-53 0,27 0,27 27,-54-27,1 53,-27 0,0 26,0-26,0-26,0-1,-53 27,53 0,-53-53,53 26,26-26,-26 53,80-53,-27 0,0 0,-1 0,1 0,-26 0,-1 0</inkml:trace>
  <inkml:trace contextRef="#ctx0" brushRef="#br0" timeOffset="38433.1982">23574 2011,'27'0,"-27"-53,26 53,27-27,0 27,0 0,-53 27,27-27,-27 53,0-1,0-25,0 26,0 0,0 0,0 26,0-26,0 0,0 26,0-26,79 53,-79-27,53 1,-53-1,26-26,-26 26,0-52,0-1,-53 54,-26-80,-80 53,27-53</inkml:trace>
  <inkml:trace contextRef="#ctx0" brushRef="#br0" timeOffset="39175.2406">24580 2672,'0'0,"-27"0</inkml:trace>
  <inkml:trace contextRef="#ctx0" brushRef="#br0" timeOffset="39870.2805">25426 2143,'0'53,"0"0,0 0,0-1,-52 28,52-27,-53 0,53 0,-27 26</inkml:trace>
  <inkml:trace contextRef="#ctx0" brushRef="#br0" timeOffset="40105.2934">25453 2063,'0'-26,"26"26,27 0,-26 0,-1 0,27 26,0-26,-26 27</inkml:trace>
  <inkml:trace contextRef="#ctx0" brushRef="#br0" timeOffset="40298.305">25374 2460,'52'0,"-25"0,52 0,-26 0,0 0,0 0,0 0,0 0,-27 0</inkml:trace>
  <inkml:trace contextRef="#ctx0" brushRef="#br0" timeOffset="40546.3192">26141 2275,'0'27,"0"-1,0 27,0-27,0 1,0 26,0-27,0 1</inkml:trace>
  <inkml:trace contextRef="#ctx0" brushRef="#br0" timeOffset="40740.3303">26247 2090,'53'0,"-53"26,0 54,0-1,0 0</inkml:trace>
  <inkml:trace contextRef="#ctx0" brushRef="#br0" timeOffset="41026.3466">26379 2540,'53'0,"0"0,26 0,-52 0,26-27,-27 27,0-53,27 80,-53 26,0-27,27 27,-27-26</inkml:trace>
  <inkml:trace contextRef="#ctx0" brushRef="#br0" timeOffset="41596.3792">27358 2434,'0'-27,"26"27,-26-79,0 26,0 27,-26 26,-27 0,0 0,-26 0,-1 26,27 27,1-27,52 27,-27-53,27 80,53-27,0-53,53 0,-53 0,0 0,-1 0,1 0,-26-53,-1 26,-26-26,53-26,-53 0,0 26,0 0,0 0,0 0,0 27,0-1,-26 80,26 0,0 26,0 1,0-1,-27 0,27 1,0-1,-53 1,53-28,0 1</inkml:trace>
  <inkml:trace contextRef="#ctx0" brushRef="#br0" timeOffset="42249.4166">28707 2063,'0'-52,"-26"131,-27-26,-26 26,52-26,-52 0,52 26,-26-26,27 0,26-26,-53-27</inkml:trace>
  <inkml:trace contextRef="#ctx0" brushRef="#br0" timeOffset="42474.4292">28390 2169,'0'-53,"53"133,0-54,-27 54,27-28,-27-25,27 26,-26-27,26 27,-27-53</inkml:trace>
  <inkml:trace contextRef="#ctx0" brushRef="#br0" timeOffset="42788.4474">29369 1958,'0'-27,"-27"27,-52 0,52 53,-25 53,-1 0,53-27,-53 53,53-26,0 0,0-27,53 1,0-27,52 0,-25-53</inkml:trace>
  <inkml:trace contextRef="#ctx0" brushRef="#br0" timeOffset="43157.4685">29686 2169,'0'-53</inkml:trace>
  <inkml:trace contextRef="#ctx0" brushRef="#br0" timeOffset="43379.4812">29686 2116,'27'0,"26"53,-27-26,-26 26,0-27,0 1,0-1,-26 53,-1-26,-26 0,53-26,-26-27,26 53,0 0,26-53,27 52,0-52,53 27,-27-27,-26 0,-26 0</inkml:trace>
  <inkml:trace contextRef="#ctx0" brushRef="#br0" timeOffset="43644.4963">29475 2407,'53'0,"26"0,-26 0,0 0,0 0,26 0,-53 0,1 53,26-53</inkml:trace>
  <inkml:trace contextRef="#ctx0" brushRef="#br0" timeOffset="44468.5435">29554 2116,'0'0,"0"53,0-26,0-1,0 54,0-54,0-26,53 0</inkml:trace>
  <inkml:trace contextRef="#ctx0" brushRef="#br0" timeOffset="45584.6072">30268 2143,'53'0,"-53"79,27-26,-27 0,0 0,53 0,-53 26,0-26,0 0,-27 0,27-27,-53-26,27 53,-27-53,53 27,26-27</inkml:trace>
  <inkml:trace contextRef="#ctx0" brushRef="#br0" timeOffset="45761.6175">30718 2698,'0'-26</inkml:trace>
  <inkml:trace contextRef="#ctx0" brushRef="#br0" timeOffset="46782.6758">29580 2090,'0'-27,"0"1,27 26,26 0,-27 0,27 0,0 0,-26 0,-27 53,0-27,0 27,0 0,-53-26,53-1,0 27,0-27,0 27,0-26,-27-27</inkml:trace>
  <inkml:trace contextRef="#ctx0" brushRef="#br0" timeOffset="48402.7685">1296 4312,'-26'0,"0"0,-1 0,-26 0,0 0,0 0,0 0,1 0,25 80,27-54,0 1,-53 26,53-27,0 1,27 25,-27-25,79 26,-26-27,53 27,-80 0,-26-26,53 52,-53-53,-26 1,-27 26,0 0,0-53,26 53,-25-53</inkml:trace>
  <inkml:trace contextRef="#ctx0" brushRef="#br0" timeOffset="48792.7903">1508 4736,'0'0,"0"79,53-26,-26-53,25 53,28-53,-27 0,-27 0,1 0,-27-27,0-52,-27 26,1 27,-27 26,26-80,1 80,26-26,-79 26,26 0,26 0,1 0,-27 26,26-26,27 53,-53-53,53 27,0-1</inkml:trace>
  <inkml:trace contextRef="#ctx0" brushRef="#br0" timeOffset="49234.8161">1958 5080,'0'-53,"53"26,0-26,0 0,26 27,-26-27,-27 27,-26-1,80-52,-80 52,0 1,0-53,0 52,0 1,-27 26,27-53,-26 53,26-53,-27 53,-25 79,52-26,0 26,0 1,0-1,0 1,0-1,0 0,0 1,0-27,0 26,0-53,0-26,0 53,79-53,-26 0</inkml:trace>
  <inkml:trace contextRef="#ctx0" brushRef="#br0" timeOffset="49429.8273">2566 4445,'0'-27,"0"80,0 27,0-1</inkml:trace>
  <inkml:trace contextRef="#ctx0" brushRef="#br0" timeOffset="49593.8367">2514 5344,'26'0,"27"0,-27 0</inkml:trace>
  <inkml:trace contextRef="#ctx0" brushRef="#br0" timeOffset="49774.847">2805 4736,'0'-53,"0"79,0 27,0 27,-80 52,-26-26</inkml:trace>
  <inkml:trace contextRef="#ctx0" brushRef="#br0" timeOffset="50073.8641">1402 5821,'0'0,"80"0,-1 0,0 0,27-53,27 53,-54 0,0 0,-26 0,-26 0,52 26</inkml:trace>
  <inkml:trace contextRef="#ctx0" brushRef="#br1" timeOffset="62414.57">10980 3598,'0'0,"0"-53,0 27,0-1,0-26,0 27,0-27,53 53,-53-27,0-25,0 25,0 1,0-27,0 26,0 1,0-27,0 26,-26 27,-1 27,27 26,-26-53,26 26,-53 27,53-106,26 27,1-27,-27 26,26 27,27 0,-26-26,-1 26,-26 0,53 0,-53 79,0-26,26 27,-26-27</inkml:trace>
  <inkml:trace contextRef="#ctx0" brushRef="#br1" timeOffset="63823.6506">10001 3836,'0'53,"0"-26,53-1,-53 27,0-27,0 1,0 26,0 0,27-106,-27-27,0 27,0 1,53 25,-53-26,0 0,26 80,-26 52,53-52,-27 25,-26 1,53-26,-53-1,27-26</inkml:trace>
  <inkml:trace contextRef="#ctx0" brushRef="#br1" timeOffset="64380.6824">10557 3572,'0'-53,"-53"53,53-27,-26 27,-1 27,27 52,-53-26,53 0,0 0,0 0,0 26,0-26,0 0,0 0,0 0,0-27,27 1,-27 26,26-53,-26 52,27-52,-1 0,53 0,-52 0,26 0</inkml:trace>
  <inkml:trace contextRef="#ctx0" brushRef="#br1" timeOffset="64687.7">10980 3942,'-26'0,"26"26,0 27,0 27,26-54,54-26,-54 0,-26 0,0-53,-26 53,-27-53,0 53,53-26,-27 26</inkml:trace>
  <inkml:trace contextRef="#ctx0" brushRef="#br1" timeOffset="65199.7292">11218 3651,'27'0,"26"0,0 26,0 27,-53 0,0-26,0-1,0 1,0 26,0-27,0 0,0 27,52 0,-25-26,-27 26,0-27,0-26,-53 53,27-53</inkml:trace>
  <inkml:trace contextRef="#ctx0" brushRef="#br1" timeOffset="66741.8174">13097 3783,'-53'0,"27"-53,-27 27,53-27,0 0,0 27,0-1,0-26,0 27,0-27,0 0,0 0,0 27,0-1,0-26,-27 80,27-1,0 1,-53-54,53 1,-53 26,53-53,27 53,52 0,-52 26,26-26,-27 27,0-27,27 53</inkml:trace>
  <inkml:trace contextRef="#ctx0" brushRef="#br1" timeOffset="68391.9117">12171 4048,'0'-27,"26"27,27 53,-53-26,53 26,-53-27,0 1,0 25,0-25,0 26,-26-53,26 26,26-52,1-27,-27 0,53 27,-53-1,0-26,26 27,-26-27,0 106,0-27,0 1,0 26,0-27,0 0,53-26,-53 80,26-80,-26 26,80-26</inkml:trace>
  <inkml:trace contextRef="#ctx0" brushRef="#br1" timeOffset="68977.9454">12806 3863,'0'0,"0"-27,-27 27,-26 0,27 0,26 0,0 80,0-54,0 27,0-27,0 1,0 26,0 26,0-52,0-1,0 27,53-27,-53 1,0 26,0 0,26-53,-26 26,53 27,0-53,-26 0,-1 0,27 0,-26 0</inkml:trace>
  <inkml:trace contextRef="#ctx0" brushRef="#br1" timeOffset="69261.9616">13203 3995,'0'0,"0"26,0 27,0-26,0-1,0 27,0-26,0-1,0 27,0 0,0-27,53-26</inkml:trace>
  <inkml:trace contextRef="#ctx0" brushRef="#br1" timeOffset="69741.9891">13361 3836,'0'-53,"0"0,27 53,26 0,-27 0,-26 27,27-27,-27 53,0-27,53 27,-53-26,0-1,0 0,0 27,0-26,0-1,0 27,0-26,53 26,-53-27,0 0,53 27,-53 27,0-54,-27 1,1-27,-27 79,26-79</inkml:trace>
  <inkml:trace contextRef="#ctx0" brushRef="#br1" timeOffset="71198.0723">15505 3889,'0'-26,"-27"-27,27 0,0 0,0-27,0 28,0-28,0 54,0-1,0-26,0 0,0 1,0 25,-26 27,-1 0,27 53,-53-53,53 53,-26 0,26-27,-53-26,53 0,0-26,26-27,-26 26,27-25,-27-1,53 26,-27 27,54 0,-27 53,-27-53,27 27,26-27,-26 52</inkml:trace>
  <inkml:trace contextRef="#ctx0" brushRef="#br1" timeOffset="72540.1491">14526 4101,'26'0,"1"0,25 26,-25 1,26 26,-53-27,0 27,0 0,0 0,0 0,0-27,-27-26,27-26,53-1,-53-26,53 0,-53 27,27-27,-27 0,53 53,-53-26,0 52,0 27,0-27,0 27,26 0,-26-26,0 26,27-53,-27 53,52-53</inkml:trace>
  <inkml:trace contextRef="#ctx0" brushRef="#br1" timeOffset="73155.1843">15187 3863,'0'-27,"0"27,-26 0,26 0,0 53,-53-26,53-1,0 53,0-26,-27 0,27 0,0 0,0 26,0-26,0 0,0-26,0 26,27-27,-27 27,53-53,-53 53,26-53,-26 26,27-26,52 0,-53 0,1 0,-27-26</inkml:trace>
  <inkml:trace contextRef="#ctx0" brushRef="#br1" timeOffset="73513.2047">15346 4101,'0'-53,"79"53,-26 26,-26 27,-27 0,0-26,0-1,0 0,0 27,0-53,0 53,-27-53,27 27,0-27,27 0,26 0,-1 0,-25 0,26 0,-27 0</inkml:trace>
  <inkml:trace contextRef="#ctx0" brushRef="#br1" timeOffset="73964.2306">15743 3968,'0'-52,"53"52,-27 0,1 0,-27 26,52 0,-52 27,0 27,0-54,0 1,0 26,0-1,27-25,-27 26,53-27,-53 1,0 26,0-27,0 27,0 0,-27-53,1 79,-27-79</inkml:trace>
  <inkml:trace contextRef="#ctx0" brushRef="#br1" timeOffset="75531.3202">17595 3863,'26'0,"-26"-27,0 1,0-27,0 26,0-26,0 27,0-1,0-25,0-1,0 26,0-26,0 0,0 27,0-1,0-25,-26 52,-27 0,53 26,-27-26,27 53,0-27,0 27,0-26,-26-27,26 0,0-27,0 1,0-27,0 26,0 27,0-26,26 26,27 0,0 0,-26 0,-1 0,54 0,-54 0,27 79,-53 1</inkml:trace>
  <inkml:trace contextRef="#ctx0" brushRef="#br1" timeOffset="76775.3913">16669 4207,'0'0,"53"0,0 52,-53 1,53 0,-53 0,0 0,0-26,0-1,0 27,0-106,0 27,0-27,52-27,-52 1,0 0,27 52,-27 1,0 52,0 1,0 25,53 28,-53-27,0 0,53 0,-53 0,26-27</inkml:trace>
  <inkml:trace contextRef="#ctx0" brushRef="#br1" timeOffset="77316.4221">17330 4021,'0'-53,"0"27,-26 26,-27 0,26 26,1 1,26 26,-53 0,53-27,0 1,0 26,0-1,0 1,26 0,-26 27,0-27,27 26,-27-53,0 1,26-27,-26 79,0-52,53-1,-26-26,26 0,-27 0,1 0</inkml:trace>
  <inkml:trace contextRef="#ctx0" brushRef="#br1" timeOffset="77730.4457">17595 4127,'53'0,"-27"0,-26 27,0 26,0-27,0 27,0 0,0-53,0 0,27 0,26 0,-27 26,0-26,-26 53,0 0,-26 0,0 0,-27-53,26 53,-26-53</inkml:trace>
  <inkml:trace contextRef="#ctx0" brushRef="#br1" timeOffset="78293.4782">17939 3995,'0'-53,"0"27,0-1,26 27,27 0,-26 0,26 0,-27 0,-26 0,0 27,0 25,0-25,0-1,0 27,0-26,0-1,0 27,0-26,0-1,0 27,0-27,79 1,-79 26,27-27,-27 27,0 0,-27 0,-26-53,-26 53,53-53</inkml:trace>
  <inkml:trace contextRef="#ctx0" brushRef="#br1" timeOffset="79770.5627">19606 3730,'0'0,"0"-26,0-54,0 54,0 0,0-27,0 0,0 26,0 1,0-27,0 26,0 1,0-53,0 52,0 1,0-1,0 27,0 27,-53 26,53-27,-27-26,27 53,0-106,0 27,0-1,0 1,0 26,53 0,-26 0,-1 0,53 0,-79 0,53 0,-26 53,-27-27,53-26</inkml:trace>
  <inkml:trace contextRef="#ctx0" brushRef="#br1" timeOffset="81022.6343">19024 4074,'0'-26,"0"52,0 54,0-27,52-1,-52 1,0 0,53 27,-53-54,0 1,0 52,0-132,0 27,0-27,0 0,53-27,-53 27,0 27,0 0,0 78,27-25,-27-1,0 27,53-26,-53 26,79 0,-52-27,-1-26</inkml:trace>
  <inkml:trace contextRef="#ctx0" brushRef="#br1" timeOffset="81554.6647">19711 3916,'0'-53,"-26"53,0 0,-27 0,53 79,-27-53,27 27,0 27,0-27,-53 26,53-26,0 0,0 0,0 0,0 0,0-27,0 1,0 25,0 1,0 0,0-26,27-27,-27 53,26-53,1 0,26 0,-53-27</inkml:trace>
  <inkml:trace contextRef="#ctx0" brushRef="#br1" timeOffset="81936.6866">19711 4259,'0'27,"0"52,27-79,-27 80,0-54,26-26,-26 53,27 0,26-53,-27-26,-26-1,53-26,-53 0,0 27,0 26,0 53,0-27,0 1,0 26,0-27,0 0,0 1,27-27</inkml:trace>
  <inkml:trace contextRef="#ctx0" brushRef="#br1" timeOffset="82372.7114">20135 3783,'0'0,"26"0,54 0,-27 0,-27 27,-26-1,53 27,-53 0,0 0,26 0,-26 26,0-26,0 0,53 0,-53 0,0 0,0-27,0 1,27 26,-27 0,-27-1,1-52,-27 0</inkml:trace>
  <inkml:trace contextRef="#ctx0" brushRef="#br1" timeOffset="83893.7984">22278 3889,'0'0,"0"-53,0 27,0-1,0-26,0 27,0-1,0-26,0-26,0 53,0-1,0 1,0-54,0 27,-53 1,53-1,0 0,-26 53,26 53,-53 0,53-27,0 0,0-52,0-27,26 53,-26-26,27-27,-1 53,-26-27,53 27,-27 0,-26 0,27 0,-27 80,53-1,-53 0,0-26</inkml:trace>
  <inkml:trace contextRef="#ctx0" brushRef="#br1" timeOffset="85080.8664">21960 4180,'27'0,"-27"53,53 0,-53-27,0 1,0 26,0-27,0 1,0 52,0-158,0 52,79 1,-79-27,53 0,-53 26,27-25,-27 25,0 27,52 53,-52-27,0 1,0 26,0-27,27 1,-27 26,53-27,-27-26,1 0</inkml:trace>
  <inkml:trace contextRef="#ctx0" brushRef="#br1" timeOffset="85671.9001">22807 3836,'0'-53,"-26"53,-1 0,1 0,26 53,-53-26,53-1,-27 53,27-26,0 0,0 0,0 0,0 26,0-26,0 0,0 0,0 0,0 0,0-26,0-1,0 27,0 0,0-27,0-26,27 0,-27 27,79-27,-79 0</inkml:trace>
  <inkml:trace contextRef="#ctx0" brushRef="#br1" timeOffset="86061.9224">23072 4101,'0'0,"-27"0,27 26,0 27,27 26,26-26,-27-26,27 26,-27-27,-26 27,27-53,-27 53,-53-53,0 27,0-27,0 0,0 0,53 0</inkml:trace>
  <inkml:trace contextRef="#ctx0" brushRef="#br1" timeOffset="86279.935">22966 4207,'0'-53,"0"53,0-27,26 27,1 0,26 0,-27 0,27-53,26 53,-26 0,0 0</inkml:trace>
  <inkml:trace contextRef="#ctx0" brushRef="#br1" timeOffset="86855.9674">23654 3836,'0'-26,"0"-27,0 53,53 0,0 26,-27-26,27 27,0 52,0 0,-53-52,0 52,0-26,26 0,-26 0,0 0,0 26,0-52,0-1,53 27,-53-26,0 26,-26 26,-1-53,-26-26,27 0,-1 27,-25-27</inkml:trace>
  <inkml:trace contextRef="#ctx0" brushRef="#br1" timeOffset="92157.2711">8916 5291,'0'-53,"-26"80,0-1,-27 54,26-27,-26 0,0 26,27-26,-27-27,53 27,-53-26,53 26</inkml:trace>
  <inkml:trace contextRef="#ctx0" brushRef="#br1" timeOffset="92427.2864">8520 5291,'0'-26,"0"-27,0 106,0 0,0-27,79 27,-53-26,1 26,26-27,0 27,26-27,-26-26,-27 53,27 0</inkml:trace>
  <inkml:trace contextRef="#ctx0" brushRef="#br1" timeOffset="92848.3107">9499 5212,'0'26,"0"1,0 52,0 1,0-1,0 0,0 1,0-1,0-26,0 0,79 26,-26-26,0 0,0-53,0 0</inkml:trace>
  <inkml:trace contextRef="#ctx0" brushRef="#br1" timeOffset="93381.3412">9895 5344,'0'-26,"0"26,27 0,-1 0,27 0,-26 0,26 0,-53 79,26-26,-26 0,0 0,-26 0,26 26,-80-26,80 0,-26 0,26 0,0-27,53-26,0 0,0 0,-1 0,1 0,0 0</inkml:trace>
  <inkml:trace contextRef="#ctx0" brushRef="#br1" timeOffset="93649.3565">9869 5662,'26'0,"27"0,0 0,27 0,25 0,1 0,0 0,-53-27,-26 27</inkml:trace>
  <inkml:trace contextRef="#ctx0" brushRef="#br1" timeOffset="94295.3934">10716 5397,'26'0,"1"0,-1 0,27 27,0 26,0 26,-27-26,-26 0,53 0,-53 26,0-26,-26 0,-1 0,-26 26,27-52,-27 26</inkml:trace>
  <inkml:trace contextRef="#ctx0" brushRef="#br1" timeOffset="94918.4291">11774 5741,'53'0,"-27"0,1 0,26 0,0 0,-53 27,26-27,-26 53</inkml:trace>
  <inkml:trace contextRef="#ctx0" brushRef="#br1" timeOffset="95097.4393">11906 6244,'53'0,"0"0,-26 0,25 0,-52 0</inkml:trace>
  <inkml:trace contextRef="#ctx0" brushRef="#br1" timeOffset="96712.5317">14923 5715,'-27'0,"-26"0,-26 53,-27-27,53 27,-26-27,-1 27,54-26,26 26,-53-27,53 1,79-27,-26 0,27 0,-1 0,0 0,1 0,-27 0,-27 0,-26 53,0-27,0 0,0 54,-53-27,0 26,-26-26,-1 26,1-26,53-26,26 26,-27-53,27 26,27-26,-1 27,27-27,0 0,0 0,53 0,0 0,26 0,-26 0,-1 0,-25 0,-1 0,-26 0,0 0,-26 0,25 0,-25 0,-1 0,27 0,27 0,-54 0,-52 0,-1 0</inkml:trace>
  <inkml:trace contextRef="#ctx0" brushRef="#br1" timeOffset="97535.5788">13573 7170,'0'79,"0"27,0-27,-26 27,26 27,0-54,0-53,0 1,0-27,53 0,-53-53,79 27,-79-27,26-53,-26 53,0 0,80 0,-80 0,26 53,27 27,0-1,-53 27,53-27,-53 1,26 26,-26-27,53 27,-53-26,27-27</inkml:trace>
  <inkml:trace contextRef="#ctx0" brushRef="#br1" timeOffset="97776.5924">14182 7355,'0'-53,"53"53,0-26,-27 26,27 0,26 0,-52 0</inkml:trace>
  <inkml:trace contextRef="#ctx0" brushRef="#br1" timeOffset="97964.6033">14314 7726,'26'-27,"27"27,0-26,0 26,-26 0</inkml:trace>
  <inkml:trace contextRef="#ctx0" brushRef="#br1" timeOffset="98293.6221">14975 7355,'0'0,"53"0,0 0,0 0</inkml:trace>
  <inkml:trace contextRef="#ctx0" brushRef="#br1" timeOffset="98893.6564">15849 7302,'-27'0,"27"27,-53-27,0 53,27-53,-1 52,-26-52,27 53,-27-53,53-26,0-53,0 26,0 26,0 1,27 26,52 0,-79 26,79 1,-52-27,26 79,-27-79,1 0,25 0,28 0,-80-26,0-54,0 54,0-1,-53-26,26 53,1-26,-27 26,27 0,-1 0,-26 0</inkml:trace>
  <inkml:trace contextRef="#ctx0" brushRef="#br1" timeOffset="99973.7181">14923 5159,'-53'0,"26"53,-26-27,27 27,-1-26,-26 26,27-27,-27-26,53 27,-26-27,26-27,0-52,0 52,0-26,0 27,0 0,26 52,27 27,0-27,0 27,26-26,-26-27,0 53,0-53,0 0,-27 0,-26-27,27-26,-27 27,0-27,0 26,-27 1,1-27,-27 53,26-53,-52 53,26 0,53 27,0-1</inkml:trace>
  <inkml:trace contextRef="#ctx0" brushRef="#br1" timeOffset="101174.7867">16616 5953,'0'-27,"53"54,0 26,0-27,0 27,-53-26,52 25,-52-25,0-1,0 27,0 0,-52-53,78-26,-26-54,53 1,-53 0,79-27,-79 26,53 1,-53 53,0-1,0 27,0 27,0-1,0 27,0-27,0 27,0 0,0-26,80-1,-54-26,0 80,27-80,-26 0</inkml:trace>
  <inkml:trace contextRef="#ctx0" brushRef="#br1" timeOffset="102058.8375">17754 5582,'0'0,"0"0,-53 0,26-53,-26 53,27 0,-1-26,-26 26,27 0,0 0,-27 0,53 26,0 27,26 0,-26-26,53 26,0 53,-53-1,79 28,-79-28,80 28,-80-27,79 26,-79-26,53 0,-53-54,0 1,53 0,-53 0,0-26,0-1,0 27,26-53,-26 27,27-27,26 0,-27 0,1 0,52 0,-26 0,26-27,27 27,0-26,-53 26</inkml:trace>
  <inkml:trace contextRef="#ctx0" brushRef="#br1" timeOffset="102575.8671">18574 6059,'0'26,"0"1,0 52,0-26,0 0,0-27,0 27,0-26,0-1,53-52,-53-27,0 0,26-53,-26 53,0 27,53 26,-53-27,53 27,-53 27,53-1,-53 27,53-27,-53 1,0 26,26-27,-26 1</inkml:trace>
  <inkml:trace contextRef="#ctx0" brushRef="#br1" timeOffset="103138.8993">19050 5503,'26'-26,"27"26,-26 0,26 0,-27 26,27 53,-53-26,53 27,-53-1,53 0,-53 27,0 0,53 53,-53-53,0 0,26-27,-26 0,53 27,-53-53,53 0,-53-27,0 27,0-26,-26-27,-1 0,1 0,-27 0</inkml:trace>
  <inkml:trace contextRef="#ctx0" brushRef="#br1" timeOffset="103790.9361">20241 6138,'53'-26,"-27"26,27 0,0 0,-27 0,27 52,-26-25,-27 26,53 26,-53-52,0-1,0 1,0 26,0-27,0 0,0 27,0-26,0-1,79-26,-79 53,79-53,-26 0,0 0,-26 0,26-26</inkml:trace>
  <inkml:trace contextRef="#ctx0" brushRef="#br1" timeOffset="104029.9501">20320 6456,'53'0,"-27"0,27 0,0 0,0 0,27 0,-1 0,0 0,-26 0,0-27</inkml:trace>
  <inkml:trace contextRef="#ctx0" brushRef="#br1" timeOffset="104577.9816">20055 5662,'53'0,"-26"0,26 0,-27 0,27 0,-26 0,-1 0</inkml:trace>
  <inkml:trace contextRef="#ctx0" brushRef="#br1" timeOffset="104962.0034">20558 5450,'0'53,"0"0,27-27,-27 27,53-53,-53 27,26-27,0 0,27-27,-53-52,27 52,-27-25,26 52,27 0,-53 26,53-26,-53 53,27-27,-27 27,52-26,-52-1</inkml:trace>
  <inkml:trace contextRef="#ctx0" brushRef="#br1" timeOffset="105734.0477">21669 6323,'0'-26,"53"26,27 0,-54 0,1 0</inkml:trace>
  <inkml:trace contextRef="#ctx0" brushRef="#br1" timeOffset="105894.0567">21696 6694,'53'0,"0"0,0 0,-27-53,27 53,-53-27</inkml:trace>
  <inkml:trace contextRef="#ctx0" brushRef="#br1" timeOffset="107195.1313">23707 5821,'-27'0,"-52"0,-1 52,1 1,-27-26,53 26,0-27,1 27,25 0,27 0,0-53,53 0,26 0,1 0,52 26,-26-26,-27 0,-26 53,0-53,-53 27,0 26,0 0,-53-27,0 27,0-27,-26 27,52-26,-25 26,25-27,80-26,26 0,54 0,25 0,-25 0,25-26,1 26,-53 0,-27 0,-26 0,27 0,-27 0,-27 26,1-26,25 0,-52 27,27-27,-1 0</inkml:trace>
  <inkml:trace contextRef="#ctx0" brushRef="#br1" timeOffset="107946.1742">22913 7223,'0'0,"0"26,0 27,0 27,0-1,0-26,0-27,0 1,0 26,0-80,0-26,0 0,26 0,-26 1,27-1,26 0,-27 53,1 0,-27 26,53 1,-53 26,26-1,-26-25,0 26,53-27,-53 1,0 26,26-53</inkml:trace>
  <inkml:trace contextRef="#ctx0" brushRef="#br1" timeOffset="108178.1875">23442 7223,'79'0,"-26"-53,0 53,-26 0,26 0,-27 0,1 0,-27 26</inkml:trace>
  <inkml:trace contextRef="#ctx0" brushRef="#br1" timeOffset="108352.1974">23416 7673,'53'-53,"-1"53,-25-27,-1 27,27 0,-26 0,-1-53</inkml:trace>
  <inkml:trace contextRef="#ctx0" brushRef="#br1" timeOffset="108660.2151">24368 7514,'0'0,"0"26,-79 27,79-26,-27-1,27 27,0 0,27-53,-1 0,27 0,-26 0,26-26,-53-27,0 0,0 0,0 0,-27 0,1 26,-27 27,26-52,1 52,-27 0,26 0,27-27</inkml:trace>
  <inkml:trace contextRef="#ctx0" brushRef="#br1" timeOffset="109588.2681">23680 5080,'-26'0,"-1"79,27-26,0 0,0 0,53-53,-26 53,26-53,26 53,-53-53,-26 53,27-53,-27 52,0 28,-27-80,1 26,-27-26,27 0,-1 0</inkml:trace>
  <inkml:trace contextRef="#ctx0" brushRef="#br1" timeOffset="109786.2795">23760 5265,'0'-27,"53"27,-53-52,79 52,-26 0,26-27,-26 27,26 0,-26 0,0 0</inkml:trace>
  <inkml:trace contextRef="#ctx0" brushRef="#br1" timeOffset="112094.4114">25162 5794,'0'-26,"26"52,-26 27,27 26,-27-26,53 0,-53 0,0 0,0 0,0-27,0-26,0-53,0 1,0-1,53-27,-53 1,79 26,-79 0,26 0,-26 0,0 80,0 26,0-27,0 1,0 25,0 1,0-26,27-27,-27 53,79-53,-26 0,27 0,-27 0,-1 0</inkml:trace>
  <inkml:trace contextRef="#ctx0" brushRef="#br1" timeOffset="112746.4487">26141 5318,'0'-27,"-27"-26,-26 27,27 26,0 0,-54 0,27 26,53 1,-26 52,26-26,0 0,0 0,0 26,0 1,0-1,0 27,0-53,0 26,53 1,-53-27,26 26,-26-53,53 1,-26 52,25-52,-25-27,-1 0</inkml:trace>
  <inkml:trace contextRef="#ctx0" brushRef="#br1" timeOffset="113127.4706">26353 5979,'0'27,"0"-1,26-26,-26 27,0 26,53-53,-53-27,26 1,-26-1,27-26,-27 27,53 26,-27 0,-26 0,27 0,-27 53,0 26</inkml:trace>
  <inkml:trace contextRef="#ctx0" brushRef="#br1" timeOffset="113641.5">26749 5238,'0'-26,"27"26,52 0,-52 0,-1 0,-26 26,80 1,-80 26,26 0,-26 0,0 0,53 52,-53-25,0-1,26 1,-26-1,0 0,80 1,-80 52,53-26,-53-27,0 1,0-54,0 0,0 27,-27-53,-26 0,27-26</inkml:trace>
  <inkml:trace contextRef="#ctx0" brushRef="#br1" timeOffset="114237.5341">27623 5503,'0'-26,"0"-27,0 0,52 53,-25 0,-1 0,27 26,-26 1,-27 26,53-27,-53 0,0 54,0-27,-27 0,27 0,-53 26,53-53,0 1,0 26,0-53,53 0,0 0,26 0,-52 0,-1 0</inkml:trace>
  <inkml:trace contextRef="#ctx0" brushRef="#br1" timeOffset="114464.547">27570 5768,'53'0,"-27"0,27 0,26 0,-26 0,0 0,0 0,0 0,0 0,-27 0</inkml:trace>
  <inkml:trace contextRef="#ctx0" brushRef="#br1" timeOffset="114944.5745">27490 4894,'27'0,"52"0,-26 0,-27 0,1 0,26 0,-27 0</inkml:trace>
  <inkml:trace contextRef="#ctx0" brushRef="#br1" timeOffset="115355.598">28099 4789,'53'53,"-53"-27,0 27,26-27,-26 1,0 26,27-53,26 0,-53 0,26-27,-26-26,0 0,53 27,-53-27,26 53,1 0,-27 0,53 27,-53 52,0-26,26 0,-26 0,0 0</inkml:trace>
  <inkml:trace contextRef="#ctx0" brushRef="#br1" timeOffset="117366.713">4445 9339,'0'-52,"26"52,-26-27,53 27,0 0,-26 0,-1 0,1 0,26 0,-53 0,-27 0</inkml:trace>
  <inkml:trace contextRef="#ctx0" brushRef="#br1" timeOffset="117524.7221">4524 9789,'80'-53,"-27"53,0-53,-27 53,27 0</inkml:trace>
  <inkml:trace contextRef="#ctx0" brushRef="#br1" timeOffset="118310.767">6297 8969,'0'0,"53"0,-53 53,53-53,-27 53,54-53,-27 53,-27-53,27 53,0 26,-53-52,0-1,-26 27,-1-53,-26 0,27 0,-1 0</inkml:trace>
  <inkml:trace contextRef="#ctx0" brushRef="#br1" timeOffset="118507.7783">6456 8810,'26'0,"1"-26,26 26,-27 0,27-53,26 53,-26 0,27 0,-27 0,-27 0</inkml:trace>
  <inkml:trace contextRef="#ctx0" brushRef="#br1" timeOffset="118716.7903">7250 8731,'0'26,"53"-26,-53 80,0-54,26 27,-26 27,0-1,0 27,-26-27,-27 0,0 1,26-27,-26-27</inkml:trace>
  <inkml:trace contextRef="#ctx0" brushRef="#br1" timeOffset="119128.8138">6085 8599,'0'26,"-52"53,-1 54,53-27,-53 26,53 0,0 27,26-27,54-52,-1-1,53-26,-26-53,79 53,-26-53</inkml:trace>
  <inkml:trace contextRef="#ctx0" brushRef="#br1" timeOffset="119826.8538">7911 8810,'27'-53,"52"53,-26-26,0 26,-27 0,27 0,-26 26,-27 27,52-26,-52 26,0 26,0-26,0 0,0 0,0 0,0 0,0-27,0 27,27-53,26 0,0 0,53 0,-27-26,-26 26,0-80</inkml:trace>
  <inkml:trace contextRef="#ctx0" brushRef="#br1" timeOffset="120073.8679">7964 9075,'0'-27,"53"27,0 0,-27 0,1 0,26 0,-27 0,1 0,25 0,1-52</inkml:trace>
  <inkml:trace contextRef="#ctx0" brushRef="#br1" timeOffset="120440.8889">8837 8440,'-26'26,"26"27,-53 0,53 27,0-1,0-26,0-27,0 1,53-27,-27 0,27 0,-27-53,-26 26,53 1,-53-53,0 26,0 26,-26-26,-53 27,26 26,53 26,-27-26</inkml:trace>
  <inkml:trace contextRef="#ctx0" brushRef="#br1" timeOffset="121654.9583">9604 9128,'27'-27,"-1"27,1 0,26 0,0 0,0 0,26 0,0-53,-26 53,0 0,-26 0,-1 0</inkml:trace>
  <inkml:trace contextRef="#ctx0" brushRef="#br1" timeOffset="121924.9738">9922 8784,'0'-27,"0"54,0 52,0-26,0 0,0 0,0 0,0 26,0-26,53 0</inkml:trace>
  <inkml:trace contextRef="#ctx0" brushRef="#br1" timeOffset="122744.0206">10769 8466,'0'0,"-27"27,-26 26,27 0,-27 26,53 0,-80 27,80-26,0-1,0-26,0 0,0 26,53-52,0-27,27 53,-27-53,26 0</inkml:trace>
  <inkml:trace contextRef="#ctx0" brushRef="#br1" timeOffset="123156.0442">11060 8704,'53'0,"-27"0,0 0,-26 0,0 53,0-26,0-1,0 27,0-26,-52-1,52 27,26-53,27 0,0 0,0 0,26 27,-52-27,-27 52,0 28,0-54,-27 27,-52-26,26 26,0-53,26 0</inkml:trace>
  <inkml:trace contextRef="#ctx0" brushRef="#br1" timeOffset="123438.0603">11562 8652,'53'0,"-53"26,80 53,-27-26,-27 0,-26 27,53-27,-53-1,0 1,0 0,-27 27,1-54,-27 53,-53-52,53-27</inkml:trace>
  <inkml:trace contextRef="#ctx0" brushRef="#br1" timeOffset="124040.0947">12277 8863,'26'0,"1"0,-1 0,27 0,26 27,-52-1,26 27,-53-26,53 25,-53 1,0 0,0 0,0 27,-27-28,27-25,-53 26,53-27,0 27,53-53,0 0,26 0,27 0</inkml:trace>
  <inkml:trace contextRef="#ctx0" brushRef="#br1" timeOffset="124257.1071">12409 9234,'79'0,"1"-53,-1 53,0 0,1 0,-27 0,0 0</inkml:trace>
  <inkml:trace contextRef="#ctx0" brushRef="#br1" timeOffset="125031.1514">12091 8361,'0'0,"27"0,26 0,0 0,-27 0,1 0</inkml:trace>
  <inkml:trace contextRef="#ctx0" brushRef="#br1" timeOffset="125240.1634">12647 8069,'0'-26,"27"26,-27 26,0 27,0 27,0-1,0 1,0-1</inkml:trace>
  <inkml:trace contextRef="#ctx0" brushRef="#br1" timeOffset="126679.2457">13467 9287,'27'0,"-1"0,54 0,-27 0,26 0,-26 0,0 0,-27 0</inkml:trace>
  <inkml:trace contextRef="#ctx0" brushRef="#br1" timeOffset="126944.2608">13600 9048,'0'27,"0"26,0 0,53 26,-53-52,0 25,26 1,-26-26,53-1,-27-26</inkml:trace>
  <inkml:trace contextRef="#ctx0" brushRef="#br1" timeOffset="127602.2985">14446 8704,'0'0,"-26"80,26-1,-27 1,27-1,0 0,0 1,0-1,0 0,0 1,0-27,53-27,-26-26</inkml:trace>
  <inkml:trace contextRef="#ctx0" brushRef="#br1" timeOffset="128015.3221">14684 9048,'0'0,"27"0,26 0,-27 0,27 0,27 0,-1 0,-26 0,-27 0,1 0</inkml:trace>
  <inkml:trace contextRef="#ctx0" brushRef="#br1" timeOffset="128504.3501">15346 8784,'53'0,"-53"-53,26 53,1 0,26 26,-53 27,0-26,0 26,-53-27,53 1,-53 26,53-27,0 27,0-27,26-26,54 0,-27 0,-1 27,-25-27,-27 53,0 0,0-53,-79 53,-1-53,1 0</inkml:trace>
  <inkml:trace contextRef="#ctx0" brushRef="#br1" timeOffset="128798.3669">15796 8704,'0'27,"0"-1,53 1,-53 26,52 0,-52-27,53 27,-53-26,27-1,-27 27,0-27,0 1,-53 52,-26-52,26-27</inkml:trace>
  <inkml:trace contextRef="#ctx0" brushRef="#br1" timeOffset="129448.4041">16510 8784,'0'-53,"53"53,-27 0,27 0,0 0,0 0,-26 26,-1-26,-26 80,53-27,-53 0,0 26,0-26,-26 26,26-26,-53 27,53-28,-53 1,53-26,0 26,79 0,-26-53,0 0,0 0,0 0,0 0</inkml:trace>
  <inkml:trace contextRef="#ctx0" brushRef="#br1" timeOffset="129649.4156">16589 9287,'106'0,"53"-80,0 80,-53 0,-1-53,-52 53,-26 0</inkml:trace>
  <inkml:trace contextRef="#ctx0" brushRef="#br1" timeOffset="130189.446">16272 8387,'26'0,"27"0,-26 0,26 0,0 0,-27 0,27-26</inkml:trace>
  <inkml:trace contextRef="#ctx0" brushRef="#br1" timeOffset="130520.4654">16907 8149,'79'0,"-26"0,0 0,0 0,0 53,-53 0,0-27,0 27,-27-26,27 25,-52-52,52 53,0-26,26-27,27 0,26 0,1 0,-1 0</inkml:trace>
  <inkml:trace contextRef="#ctx0" brushRef="#br1" timeOffset="131248.507">17754 9234,'52'0,"28"0,-27 0,26 0,1 0,-1-53,-26 53,26 0,-79-27</inkml:trace>
  <inkml:trace contextRef="#ctx0" brushRef="#br1" timeOffset="131501.5213">18045 8969,'26'0,"-26"0,0 53,0 26,0-26,0 0,27 0,-27 0,0 26,0-52</inkml:trace>
  <inkml:trace contextRef="#ctx0" brushRef="#br1" timeOffset="132057.5533">18785 8837,'-26'0,"26"0,-53 53,53 0,-53 26,53-26,0 26,0-52,0-1,0-26,27 53,52-53,-26 0,-27-53,-26 27,80-1,-80-26,0 0,0 27,0-27,-53 27,0 26,26 0</inkml:trace>
  <inkml:trace contextRef="#ctx0" brushRef="#br1" timeOffset="132492.5782">19394 8519,'-26'0,"26"53,-53 79,0-26,53 27,-80-28,80 28,0-27,0-1,0-25,27-27,26 0,26-53,0 53,-26-53</inkml:trace>
  <inkml:trace contextRef="#ctx0" brushRef="#br1" timeOffset="132988.6066">19711 8731,'80'0,"-27"-27,0 27,0 0,0 27,-53-1,26 54,-26-1,0-26,0 0,0 0,0 0,-53-27,53 1,0 26,0-27,0 1,27-27,25 79,1-79,27 0,-27 0,26 0,-53 0</inkml:trace>
  <inkml:trace contextRef="#ctx0" brushRef="#br1" timeOffset="133205.619">19738 9101,'26'0,"27"-26,0 26,27 0,-1 0,27 0,-53 0,-27 0</inkml:trace>
  <inkml:trace contextRef="#ctx0" brushRef="#br1" timeOffset="133715.6481">19817 8546,'0'0,"80"0,-54 0,27 0,-26 0,25 0</inkml:trace>
  <inkml:trace contextRef="#ctx0" brushRef="#br1" timeOffset="134150.673">20373 8334,'0'27,"0"25,0 1,0-53,0 53,-27-53,27 53,0-26,53-27,27 0,-27 0,0 53,-27-53,-26 26,53-26,-53 26,0 27,-53-26,0 26,-26-53,-1 79,1-79</inkml:trace>
  <inkml:trace contextRef="#ctx0" brushRef="#br1" timeOffset="135201.7331">20426 8361,'-53'0,"53"0,0-27,-27 27,1 0,-27 0,53 53,-26 0,-27 0</inkml:trace>
  <inkml:trace contextRef="#ctx0" brushRef="#br1" timeOffset="135743.7641">21114 8625,'0'53,"0"26,0 54,0-27,0-1,0 81,0-28,0-52,-53 0,0-27,26-26,27 0,-79-53</inkml:trace>
  <inkml:trace contextRef="#ctx0" brushRef="#br1" timeOffset="136836.8262">21616 9128,'0'-27,"27"27,-1 0,27 0,27 0,-1 0,0 0,-26 0,-26 0</inkml:trace>
  <inkml:trace contextRef="#ctx0" brushRef="#br1" timeOffset="137069.84">21881 8916,'0'0,"0"80,0-28,0 1,0 0,0 27,0-27,0-1,0 1,0 0</inkml:trace>
  <inkml:trace contextRef="#ctx0" brushRef="#br1" timeOffset="138036.8953">22384 8493,'0'0,"0"53,0 53,0-27,0 0,0 1,0-54,0 1,53 52,-27-79,1 0,-1 0,27 0,-27-53,54-26,-80 52,0-26,0 27,0-1,0 80,0 0,0 0,0 0,0 0,0 26,0 1,0-27,0 0,0-1</inkml:trace>
  <inkml:trace contextRef="#ctx0" brushRef="#br1" timeOffset="138483.9209">23072 8466,'0'0,"-27"80,27-1,-26 80,26-27,-53 0,53-26,0 0,0 0,26 0,1-53,26-53,26 53</inkml:trace>
  <inkml:trace contextRef="#ctx0" brushRef="#br1" timeOffset="139035.9523">23521 8810,'27'0,"-27"-53,26 53,27 0,0 0,0 0,-26 0,26 53,-53-26,26-1,-26 54,0-27,0 26,0-53,0 27,-53 0,53-26,0 26,0-1,53 1,26-53,-26 0,0 0,-26 0</inkml:trace>
  <inkml:trace contextRef="#ctx0" brushRef="#br1" timeOffset="139289.967">23495 9154,'26'0,"1"0,26 0,-27 0,27 0,0 0,27 0,-1 0,-26 0</inkml:trace>
  <inkml:trace contextRef="#ctx0" brushRef="#br1" timeOffset="139912.0026">23442 8413,'0'0,"53"0,-27 0,27 53,0-53,-26 0,26 0,-27 0</inkml:trace>
  <inkml:trace contextRef="#ctx0" brushRef="#br1" timeOffset="140310.0253">23918 8308,'0'0,"53"53,-53-1,0-25,27 26,-1-53,-26 26,53-26,-53 0,27 0,-27-26,0-1,0-26,26 53,-26 53,0 0,0-26,0 26,0 0,0 26,0-53</inkml:trace>
  <inkml:trace contextRef="#ctx0" brushRef="#br1" timeOffset="140730.0493">24527 8519,'0'0,"0"53,0 0,0 26,0 1,53-1,-53 1,0-1,0 53,0-79,0 27,-53-28,0 28,0-54,0-26</inkml:trace>
  <inkml:trace contextRef="#ctx0" brushRef="#br1" timeOffset="141292.0813">25083 9075,'0'-53,"52"53,-25 0,26 0,53 26,-27-26,0 0,1 27,-27-27,0 0</inkml:trace>
  <inkml:trace contextRef="#ctx0" brushRef="#br1" timeOffset="142080.1266">25347 8837,'0'53,"0"26,0-26,0 0,0 0,0 0,0 26,0-52</inkml:trace>
  <inkml:trace contextRef="#ctx0" brushRef="#br1" timeOffset="142432.1467">26300 8466,'0'0,"-53"0,53 80,-53-27,0 52,26-25,-26 26,1-27,52-26,-27 26,27 1,0 26,27-54,-1-52</inkml:trace>
  <inkml:trace contextRef="#ctx0" brushRef="#br1" timeOffset="142680.1609">26194 8996,'0'0,"26"0,27 0,0 0,0 0,0 0,0 0</inkml:trace>
  <inkml:trace contextRef="#ctx0" brushRef="#br1" timeOffset="143032.1809">26644 8731,'52'0,"1"0,0 0,-53 26,27 1,-27 26,0-27,-53 27,0 0,0-26,27 52,26-53,26-26,27 0,26 0,1 0,26-53,-54 53,-25-79</inkml:trace>
  <inkml:trace contextRef="#ctx0" brushRef="#br1" timeOffset="143241.193">27120 8546,'0'0,"26"26,27 1,-26 26,26-1,-53 1,26 27,-26-27,0 26,-26-26,-54 53,1-27,-27 27,53-53</inkml:trace>
  <inkml:trace contextRef="#ctx0" brushRef="#br1" timeOffset="144242.2502">27728 8572,'27'0,"52"0,-26 0,26 0,-26 27,0-1,0 27,-53-27,27 1,-27 52,0-26,0 0,0 0,-53 26,53-52,0-1,0 1,26 52,27-79,27 0,-1 0,-26 0,0 0,0 0,-53-26</inkml:trace>
  <inkml:trace contextRef="#ctx0" brushRef="#br1" timeOffset="144476.2636">27623 8996,'26'0,"53"0,1 0,-1 0,27 0,26 0,27 0,-53 0,-27 0,-26 0</inkml:trace>
  <inkml:trace contextRef="#ctx0" brushRef="#br1" timeOffset="144999.2935">27570 7831,'26'0,"27"0,-27 0,27 0,-26 0,26 0</inkml:trace>
  <inkml:trace contextRef="#ctx0" brushRef="#br1" timeOffset="145398.3163">28443 7646,'0'-26,"0"26,-53 0,53 26,-27 1,27 26,0-27,0 0,0 27,53-26,-26 26,26-27,-27 1,27 26,-27-27,27 27,-53 0,27-53,-27 53,-27 0,-52-53,26 0,0 0,27 0</inkml:trace>
  <inkml:trace contextRef="#ctx0" brushRef="#br1" timeOffset="145581.3263">28469 7673,'53'0,"0"-53,0 53,0 0,26-27,-26 27,0 0,0 0,-27 0</inkml:trace>
  <inkml:trace contextRef="#ctx0" brushRef="#br1" timeOffset="148321.4833">5345 11430,'26'0,"-26"-27,53 27,0 0,-27 0,27 0,-26 0,-1 0,-26 0</inkml:trace>
  <inkml:trace contextRef="#ctx0" brushRef="#br1" timeOffset="148493.4933">5450 11932,'53'0,"-26"0,26-26,-27 26</inkml:trace>
  <inkml:trace contextRef="#ctx0" brushRef="#br1" timeOffset="149243.5363">7276 10821,'0'27,"0"26,0-27,0 27,0-27,53 1,0 26,0-27,0 27,0-26,0 25,-53-25,52 26,-52 0,0 0,-26-53,0 0,-54 0,1 0</inkml:trace>
  <inkml:trace contextRef="#ctx0" brushRef="#br1" timeOffset="149446.5479">7382 10795,'26'0,"-26"-53,80 53,-54-27,54 27,-54 0,0-26,27 26,-26 0,-1 0,27 0</inkml:trace>
  <inkml:trace contextRef="#ctx0" brushRef="#br1" timeOffset="150036.5813">8493 11139,'27'0,"-27"-53,53 53,-27 0,0 0,54 0,-1 0,27 0,0 0,26-27,-52 27,-28 0,-25 0,-27-53,26 53</inkml:trace>
  <inkml:trace contextRef="#ctx0" brushRef="#br1" timeOffset="150277.5954">8890 10848,'26'-27,"1"27,26 0,-53 53,26 0,-26 26,0 1,0-1,0 0,0 1,0 26,0-53</inkml:trace>
  <inkml:trace contextRef="#ctx0" brushRef="#br1" timeOffset="151022.638">9922 10583,'53'0,"-27"0,54 0,-54 0,1 0,-27 26,0 27,0 0,0 0,0 0,-27 27,-26-54,53 0,-26-26,26 80,0-54,53-26,0 0,26 27,-26-27,0 0,-27 0,-26 53,0 0,0-27,-26 53,-27-26,-53 27,27-54</inkml:trace>
  <inkml:trace contextRef="#ctx0" brushRef="#br1" timeOffset="151552.6684">11033 10768,'27'0,"52"-53,-26 53,26 0,-26 27,-26-27,26 53,-1 53,-52-80,0 0,0 27,0 27,-52-27,25 0,27-1,0-25,0-1,0 27,53-53,0 0,26 0,1-26,-1 26,-26-53</inkml:trace>
  <inkml:trace contextRef="#ctx0" brushRef="#br1" timeOffset="151747.6795">11007 11139,'53'-53,"52"53,28-80,-27 80,-1 0,28-26,-54 26,-52 0</inkml:trace>
  <inkml:trace contextRef="#ctx0" brushRef="#br1" timeOffset="152587.7276">10901 10371,'0'0,"53"0,-27 0,1 0,26 0,26 0,-26-26,0 26,-27-53</inkml:trace>
  <inkml:trace contextRef="#ctx0" brushRef="#br1" timeOffset="152837.7419">11642 9974,'26'-52,"-26"78,0 27,0 26,0-26,0 0,53 0,-53 0,0 26,0-52</inkml:trace>
  <inkml:trace contextRef="#ctx0" brushRef="#br1" timeOffset="153894.8023">12435 11112,'27'0,"26"0,-27 0,27 0</inkml:trace>
  <inkml:trace contextRef="#ctx0" brushRef="#br1" timeOffset="154337.8277">13176 10742,'27'0,"52"0,-52 0,25 0,1 0,-53 26,0 27,0-26,-26 26,-1-27,27 0,-52 27,52-26,0 26,0 0,52-53,28 0,-1 26,1-26,-54 0,27 53,-53-27,0 1,-79 26,-1 0,1-27,-1 27,1-53</inkml:trace>
  <inkml:trace contextRef="#ctx0" brushRef="#br1" timeOffset="155025.867">14367 10901,'26'0,"27"-53,0 53,-26 0,-1 0,27 0,-27 0,1 0,26 53,-53-27,26 0,-26 27,0 0,0 0,-53 0,27 26,-27-52,53-1,0 27,0-26,79 26,1-53,-1 0,1 0,-28-27,1 27,-53-26</inkml:trace>
  <inkml:trace contextRef="#ctx0" brushRef="#br1" timeOffset="155245.8793">14393 11244,'53'-52,"0"52,27-27,-1 27,27 0,-27 0,1 0,-1 0,-53 0,1 0</inkml:trace>
  <inkml:trace contextRef="#ctx0" brushRef="#br1" timeOffset="155625.9013">14129 10424,'53'0,"0"0,-27 0,27 0,0 0</inkml:trace>
  <inkml:trace contextRef="#ctx0" brushRef="#br1" timeOffset="155977.921">14843 10239,'53'0,"-26"0,25 0,1 0,-53 0,0 27,0 25,0-25,0 26,0 0,-26 0,26-27,0 27,0-27,0 1,53-27,0 0,26 0,-26 0,0 53,0-53</inkml:trace>
  <inkml:trace contextRef="#ctx0" brushRef="#br1" timeOffset="157109.9859">15981 11192,'0'-53,"79"53,-52 0,-1 0,27 0,26 0,54-27,-54 27,-26 0,-27 0,27-53</inkml:trace>
  <inkml:trace contextRef="#ctx0" brushRef="#br1" timeOffset="157374.0013">16245 10848,'0'26,"0"53,0-26,27 27,-27-27,0 26,26 27,-26-27,53 1,-53-27,53-53</inkml:trace>
  <inkml:trace contextRef="#ctx0" brushRef="#br1" timeOffset="158040.0393">17171 10398,'0'0,"0"53,0 26,0 53,-52-52,52-1,0 1,0-28,0 1,0 0,79-26,-53-27,1 0,26 0,0-27,0 27,0-79,-53 26,52 27,-52-1,0-26,0 27,0 26,0 53,0 0,0-1,0 1,0 0,0 27,0-27,53-1,-53 1,0 0</inkml:trace>
  <inkml:trace contextRef="#ctx0" brushRef="#br1" timeOffset="158738.0793">18389 10795,'26'-27,"80"27,-53 0,0 0,0 0,0 0,-27 80,27-1,-53-53,0 27,0 0,-27 0,27 0,-52 26,52-52,0-1,0 27,26-26,27-27,26 0,1 0,-1 0,0 0</inkml:trace>
  <inkml:trace contextRef="#ctx0" brushRef="#br1" timeOffset="158970.0926">18283 11165,'53'0,"-27"0,1 0,25 0,54 0,-26 0,26 0,-27 0,-26 0,0-53</inkml:trace>
  <inkml:trace contextRef="#ctx0" brushRef="#br1" timeOffset="159398.1171">18203 10318,'27'0,"26"0,26 0,0-52,27 52,0 0,0 0,26 0</inkml:trace>
  <inkml:trace contextRef="#ctx0" brushRef="#br1" timeOffset="159840.1424">19103 10054,'0'26,"0"27,0 0,0 0,0 0,0 0,0-27,0 1,79 26,-26-53,-26 0,26 0,-27-27,1 27,25-53,-52 27,27-27,-27 27,0-1,0 27,0 53,0 0,0 26,0 1,0-1,0 0,0 1,0-1,0-52</inkml:trace>
  <inkml:trace contextRef="#ctx0" brushRef="#br1" timeOffset="160950.2059">20082 11059,'0'-53,"53"53,-27 0,27 0,0 0,26 0,1 0,-1 0,-26 0</inkml:trace>
  <inkml:trace contextRef="#ctx0" brushRef="#br1" timeOffset="161430.2333">21061 10609,'26'0,"1"0,52-26,-26 26,0 0,0 0,0 0,0 0,-27 79,-26-52,0-1,0 27,-53 0,27-26,26 26,-53-27,53 27,0-27,0 1,26-27,54 0,-1 0,0 0,1 0,-1 0,1 0,-54 0</inkml:trace>
  <inkml:trace contextRef="#ctx0" brushRef="#br1" timeOffset="162025.2674">22463 10609,'0'-52,"53"52,0 0,26 0,1 0,-1 0,-26 0,0 52,-53-25,26 26,-26 0,0 26,0-26,-53 0,27 0,-27 26,53-52,0-1,0 27,27-53,52 53,27-53,0 0,-1 0,28 0,-54 0,-26 0</inkml:trace>
  <inkml:trace contextRef="#ctx0" brushRef="#br1" timeOffset="162255.2805">22384 10874,'53'0,"26"0,0 0,1 0,52 0,-26 0,0 27,-27-27,1 0,-54 0</inkml:trace>
  <inkml:trace contextRef="#ctx0" brushRef="#br1" timeOffset="162787.3109">23151 10001,'0'26,"27"27,-27-26,52 26,-52-27,80 1,-1 26,-52-27,-1 27,-26-27,53 27,-53-26,0-1,0-26,-53 80,-26-54,52-26,-26 0</inkml:trace>
  <inkml:trace contextRef="#ctx0" brushRef="#br1" timeOffset="162997.3229">23389 10054,'0'-53,"27"53,-1 0,27 0,0 0,0 0,-27 26,27-26,27 27,-27-27</inkml:trace>
  <inkml:trace contextRef="#ctx0" brushRef="#br1" timeOffset="163418.347">25215 11112,'26'0,"27"0</inkml:trace>
  <inkml:trace contextRef="#ctx0" brushRef="#br1" timeOffset="164641.417">22463 10213,'27'0,"52"0,-53 0,1 0,26 0,-27 26,27 1</inkml:trace>
  <inkml:trace contextRef="#ctx0" brushRef="#br0" timeOffset="176005.067">2196 12700,'0'26,"-26"-26,26 80,0-54,0 0,0 27,0-26,0-1,0 1,0 26,0-27,0 1,0 25,0-25,0-1,0-79,0 1,0-1,0 0,0 0,26-27,-26 54,0 0,27-27,-27 26,52 27,-25 0,26 0,0 53,0-26,0 25,26-25,-26 26,0-27,-27 27,1-53,-27 53,53-53,-53 27,53-27,-53 0,0-27,0-26,0 27,0-27,0 0,0 0,0-26,26 26,-26 26,0-26,0 27,0-1,0 80,0 0</inkml:trace>
  <inkml:trace contextRef="#ctx0" brushRef="#br0" timeOffset="176678.1055">3440 12779,'-27'0,"1"53,-27 26,0 1,53-27,-27 26,27-26,0-27,0 27,80-53,-27 0,-27-26,1-1,-27-26,53-26,-53 26,0 0,0 0,-27 0,-26 27,27 26,-1 0,27 0,0 26,27-26,26 0,0 0,-1 0</inkml:trace>
  <inkml:trace contextRef="#ctx0" brushRef="#br0" timeOffset="176937.1203">3942 12435,'-26'-26,"26"-27,0 132,0 0,0 1,0-1,0 1,53-1,-53 53,0-52,0-1,0 0,0 1,26-27,-26 0,80-53</inkml:trace>
  <inkml:trace contextRef="#ctx0" brushRef="#br0" timeOffset="177180.1342">3836 13097,'27'-27,"-1"27,27-53,0 53,-26 0,-1 0,27 0,-26 0,-1 0,27 0,-27 0,1 27</inkml:trace>
  <inkml:trace contextRef="#ctx0" brushRef="#br0" timeOffset="177502.1526">4471 13176,'0'-27,"27"27,-27-52,79 25,-79-26,27 27,-27-27,0 26,-27 27,-26 53,27 27,-27-27,53-1,-26 28,26-54,0 1,0-1,26-26,0 53,54-53,26 0,0 0,-54 0</inkml:trace>
  <inkml:trace contextRef="#ctx0" brushRef="#br0" timeOffset="177737.166">5001 12885,'53'26,"-53"27,0 0</inkml:trace>
  <inkml:trace contextRef="#ctx0" brushRef="#br0" timeOffset="177879.1742">5001 13493,'26'0,"-26"0</inkml:trace>
  <inkml:trace contextRef="#ctx0" brushRef="#br0" timeOffset="178597.2152">2566 13996,'53'0,"27"0,-27 0,26 0,0 27,54-27,-27 0,26 0,27 0,-27 0,27 0,-1 0,-52 0,0-27,0 27,-27 0,-26-53,-26 53,26 0,-53 27,0-1</inkml:trace>
  <inkml:trace contextRef="#ctx0" brushRef="#br0" timeOffset="184139.5322">10028 12673,'0'-26,"0"-1,-27 27,27-53,-53 53,0 0,27 0,-27 53,27 27,-54 52,1-26,-1 26,28-26,52-27,-27-26,27-26,0 26,53-53,-27 0,1 0,52-53,-52 53,26-80,-27 54,1-27,-27 26,53-25,-53 25,26 27,-26 27,53 25,-53-25,26 26,-26-27,53 1,-53 26,0-27,27-26</inkml:trace>
  <inkml:trace contextRef="#ctx0" brushRef="#br0" timeOffset="184341.5438">10398 13202,'27'0,"-27"53,0-26,0-1,0 1,0 26,-27-53</inkml:trace>
  <inkml:trace contextRef="#ctx0" brushRef="#br0" timeOffset="184739.5663">11245 13176,'-27'0,"27"26,-53-26,53 27,27-27,-1 0,27 0,0 0,0-27,-26 27,-27-53,52 53,-52-26,0 0,-26 26,0 0,-1 0,-26 0,53 0,-53 0</inkml:trace>
  <inkml:trace contextRef="#ctx0" brushRef="#br0" timeOffset="185759.6249">10398 13361,'0'-26,"-26"26,-1 0,27 26,-26 1,26 26,0-27,0 0,0 27,0-26,26-27,27 0,0 0,-26-27,25 27,-52-79,0 53,0-1,0 1,0-27,0 26,-26 27,0 0</inkml:trace>
  <inkml:trace contextRef="#ctx0" brushRef="#br0" timeOffset="186151.6473">11271 13149,'0'27,"27"52,-27 1,0-27,0 0,-53 52,-27-25,28 26,-1-80</inkml:trace>
  <inkml:trace contextRef="#ctx0" brushRef="#br0" timeOffset="186823.6858">12885 13097,'0'-53,"0"0,0 0,0 26,-26 27,-27 0,26 0,1 0,-53 27,26 52,0 1,0-1,53-26,0 0,0 0,0-27,79-26,-26 0,26 0,-26 0,0 0,0-26,0 26,-26-53,-27 26,53-26,-53 80,0-1,0 1,0 26,52-27,1 27,-26-53,26 0</inkml:trace>
  <inkml:trace contextRef="#ctx0" brushRef="#br0" timeOffset="187040.6982">13494 13149,'0'27,"0"-1,0 54,0-27,0 0,0 0,0-1</inkml:trace>
  <inkml:trace contextRef="#ctx0" brushRef="#br0" timeOffset="187275.7116">14790 13388,'53'26,"-53"1,-26-1,-1-26,27 53</inkml:trace>
  <inkml:trace contextRef="#ctx0" brushRef="#br0" timeOffset="188016.7539">16431 12858,'0'-52,"-53"52,53-27,-53 27,0 0,0 0,0 27,0-1,0 27,27-27,26 27,0-26,0 26,26-53,27 0,0 0,0 0,-27 0,1 0,-27 0,26 0,-26 0,0 53,53-1,-53-25,53 26</inkml:trace>
  <inkml:trace contextRef="#ctx0" brushRef="#br0" timeOffset="188293.7698">16775 13229,'79'-27,"-53"27,-26 27,-26 52,26-52,-53-27,53 26,0 27,0-53,79 0,1 0,26 0,-1 0,-25-26</inkml:trace>
  <inkml:trace contextRef="#ctx0" brushRef="#br0" timeOffset="188472.7801">17833 13467,'0'26,"-27"27,-25-26</inkml:trace>
  <inkml:trace contextRef="#ctx0" brushRef="#br0" timeOffset="189192.8209">19103 12779,'0'-53,"-27"27,1 26,0 0,-27 0,26 26,-26 1,27 26,26-1,-53-25,53 26,0-27,26-26,1 53,26-53,26 0,-52 0,-1-26,53-1,-79-52,27 79,-27-53,0 79,26 27,-26 0,53 0,-53 0,27 0</inkml:trace>
  <inkml:trace contextRef="#ctx0" brushRef="#br0" timeOffset="189606.8449">19050 13441,'0'-53,"26"53,-26 26,27-26,-27 53,0 26,0-52,0 26,0-53,0 53,0-27,26-26,1 0,52 0,-26 0,-26 0,-1 53,-26 0,0-27,-26-26,-54 53,27-53</inkml:trace>
  <inkml:trace contextRef="#ctx0" brushRef="#br0" timeOffset="189817.857">20214 13229,'53'0,"-53"0,0 26,0 27,0-26,-26-1,-27 54,26-54,-26-26,27 53</inkml:trace>
  <inkml:trace contextRef="#ctx0" brushRef="#br0" timeOffset="190550.8989">21193 12567,'0'-26,"0"-27,0 0,-26 53,-1 0,-52 27,26-1,0 53,0-26,53 0,-26 0,26-26,0-1,26-26,1 53,25-53,-25 0,-1 0,27-26,0-1,-53-52,27 79,-27 53,0 0,0-1,0 1,0 0,53 27</inkml:trace>
  <inkml:trace contextRef="#ctx0" brushRef="#br0" timeOffset="190974.9232">20796 13441,'0'-53,"0"79,0 1,0 25,27 1,-27-26,26-1,-26 27,53-53,-53 27,79-27,-26 0,-53 0,53-53,0 26,-53-52,80 26,-80 0,53 53,-53-53,0 106,0 0,0 0,0 0,0 0,0 26,0-52</inkml:trace>
  <inkml:trace contextRef="#ctx0" brushRef="#br0" timeOffset="191263.9397">22675 12726,'53'80,"0"-54,-53 27,0 26,-106-26,26-53</inkml:trace>
  <inkml:trace contextRef="#ctx0" brushRef="#br0" timeOffset="192280.9979">23892 12409,'0'-53,"0"0,0 53,-53-27,0 27,0 0,-53 53,53 0,27 0,26 0,-53 0,53-27,0 1,26-27,27 53,0-53,0 0,0 0,0 0,-53-27,79 27,-79-26,27-27,-27 0,0 106,0-27,0 1,0 26,0 26,0-26,0 0</inkml:trace>
  <inkml:trace contextRef="#ctx0" brushRef="#br0" timeOffset="192718.0229">23733 13282,'0'0,"0"53,0 0,0-27,0 1,27-27,-1 79,27-79,-27 53,54 0,-80-27,0 27,-53-53,-26 53,26-53,0-26</inkml:trace>
  <inkml:trace contextRef="#ctx0" brushRef="#br0" timeOffset="192897.0331">24024 13097,'27'0,"-27"-53,26 53,27 0,-27 0,27 0,0 0,27-106</inkml:trace>
  <inkml:trace contextRef="#ctx0" brushRef="#br0" timeOffset="193078.0435">25374 12753,'0'53,"0"26,0 0,0-26,-27 0,-52 26,-1-79</inkml:trace>
  <inkml:trace contextRef="#ctx0" brushRef="#br0" timeOffset="194038.0983">26696 12091,'0'-53,"-26"53,-53 0,-1 0,1 53,0-26,-27 52,26 0,27-26,53 0,-26 0,26-26,0-27,53 52,26-52,1 0,-1 0,53-26,-52 26,-1-53,-53 53,-26-53,53 53,-53-53,0 80,0 26,-26 26,26 0,0 1,-27 26,27-1,0-52</inkml:trace>
  <inkml:trace contextRef="#ctx0" brushRef="#br0" timeOffset="194442.1213">26749 13202,'-26'27,"26"-1,-53 54,53-1,-53 0,53 1,0-1,0-26,0 0,0-27,0-26,79-26,-79 0,27-1,-27-52,0 26,0 26,0 27,0-26,-79 26,52 0,1 0,-1 0</inkml:trace>
  <inkml:trace contextRef="#ctx0" brushRef="#br0" timeOffset="194861.1455">27623 12488,'0'26,"0"1,0-1,26 54,-26-27,0-27,0 1,0 26,0-27</inkml:trace>
  <inkml:trace contextRef="#ctx0" brushRef="#br0" timeOffset="195057.1567">28046 12673,'53'0,"0"0,0 0,-27 0</inkml:trace>
  <inkml:trace contextRef="#ctx0" brushRef="#br0" timeOffset="195259.1682">28840 12726,'0'27</inkml:trace>
  <inkml:trace contextRef="#ctx0" brushRef="#br0" timeOffset="195455.1794">29104 12753,'27'0,"26"53,-1-53,-25 26,52-26,27 0,-26 0</inkml:trace>
  <inkml:trace contextRef="#ctx0" brushRef="#br0" timeOffset="195631.1893">30242 12911,'0'0</inkml:trace>
  <inkml:trace contextRef="#ctx0" brushRef="#br1" timeOffset="206829.8295">17013 14631,'0'-26,"0"-1,0-26,0 27,0 26,0-27,0-26,0 27,0 0,-53 26,53-53,0 26,0 1,0-27,-27 53,27-27,0 1,0-1,0-25,0 25,0 1,0-27,0 26,0 1,0-27,0 26,0 1,0-27,0 27,0-1,0-26,0 27,-26 26,-27 0,53 0,-26 0,26 53,0-27,-27-26,27 27,0 25,0-25,-53-27,80 0,-27 0,26-53,-26 0,53 27,-53-54,26 80,-26 27,27-27,-27 26,53-26,0 53,-27 0,54-27,-54 27,0-53,-26 27,53-27,-53 26,0 27,0 0,-53-53</inkml:trace>
  <inkml:trace contextRef="#ctx0" brushRef="#br1" timeOffset="210703.0513">16193 15187,'0'0,"-27"0,27-27,27 27,25 0,1 0,-53 53,53 0,-53-26,0 26,0 26,0-53,0 1,0 26,0-27,0-26,0 0,0-53,0 53,0-53,0 27,53-27,-53 27,27-1,-27-26,0 80,0 26,0-1,0-25,0 26,53-27,26-26,-53 0,1 53,26-53,-27 0</inkml:trace>
  <inkml:trace contextRef="#ctx0" brushRef="#br1" timeOffset="211383.0905">17171 15081,'0'-27,"-26"27,26-26,-53 26,53-53,-53 53,27-26,-54 26,54 0,-1 0,27 26,0 1,0 25,-52-25,52-1,0 27,0 0,0-26,0 26,0-27,0 1,26 25,-26-25,0-1,26 54,-26-54,53-26,0 0,27 0,-54 0,27-26</inkml:trace>
  <inkml:trace contextRef="#ctx0" brushRef="#br1" timeOffset="211687.1079">17463 15346,'-27'52,"27"-25,-26 26,26-27,0 1,0 26,0-27,0 1,26 25,1-52,-27-26,52 26,-52-79,0 52,0-26,0 0,-26 0,26 27,-53 26,0 0,27 0,-54 0</inkml:trace>
  <inkml:trace contextRef="#ctx0" brushRef="#br1" timeOffset="212134.1334">17568 15028,'27'0,"-27"-26,53 26,-27 0,1 0,26 0,-53 52,0-25,26 26,-26 0,0 0,0 0,53 0,-53-1,0-25,26 26,-26 0,53 0,-53 0,0-1,27 1,-27-26,0-1,0 27,0 0,0-53</inkml:trace>
  <inkml:trace contextRef="#ctx0" brushRef="#br1" timeOffset="213147.1913">19262 14181,'0'-26,"0"26,0 53,0 26,0 1,0-54,0 0,0 27,0 27,26-27,-26 0,0 0,0 26,0-26,0 0,0-27,27-26,-27 53,0-53,0-53,0 0,0 0</inkml:trace>
  <inkml:trace contextRef="#ctx0" brushRef="#br1" timeOffset="213626.2188">19315 14208,'-27'0,"-26"0,53 0,-53 0,53 26,-26-26,26 27,0-27,0-53,0 26,0 27,53 0,-27 0,1 0,52 0,-26 0,0 0,-27 53,27-53</inkml:trace>
  <inkml:trace contextRef="#ctx0" brushRef="#br1" timeOffset="214558.2721">18706 15451,'53'0,"-27"27,27-1,-53 27,27-26,-27-1,0 53,0-26,0-26,0-1,0 27,0-106,0 0,0-26,53-27,-53 27,0 26,0 0,26 27,27 52,-53 0,0 54,0-27,27 0,-27 0,0 26,52-53,-52 1,53-27</inkml:trace>
  <inkml:trace contextRef="#ctx0" brushRef="#br1" timeOffset="214978.2961">19447 15293,'0'-27,"0"1,-27 26,-25 0,-1 0,53 26,-80 1,80 52,0-26,0 0,0 0,0 0,27 52,-27-52,26 0,-26-26,0 26,53-27,-53 27,0-26,0-1,27 27,-27-27,0 27,52-53,-25 0,-27-26</inkml:trace>
  <inkml:trace contextRef="#ctx0" brushRef="#br1" timeOffset="215224.3102">19632 15478,'0'-53,"0"106,53-27,-53 27,0 0,0 0,0 0,0-27,0 27,0-26,0-1</inkml:trace>
  <inkml:trace contextRef="#ctx0" brushRef="#br1" timeOffset="215569.3299">19844 15266,'0'-53,"0"53,0-53,26 53,27 0,-26 0,-27 53,53-26,-53 26,0-27,26 1,-26 25,0 1,0 0,0 0,0 0,53 0,-53-27,0 1,26 26,-26-27,0 27,0-26,0-1,0 1,0-27</inkml:trace>
  <inkml:trace contextRef="#ctx0" brushRef="#br1" timeOffset="216670.3929">21273 14711,'0'0,"0"-27,-27 27,27-53,0 27,0-1,0-26,-26 0,26 27,0-1,0-25,0 25,-27 27,27-26,-53 26,53 26,0 27,-26-27,26 1,0-54,0 1,0 0,0-27,0 26,0 1,0-27,0 26,0-26,26 53,-26 27,53-1,-53 27,53 0,0 0,-27 0</inkml:trace>
  <inkml:trace contextRef="#ctx0" brushRef="#br1" timeOffset="217435.4366">20770 15346,'0'0,"0"52,79 28,-26-27,-53 0,27 26,-27-53,0 1,0 26,0-53,0-53,0 0,0-26,52-54,-52 54,0 0,53 52,-53 27,0 53,0 26,0-26,0 0,27 0,-27-26,0 26,0-27,53-26,-53 26</inkml:trace>
  <inkml:trace contextRef="#ctx0" brushRef="#br1" timeOffset="217841.4599">21537 15107,'0'-26,"0"-1,-26 27,-1 0,1 0,26 27,-53 26,53 0,0 26,0-26,0 26,0 1,0-1,26 27,-26-27,53 1,-53-27,27 26,-27-26,0-27,26-26,-26 53,53-53,-27 0,-26-53,53-52</inkml:trace>
  <inkml:trace contextRef="#ctx0" brushRef="#br1" timeOffset="218149.4775">21775 15346,'0'26,"53"0,-26 54,-27-27,0-27,0 1,0-27,0 79,-27-79,27 26,0-26,53 0,0 0,26-26,-26 26,-26-53</inkml:trace>
  <inkml:trace contextRef="#ctx0" brushRef="#br1" timeOffset="218470.4958">22093 15134,'0'-27,"26"-26,1 27,26 26,-1 0,-52 26,53-26,-53 80,53-27,-53 26,0-26,0 0,0 0,0 0,0 0,0 26,0-26,0 0,53 0,-53 26,0-52,0-1,27 27,-27-26</inkml:trace>
  <inkml:trace contextRef="#ctx0" brushRef="#br1" timeOffset="219520.5559">23971 14552,'0'-27,"0"-26,0 27,0-1,0-25,0-28,0 27,0 0,0 0,-53 1,53 25,0 1,-26 26,-1 0,27 26,0 53,-52-52,52-1,0 27,-27 0,27-53,0-26,27-27,-27 0,52 0,-52 0,0 0,27 0,-27 27,53 26,-53 26,53 27,-53 0,53 26,0-26,-27 0,27 27</inkml:trace>
  <inkml:trace contextRef="#ctx0" brushRef="#br1" timeOffset="220240.5971">23680 15266,'27'27,"-27"52,0 0,0 1,0-1,0-26,0-27,0 1,53-27,-53-27,26-25,-26-28,53 1,-53-1,26-25,-26 78,0 54,0 26,53 26,-53-26,0 0,27 0,-27 0,53-27</inkml:trace>
  <inkml:trace contextRef="#ctx0" brushRef="#br1" timeOffset="220633.6196">24395 14949,'0'-27,"0"1,-27 26,27-53,-26 79,26 1,-53 26,53 26,0 0,0 1,0 52,0 0,0-26,26 26,-26-26,53 0,-53-26,0-28,27 1,-27-26,53-27,-27 0,-26-53,53-26</inkml:trace>
  <inkml:trace contextRef="#ctx0" brushRef="#br1" timeOffset="220990.64">24659 15213,'27'0,"26"0,-1 0,-52 27,0-1,53-26,-53 80,0-54,-26 27,-27-53,53 53,-53-53,53 53,27-53,25 0,28 26,-54-26,-26 27,53-27,-53 53,0-1,0-52,-53 53,0-53,27 53</inkml:trace>
  <inkml:trace contextRef="#ctx0" brushRef="#br1" timeOffset="221321.6589">25135 14816,'0'-26,"80"26,-54 26,27 27,-26-26,-1 26,-26 0,79-1,-79 1,0 53,0 0,0 0,0 0,0 0,-26 26,26-53,0 1,0-1,0-53,0 27,0-53,53 0</inkml:trace>
  <inkml:trace contextRef="#ctx0" brushRef="#br1" timeOffset="222230.7109">26696 14949,'0'-27,"0"-26,0 27,0-27,0-53,0 80,0-1,0-26,0-26,0 26,0 0,0 27,0-27,0 26,0 27,-52 80,52-28,-27 1,27-26,-53 26,53-27,0-26,0-26,0-27,0 0,27 0,-27-26,26-1,-26 54,53 26,-53-27,26 27,27 27,-53-1,27 27,-27-26,53 26,-53-27,53 0,-53 27,53-53</inkml:trace>
  <inkml:trace contextRef="#ctx0" brushRef="#br1" timeOffset="222988.7543">26511 15372,'27'0,"26"0,-27 53,27 0,-53 0,53 26,-53-26,0 0,0-27,0 27,0-79,0-1,0-26,53-26,-53 0,79-54,-79 54,53 26,-53 53,0 53,0 0,0 26,0-26,0 0,0-26,0 26,27-27,78-26</inkml:trace>
  <inkml:trace contextRef="#ctx0" brushRef="#br1" timeOffset="223391.7773">27464 15054,'0'-26,"0"0,-53 26,26 0,-26 26,53 0,0 27,0 0,0 53,0-26,0-1,27 0,-27 1,53-1,-53-26,0 26,26-26,-26 0,0-26,0 26,53-27,-53 27,0-27,27-26,-1 0,27 0,-26-26,25-27,-52-26</inkml:trace>
  <inkml:trace contextRef="#ctx0" brushRef="#br1" timeOffset="223750.7979">27887 15160,'0'53,"0"-26,0-1,0 27,0 26,0-52,0-1,0 1,0-27,0 53,27-53,52 0,-26-80,-53 27,53 1,-53-1,0 0,0 79,0 27,0 0,0 0,0 0,0 26,0-52,26-1,-26 27</inkml:trace>
  <inkml:trace contextRef="#ctx0" brushRef="#br1" timeOffset="224111.8185">28284 14949,'79'-53,"-26"0,-26 53,26 0,-27 0,-26 79,0-52,0-1,0 27,53 26,-53-26,0 0,0 27,26-1,-26 27,0-27,0 1,0-1,0 0,0 1,0-27,-26 0,-27 26,27-79</inkml:trace>
  <inkml:trace contextRef="#ctx0" brushRef="#br1" timeOffset="225932.9227">13309 15134,'0'-53,"0"26,-53 27,53-79,0 26,-27-26,27-1,0 1,0-27,0 0,0-52,0 52,0 26,0 28,0-1,0 0,-53-27,53 54,0-1,-26-26,26 27,0 0,-27 26,27 0,0 79,-53 0,53 1,0-1,-52 27,52-53,0-27,0 1,0-54,0-26,0 0,26-26,-26-53,53 26,-53-26,26 52,-26 27,0 27,53 26,-26 0,26 53,-27 0,-26 0,79 26,-52 0,26 1,0 26,-53-27,26 0,-26 1</inkml:trace>
  <inkml:trace contextRef="#ctx0" brushRef="#br1" timeOffset="227630.0197">12330 15822,'0'0,"53"-53,-27 53,27 0,0 26,-27-26,-26 80,53-54,-53 27,0-26,0-1,0 27,0-27,-26 1,26 26,-27-53,27-27,0-26,0 27,0-27,0 27,0-1,53 27,-53-79,27 26,-27 106,0 0,0-27,0 1,0-27,0 79,0-26,0-27,0 1,0 26,0-53,0 26,53-26,-1 0,1 0,0 27,-26-27</inkml:trace>
  <inkml:trace contextRef="#ctx0" brushRef="#br1" timeOffset="228686.0801">13441 15584,'0'-27,"-27"-26,-52 53,53 0,-1 0,-26 53,27 0,-27 0,0 26,53-26,-27 0,27 0,0 0,0 26,0-26,27-26,-27 52,79-26,-79 0,53 0,-53 26,27-26,-27 0,0-26,0 26,53-27,-53 27,26-53,53 0,-26-53,-53-26</inkml:trace>
  <inkml:trace contextRef="#ctx0" brushRef="#br1" timeOffset="228934.0943">13414 16113,'0'0,"53"0,0 0,-26 0,-1 0,1 0,26 0,-53-27</inkml:trace>
  <inkml:trace contextRef="#ctx0" brushRef="#br1" timeOffset="229159.1072">13944 15742,'-27'0,"27"80,0-27,0 26,0-26,0 0,0 26,0 1,0-27</inkml:trace>
  <inkml:trace contextRef="#ctx0" brushRef="#br1" timeOffset="229503.1269">14049 15504,'80'-53,"-54"53,1 0,26 0,-27 0,27 0,-53 80,26-27,-26 0,0 26,0 27,0-27,-26 27,26-27,0 1,0-1,0-26,0-27,0 27,26-53,-26 53,27-53,-27 53,53-26,-53 26,0-27,0 27,-80-53</inkml:trace>
  <inkml:trace contextRef="#ctx0" brushRef="#br1" timeOffset="230291.172">12303 15822,'0'-53,"0"53,27 0,26 79,-1-26,-52 0,53 26,-53-26,0-26,0-1,0 27,0-26,0-1,-26 27,-53-27,26 27,0 0,-27 0</inkml:trace>
  <inkml:trace contextRef="#ctx0" brushRef="#br1" timeOffset="230680.1942">12753 15822,'-53'0,"0"26,53 1,-53-27,53 79,0-52,0 25,53-25,-53 26,53-27,-53 1,26-27</inkml:trace>
  <inkml:trace contextRef="#ctx0" brushRef="#br1" timeOffset="232011.2703">10107 15266,'0'-26,"-53"-1,53-26,0 27,-26-27,26 0,-53-26,53-1,-27 1,27 0,-53-1,53 1,-26 26,26 0,-53-26,53 26,0 26,-26-26,26 27,0-27,0 26,-53 54,53-1,0 27,-27-26,27-1,0 27,0-26,-53-27,53 52,27-104,-27-1,0-27,0 1,0 26,0 0,0 0,0 27,0-54,26 80,27 0,-26 53,26-26,-1 26,1-27,27 53,-27-26,0 0,-1 27,-25-54</inkml:trace>
  <inkml:trace contextRef="#ctx0" brushRef="#br1" timeOffset="232785.3146">8070 16298,'0'0,"53"0,26 0,-26 0,-27 53,27-27,-53 1,27 26,-27-27,0 1,0 26,0-27,0-79,0 0,0-26,0-1,0 1,0 0,0-1,0 54,53 52,-53 54,26-1,-26 0,53-26,-53 27,53 26,0-53,0-1,-27-52</inkml:trace>
  <inkml:trace contextRef="#ctx0" brushRef="#br1" timeOffset="233210.3389">9260 15875,'0'0,"0"-53,0 26,-26-26,26 0,-53 53,53-26,-26 26,-27 0,53 26,0 54,0-27,0 26,0 27,0 26,0 1,0-28,0 1,0-26,26-1,-26 0,0 1,53-54,-53 1,27-27,-27 53,26-53,27 0,0 0</inkml:trace>
  <inkml:trace contextRef="#ctx0" brushRef="#br1" timeOffset="233411.3503">9446 16510,'53'0,"-53"0,79 0,-26 0,0-53,26 53,1-53,-54 26</inkml:trace>
  <inkml:trace contextRef="#ctx0" brushRef="#br1" timeOffset="233718.368">10028 16166,'53'-53,"-27"53,27 0,-27 0,-26 26,0 1,0 26,0 0,0-27,0 27,0 0,27-53,26 0,-27 0,1 0,26 0,26 0,-52-27</inkml:trace>
  <inkml:trace contextRef="#ctx0" brushRef="#br1" timeOffset="234102.3899">10451 15716,'0'-27,"27"-25,-27 25,26 27,-26-26,53 26,0 0,-27 0,1 53,26-27,-53 0,53 27,-53 0,52 0,-52 27,27-1,-27 0,79 27,-79 26,80-52,-80-1,53 27,-53-53,0 0,0-27,0 27,0 0,0-53,-53 27,-27-27,54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1024" units="cm"/>
        </inkml:traceFormat>
        <inkml:channelProperties>
          <inkml:channelProperty channel="X" name="resolution" value="28.31858" units="1/cm"/>
          <inkml:channelProperty channel="Y" name="resolution" value="28.36565" units="1/cm"/>
        </inkml:channelProperties>
      </inkml:inkSource>
      <inkml:timestamp xml:id="ts0" timeString="2021-06-02T10:17:25.470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20743 11827,'0'26,"0"27,0 0,0 26,0-52,0-1,0 27,0-26,0-1,0 27,0 0,0 0,0-27,0 54,0-28,0-25</inkml:trace>
  <inkml:trace contextRef="#ctx0" brushRef="#br0" timeOffset="508.9491">20717 12911,'0'53,"0"0,0 0,0 0,0 26,0-52,0-1,0 27,0-26,0-1,0 27,0 0,0 0,0 0,0 0,0 0,-53 52,53-25,0-1,0 1,-26-27,26-1,0 28,0 26,0-27,0 0,-53-26,53 27,0-27,0 26,0 0,0 1,0-1,0 27,0-27,0 1,0-1,0 0,0 1,0-27,0 0,0 26,0 0,0 1,0-1,0 27,0-53,0 26</inkml:trace>
  <inkml:trace contextRef="#ctx0" brushRef="#br0" timeOffset="1210.8789">20585 16986,'0'53,"0"0,26 0,-26 0,0-27,0 1,0 25,0-25,27-1,-27 27,0-26,0-1,0 27,52-26,-52-1,0 27,0-27,0 27,0 0,0 27,0-27,0-1,27-25,-27 52,0-52,0-1,0 27,26-26,-26-1,0 27,0-27,0 1,0 26,0 0,0-27,0 1,0 52,0-26,0-27,0 1,0 52,0-26,0 0,0 0,0 0,0 26,0-52,0-1,0 27,0-106,0 27,0-27,0 26</inkml:trace>
  <inkml:trace contextRef="#ctx0" brushRef="#br0" timeOffset="2280.7719">20955 11853,'26'0,"27"0,0 0,-26 0,-1 0,27 0,-26 0,-1 0,27 0,-27 0,1 0,-1 0,27 0,-26 0,-1 0,27 0,-26 0</inkml:trace>
  <inkml:trace contextRef="#ctx0" brushRef="#br0" timeOffset="2707.7291">22516 11800,'53'0,"26"0,-26 0,27 0,-54 0,1 0,-1 0,53 0,-26 0,-26 0,26 0,26 0,-52 0,-1 0,27 0,-27 0,1 0,26 53,-27-53,1 0,26 26,-1-26,1 0,0 53,27-53,-1 0,0 0,27 0,0 53,26-53,-26 0,-26 0,25 0,1 0,-26 0,-1 0,0 0,27 27,-26-27,-1 0</inkml:trace>
  <inkml:trace contextRef="#ctx0" brushRef="#br0" timeOffset="3148.6851">25559 12065,'79'0,"-26"26,26-26,-26 0,0 0,27 0,-1 0,27 0,26 0,0 0,27-53,26 53,-26 0,0 0,79-53,-26 53,-27 0,53-53,-26 53,-1 0,-25 0,-1 0,-53 0,53 0,0 0,-26 0,-26 0,25 0,-25 0,25 0,-52 0,0 0,26 0,-26 0,0 0,-27 0,1 0,-1 0,27 0,0 0,0 0,-27-53,0 53,1 0,-1 0,0-52,1 52,-1 0,1 0,25-27,-25 27,-1 0</inkml:trace>
  <inkml:trace contextRef="#ctx0" brushRef="#br0" timeOffset="3403.6596">32147 11800,'53'0,"0"0,26 0,0 0,1 0,-27 0,0 0,0 0,0 0,26 0,0 0,1 0,-1 0,0-53,-26 53,0 0,27 0,-54 0,1 0,-27 0,-27 0</inkml:trace>
  <inkml:trace contextRef="#ctx0" brushRef="#br0" timeOffset="4731.5268">23733 12382,'53'0,"0"53,-53-26,26 25,-26 28,0-27,0-27,0 1,0 52,0-105,0-1,0 1,53-54,-53 27,80 0,-80 1,26-1,-26 26,0 27,0 27,0 26,0-27,0 0,0 54,0-27,80 0,-28 0,-25-53,-1 0</inkml:trace>
  <inkml:trace contextRef="#ctx0" brushRef="#br0" timeOffset="5367.4632">24606 12197,'0'-53,"0"53,-53 0,27 53,26-27,-53 27,53 27,0-27,-26 0,26-1,0 1,0 27,0-54,0 1,0-1,0 54,0-54,0 0,0 27,0-53,26 0,27 0</inkml:trace>
  <inkml:trace contextRef="#ctx0" brushRef="#br0" timeOffset="5719.428">24659 12726,'27'0,"-27"80,0-1,0-53,26-26,-26 53,53-53,-27 0,-26-53,53 27,-53-27,0 27,0 26,27 52,-27 1,53 0,0 0,0-53</inkml:trace>
  <inkml:trace contextRef="#ctx0" brushRef="#br0" timeOffset="6218.3781">25215 12329,'0'0,"79"0,-79 0,53 0,-53 80,27-27,-27-27,0 27,0 0,0-27,0 27,0 0,0 27,0-28,0 1,0 0,0-26,0 26,0 0,-27-53,1 0,-27 0,53-27,0-26</inkml:trace>
  <inkml:trace contextRef="#ctx0" brushRef="#br0" timeOffset="6597.3402">25770 12673,'80'0,"-54"53,1-53,26 0,-27 27,-26 26</inkml:trace>
  <inkml:trace contextRef="#ctx0" brushRef="#br0" timeOffset="6731.3268">25876 13044,'53'0,"0"0,0 0,-27 0</inkml:trace>
  <inkml:trace contextRef="#ctx0" brushRef="#br0" timeOffset="7879.212">27279 12567,'0'-26,"0"-1,-27 27,27-52,-53 52,27 0,-54 52,54-25,-27 26,27 0,26-27,0 1,0 52,26-52,27-27,-27 0,1 0,26 0,-53-27,53 27,-53-53,0 0,0 0,26 106,-26-26,0-1,0 27,53-53,-53 27,53-27,-27 0</inkml:trace>
  <inkml:trace contextRef="#ctx0" brushRef="#br0" timeOffset="8257.1742">27331 12462,'0'52,"27"-52,-1 53,27-26,-26-27,26 79,0-52,-27-27,-26 0,0-53,0 0,53 26,-53-26,53 53,-53 0,53 53,26 27,-79-54,53 27,-53-26,27-1,25-26</inkml:trace>
  <inkml:trace contextRef="#ctx0" brushRef="#br0" timeOffset="9080.0919">28390 12462,'0'79,"-53"27,53-53,-27 0,27 0,0-1,0-25,0-27,0 26,80-26,-27 0,-27 0,1 0,26-79,-53 53,52-27,-52 0,0 0,0 26,0 1,0 52,0 1,0-1,0 54,0-54,0 27,53 0,0-53,-26 0</inkml:trace>
  <inkml:trace contextRef="#ctx0" brushRef="#br0" timeOffset="9651.0348">29210 12223,'0'-26,"0"26,-53 0,-26 0,26 79,26-26,27-26,0 26,0-27,0 27,0 26,0 1,0-27,0 26,0-26,0 0,0 0,0 0,0 0,0 0,0-27,0-26,27 0,26 0,-27 0,1-53,26 0</inkml:trace>
  <inkml:trace contextRef="#ctx0" brushRef="#br0" timeOffset="9880.0119">29263 12806,'26'0,"1"0,-1 0,27 0,-26 0,-1 0,27 0,-26 0,-1 0,27 0</inkml:trace>
  <inkml:trace contextRef="#ctx0" brushRef="#br0" timeOffset="10266.9732">29739 12673,'27'0,"-27"0,53 80,-53-54,0 1,0-1,26-26,-26 53,26-53,-26-27,53 1,-53 0,0-27,27 0,-27 26,53 27,-53 0,53 0,-53 53,53-53,-53 53,26-53,-26 53,53-53,-27 0</inkml:trace>
  <inkml:trace contextRef="#ctx0" brushRef="#br0" timeOffset="10849.9149">30454 12223,'26'-52,"27"25,-27 27,-26-53,27 53,26 0,-27 0,-26 27,27 26,-27-27,0 27,0 0,0 0,0 0,0 0,0 26,0-26,0 0,0 0,0 0,0 26,0-53,0 1,0-1,0 27,0-26,0-1,0-26,-27 0,-26 0,27 0,-1 0,1 0,-27-26,53-1</inkml:trace>
  <inkml:trace contextRef="#ctx0" brushRef="#br0" timeOffset="15167.4831">21511 13361,'-27'0,"1"53,-27-26,26 25,-26 1,27-26,0 26,-27 0,53-27,-27-26</inkml:trace>
  <inkml:trace contextRef="#ctx0" brushRef="#br0" timeOffset="15478.452">21193 13388,'0'-27,"27"27,26 0,-53 0,52 0,-52 53,27-53,-27 53,53-27,-53 1,26 26,-26-27,53 27,-53-26,106-27,-106 26</inkml:trace>
  <inkml:trace contextRef="#ctx0" brushRef="#br0" timeOffset="15832.4166">21881 13308,'0'53,"-26"-26,26 52,0-26,-27 26,27 1,0-27,0 26,0-53,0 1,53 26,0-53</inkml:trace>
  <inkml:trace contextRef="#ctx0" brushRef="#br0" timeOffset="16195.3803">22146 13467,'26'0,"1"0,25 0,-52 26,0 27,0 0,0-26,0-1,0 1,-26 52,26-53,53 27,0-53,26 0,-26 0,-26 0</inkml:trace>
  <inkml:trace contextRef="#ctx0" brushRef="#br0" timeOffset="16413.3584">22119 13705,'27'0,"52"0,-53 0,27 0,-26 0,-1 0,27 27,-26-27</inkml:trace>
  <inkml:trace contextRef="#ctx0" brushRef="#br0" timeOffset="16647.3351">22595 13520,'0'26,"53"1,-53 52,0-26,0 0,0 0,0 0,0 0,-26 26,-1-26,-25 0,25-53</inkml:trace>
  <inkml:trace contextRef="#ctx0" brushRef="#br0" timeOffset="16955.3043">22807 13864,'27'0,"-1"0,53 0,-52 0,-27 26</inkml:trace>
  <inkml:trace contextRef="#ctx0" brushRef="#br0" timeOffset="17081.2917">22860 14155,'53'0,"0"-27,-27 27</inkml:trace>
  <inkml:trace contextRef="#ctx0" brushRef="#br0" timeOffset="18205.1789">24077 13520,'-26'0,"-54"0,54 0,-1 0,-26 26,27 1,-27-27,53 53,-26-53,26 53,0-53,53 26,-1-26,28 0,-1 0,1 53,-1-53,-26 26,-53 54,0-54,-27 27,-52 27,-53-1,52-26,-25 0,52-27,26-26,27 53,80-53,-1 0,27 0,0 0,-27 0,0 0,1 0,-27 0,-53 27</inkml:trace>
  <inkml:trace contextRef="#ctx0" brushRef="#br0" timeOffset="19054.0944">23178 14631,'0'27,"0"26,0-27,0 0,0 27,0-26,0-1,26-26,0 0,-26 0,53-53,-53 27,27-27,-27 0,0 0,53 53,-53-53,26 80,-26 26,53-53,-53 53,27-1,25 28,-25-80</inkml:trace>
  <inkml:trace contextRef="#ctx0" brushRef="#br0" timeOffset="19308.069">23680 14711,'53'0,"-26"0,-1 0,1 0,-27 0</inkml:trace>
  <inkml:trace contextRef="#ctx0" brushRef="#br0" timeOffset="19466.0531">23760 14922,'0'-26,"0"26,26 0,27 0,0 0</inkml:trace>
  <inkml:trace contextRef="#ctx0" brushRef="#br0" timeOffset="19700.0298">23998 14869,'53'0,"-27"0,1 0,-1 0,27-53</inkml:trace>
  <inkml:trace contextRef="#ctx0" brushRef="#br0" timeOffset="20203.9794">24474 14684,'0'27,"-53"25,27 28,-27-80,26 0,27-27,-53-26,53 27,27 26,-1 0,27 53,0-53,0 53,0-53,0 0,-27 0,-26 0,-26-80,-27 80,26-52,1 52,-27-53,0 53,80 0</inkml:trace>
  <inkml:trace contextRef="#ctx0" brushRef="#br0" timeOffset="21253.8744">24104 13123,'-27'0,"1"26,-27-26,26 53,1-53,-27 80,26-80,27 26,-79-26,53 0,26 0,0-79,0 52,0 1,26 26,27 53,-27-27,27-26,-26 53,26-53,-27 0,1 0,26 0,-53-26,0-27,0 0,-53 0,26 0,-26 53,27-26,-27 26,0 26,53 27,0-27,26 1,1-27,26 79,0-79</inkml:trace>
  <inkml:trace contextRef="#ctx0" brushRef="#br0" timeOffset="22399.7598">25109 13811,'0'-27,"-26"-25,-27 52,0-27,26 27,1 0,-27 0,0 53,0-27,27 27,26 0,0 0,0-26,52 52,1-79,27 0,-27 0,-27 0,27-53,-26 53,-27-53,26 27,-26-27,0 26,0 1,0 26,0 26,0 27,53-26,-53-1,26-26,-26 53,27-53,-27 27,53-27,-27 0</inkml:trace>
  <inkml:trace contextRef="#ctx0" brushRef="#br0" timeOffset="22922.7075">25083 13361,'0'0,"0"27,0 26,26-1,0-52,1 0,26 0,-53-26,0-27,0 27,26 26,27 0,-53 0,27 0,-27 53,53-53,-53 26,26-26,-26 53</inkml:trace>
  <inkml:trace contextRef="#ctx0" brushRef="#br0" timeOffset="24205.5791">25718 13599,'0'-53,"0"80,0 26,0 0,0 0,0-1,-27 28,27-27,0-27,0 54,53-80,0 0,0-53,-53 26,0 1,53-27,-53 0,0 26,0-25,0 25,0 54,-27 25,27-25,0-1,0 27,27 27,-27-27,26-53,-26 53,27-53</inkml:trace>
  <inkml:trace contextRef="#ctx0" brushRef="#br0" timeOffset="24962.5035">26458 13414,'0'-26,"0"-1,-26 27,26 0,-79 27,79 26,-53-27,53 27,-53 26,53-26,0 0,0 0,0 0,-27-27,27 1,0 26,0-27,0 1,0 26,0 26,0-53,0 1,0-27,53 0,-26 0,-1 0,27 0,-27 0</inkml:trace>
  <inkml:trace contextRef="#ctx0" brushRef="#br0" timeOffset="25242.4755">26485 13917,'0'0,"0"0,26 0,27 0,-26 0,-1 0,27 0,0 0</inkml:trace>
  <inkml:trace contextRef="#ctx0" brushRef="#br0" timeOffset="25615.4382">26776 13758,'79'0,"-79"53,27-53,-27 79,0-52,26-1,-26 27,0 0,53-53,-53-26,0-27,0 26,0 1,27 26,-27-53,26 53,-26 26,53-26,-53 27,26-27,-26 53,53 26,-53-52</inkml:trace>
  <inkml:trace contextRef="#ctx0" brushRef="#br0" timeOffset="26209.3788">27252 13441,'0'-27,"0"1,0 26,53 0,0 0,-53 0,26 0,-26 53,0-1,0-25,0 26,0 0,0 26,0-26,0 0,0 26,0-26,0 0,0 0,0 0,53 0,-53-27,0 1,0 26,0-27,-26-26,-1 0,1 0,-53 0,52 0</inkml:trace>
  <inkml:trace contextRef="#ctx0" brushRef="#br0" timeOffset="28724.1273">27728 13890,'0'0,"53"0,0 0,-53 27</inkml:trace>
  <inkml:trace contextRef="#ctx0" brushRef="#br0" timeOffset="28873.1124">27755 14208,'53'-27,"-27"27,27 0,-26 0</inkml:trace>
  <inkml:trace contextRef="#ctx0" brushRef="#br0" timeOffset="30050.9946">28998 13732,'0'0,"-53"0,1 52,-1-52,-27 80,27-27,0-53,53 53,-26-53,26 26,0-26,79 0,1 0,-1 0,0 0,-26 0,0 0,0 53,-26-53,-27 53,-27 0,1 0,-1-27,-26 1,27-27,26 79,-53-79,53 27,26-27,27 0,0 0,27 0,-1 0,27 0,26 0,-52 0,-28 26,1-26,-26 0,26 0,-27 0</inkml:trace>
  <inkml:trace contextRef="#ctx0" brushRef="#br0" timeOffset="31438.8558">28310 14658,'0'26,"0"53,0-52,0-1,0 27,0 0,0-106,27 27,-27-1,0-26,26 27,-26 0,27 26,26 26,-53 27,26-53,-26 53,0 0,0 26</inkml:trace>
  <inkml:trace contextRef="#ctx0" brushRef="#br0" timeOffset="31684.8311">28707 14816,'27'-53,"52"53,-52 0,-27 0</inkml:trace>
  <inkml:trace contextRef="#ctx0" brushRef="#br0" timeOffset="31851.8144">28760 14949,'27'-27,"26"27,-27 0</inkml:trace>
  <inkml:trace contextRef="#ctx0" brushRef="#br0" timeOffset="32114.7882">28998 14843,'53'0,"-53"-27,27 27,26 0,-27 0,27 0,0 0,0 0</inkml:trace>
  <inkml:trace contextRef="#ctx0" brushRef="#br0" timeOffset="32663.7333">29554 14711,'0'-27,"0"54,0-1,0-26,0 53,-79-53,52 26,1-26,26 0,0-53,0 1,0 25,0 27,26 0,27 0,0 53,-27-53,54 0,-54 0,27 0,-26 0,-27 0,0-53,-53 27,0-27,0 26,26 27,27-53,-52 53,52 53,26 0</inkml:trace>
  <inkml:trace contextRef="#ctx0" brushRef="#br0" timeOffset="33478.6518">28813 13335,'-26'0,"26"26,0 27,0-53,53 53,0-53,-1 0,-25 0,-27-26,53 26,-53-53,0 0,-27 26,-26 27,1 0,52 0</inkml:trace>
  <inkml:trace contextRef="#ctx0" brushRef="#br0" timeOffset="37332.2662">27517 13679,'0'-27,"26"27,54 0,-54 0,0 0,27 0,-53 27,27 26,-27-27,0 0,0 27,0-26,-53 26,53-27,-53 1,53 26,0-27,26-26,1 0,26 0,-27 0,1 0,26 0</inkml:trace>
  <inkml:trace contextRef="#ctx0" brushRef="#br0" timeOffset="37580.2412">27570 13943,'0'0,"53"0,-27 0,27 0,-27 0,27-53,-26 53</inkml:trace>
  <inkml:trace contextRef="#ctx0" brushRef="#br0" timeOffset="38017.1975">27517 13361,'0'0,"53"0,0 0,-27-26,27 26,0-53</inkml:trace>
  <inkml:trace contextRef="#ctx0" brushRef="#br0" timeOffset="38384.1608">27702 13255,'26'0,"-26"0,53 0,-53 53,27 0,-27-26,53 26,-27-106,-26 26,0 1,0-27,0 26,53 27,-27 0,-26 27,27 26,-27-27,53 27,-53-26,0 25,0-25</inkml:trace>
  <inkml:trace contextRef="#ctx0" brushRef="#br0" timeOffset="39140.0856">28125 13890,'-26'0,"52"0,27 0,0 0</inkml:trace>
  <inkml:trace contextRef="#ctx0" brushRef="#br0" timeOffset="39298.0698">28125 14049,'53'0,"-26"-26,52 26</inkml:trace>
  <inkml:trace contextRef="#ctx0" brushRef="#br0" timeOffset="40821.9174">30321 13917,'0'-27,"0"-26,0 0,-26 53,-54 0,54 0,0 27,-27-1,26 1,-26 26,53-27,-26-26,26 53,26 0,27-53,-26 0,-1 0,27-26,-27 26,-26-27,53 27,-53-53,27 53,-27-26,0 26,0 26,0 27,53 27,-53-54,53-26,0 53,-27-53,0 0</inkml:trace>
  <inkml:trace contextRef="#ctx0" brushRef="#br0" timeOffset="41441.8554">30427 13441,'0'26,"0"53,0-52,0 26,0 0,0-53,53 0,-27 0,-26-27,0 1,0-1,53-26,-53 0,27 80,-27 26,53 0,-53 0,26 0,-26-27</inkml:trace>
  <inkml:trace contextRef="#ctx0" brushRef="#br0" timeOffset="42012.7982">31009 13626,'27'0,"-1"0,27 0,0 26,-53 27,0-26,0 25,0 1,0 27,-27-54,27 1,-26 26,26-27,0 1,26-27,1 0,26 0,26 0,-26 0,0 0</inkml:trace>
  <inkml:trace contextRef="#ctx0" brushRef="#br0" timeOffset="42236.7755">30903 13917,'0'-27,"27"27,26 0,-27 0,27 0,0 0,26 0,-52 0,26 0,-27 0</inkml:trace>
  <inkml:trace contextRef="#ctx0" brushRef="#br0" timeOffset="42695.7296">30903 13282,'0'0,"53"0,0 0,0 0,0 0,-27 0</inkml:trace>
  <inkml:trace contextRef="#ctx0" brushRef="#br0" timeOffset="43098.6896">31300 13176,'0'26,"0"27,0-26,0-1,0 1,0 26,0-27,27 27,26-53,-53-26,26-54,-26 54,0-27,53 26,-53 1,26 26,-26 0,27 26,-27 27,0-26,53-27,-53 79,0-52,0 25,26-25</inkml:trace>
  <inkml:trace contextRef="#ctx0" brushRef="#br0" timeOffset="49090.0905">21061 16060,'26'0,"1"0,-1 0,27 53</inkml:trace>
  <inkml:trace contextRef="#ctx0" brushRef="#br0" timeOffset="49262.0732">21087 16298,'27'0,"26"0,-27 0,27 0,0 0</inkml:trace>
  <inkml:trace contextRef="#ctx0" brushRef="#br0" timeOffset="50604.939">22384 15689,'-27'0,"1"0,-1 0,-26 0,27 27,0-27,-54 53,80-27,-26-26,26 53,0-26,0-27,0 26,53-26,-27 0,27 53,0-53,26 0,-26 0,-26 0,26 27,-53 25,0 1,-53-53,0 53,0-53,0 53,26-53,27 27,-52-27,52 26,0 27,52-53,1 0,27 0,-1 26,27-26,0 0,-27 0,1 0,-28 0,-25 0,26 0,-53 27,26-27</inkml:trace>
  <inkml:trace contextRef="#ctx0" brushRef="#br0" timeOffset="51587.8407">21590 16457,'0'26,"0"1,0 26,0-27,0 1,0 52,0-53,0-52,0-27,0 0,0 27,0-27,53 53,0 0,0 0,-53 26,26-26,-26 53,53 0,-53-27,0 1</inkml:trace>
  <inkml:trace contextRef="#ctx0" brushRef="#br0" timeOffset="51841.8153">21987 16589,'26'0,"27"-53,0 53,0 0,-53 0</inkml:trace>
  <inkml:trace contextRef="#ctx0" brushRef="#br0" timeOffset="52007.7985">21987 16827,'26'0,"27"0,-26 0</inkml:trace>
  <inkml:trace contextRef="#ctx0" brushRef="#br0" timeOffset="52269.7725">22357 16748,'53'0,"0"0,-26 0,26 0</inkml:trace>
  <inkml:trace contextRef="#ctx0" brushRef="#br0" timeOffset="52809.7185">22860 16642,'0'26,"0"27,0-53,0 53,-26-53,26 53,-53-53,0 0,26-53,27 0,0 27,0-27,0 53,53 26,-53 1,80 26,-80-27,52-26,-52 53,53-53,-26 0,-27 0,0-79,0 26,0 26,-53 27,53-26,-53 26</inkml:trace>
  <inkml:trace contextRef="#ctx0" brushRef="#br0" timeOffset="54593.5401">22384 15213,'-53'27,"53"26,-27-27,27 1,0 25,27-52,-1 0,27 0,-26-26,26-27,-53 0,0 0,-27 53,1 0,-1 0</inkml:trace>
  <inkml:trace contextRef="#ctx0" brushRef="#br0" timeOffset="56587.3407">23601 15901,'0'0,"-27"0,1-53,-27 53,0 0,27 53,-27-26,26 26,27-27,-53 27,53 0,53-53,-26 26,-1-26,27 0,-26 0,-1 0,27-53,-53 0,0 27,0 52,0 1,0 26,0-27,0 1,0-1,26-26,-26 53,53-53</inkml:trace>
  <inkml:trace contextRef="#ctx0" brushRef="#br0" timeOffset="57121.2873">23310 15557,'26'0,"1"0,26 0,0 0,-27 0</inkml:trace>
  <inkml:trace contextRef="#ctx0" brushRef="#br0" timeOffset="57323.2669">23680 15398,'0'-26,"0"52,27 1,-27 52,0-26,0 0,0 26,0-26,0-26</inkml:trace>
  <inkml:trace contextRef="#ctx0" brushRef="#br0" timeOffset="57961.2032">23945 15689,'53'0,"-53"-26,53 26,-27 0,27 0,-27 0,-26 0,27 0,-27 53,0-27,0 27,0 0,-53 0,27 0,-27-26,53 25,-27-52,27 53,0-26,53-27,0 0,0 0,0 0,0 0,-27 0</inkml:trace>
  <inkml:trace contextRef="#ctx0" brushRef="#br0" timeOffset="58207.1787">23998 15928,'26'0,"1"0,26 0,26 0,-26 0,-27 0,1 0,26-53,-27 53</inkml:trace>
  <inkml:trace contextRef="#ctx0" brushRef="#br0" timeOffset="58448.1546">24580 15531,'0'26,"0"54,0-1,0 0,26 1,-26-1,0 0,0-26,-26 27,-1-54,-26 27,1-53,-1 27,26-27</inkml:trace>
  <inkml:trace contextRef="#ctx0" brushRef="#br0" timeOffset="59235.0759">23178 15610,'0'53,"-27"0,27 0,0 0,-26 53,26-27,0-26,0 0,26-27,27 27,26-53,27 80</inkml:trace>
  <inkml:trace contextRef="#ctx0" brushRef="#br0" timeOffset="60309.9684">24553 15319,'0'0,"27"0,26 0,0 0,0 0</inkml:trace>
  <inkml:trace contextRef="#ctx0" brushRef="#br0" timeOffset="60768.9225">24924 15187,'26'0,"-26"26,27 1,-27 26,0-27,53 27,-53-27,26-52,-26 0,0-1,0-26,53 53,-53-26,26 26,1 0,26 53,-53-27,26-26,-26 27,53 25,-53-25</inkml:trace>
  <inkml:trace contextRef="#ctx0" brushRef="#br0" timeOffset="62259.7732">25347 15928,'53'0,"0"0,-53 26,53-26</inkml:trace>
  <inkml:trace contextRef="#ctx0" brushRef="#br0" timeOffset="62417.7576">25453 16139,'53'0,"-27"0,27 0,-26 0</inkml:trace>
  <inkml:trace contextRef="#ctx0" brushRef="#br0" timeOffset="63713.628">26855 15504,'0'-26,"0"26,-53 26,0 27,-26-26,0 26,26-27,0 27,26-53,27 53,0-27,27-26,52 53,-26-53,0 0,0 0,0 27,0-27,-53 53,0 0,0-27,-27 27,-26-27,0 27,-26-53,53 53,-27-26,79-27,1 0,26 0,-1 0,28 0,-27 0,0 0,0 0,0 0,26 0,-53 0,1 0,52 53,-26-53,26-27,-52 27,26-26,-27 26</inkml:trace>
  <inkml:trace contextRef="#ctx0" brushRef="#br0" timeOffset="64809.5184">25982 16377,'0'-26,"0"79,0 26,0-26,-53 0,53 0,0 26,0-52,0-1,27 27</inkml:trace>
  <inkml:trace contextRef="#ctx0" brushRef="#br0" timeOffset="65230.4763">26167 16483,'0'-53,"0"80,0-27,0 53,-53-53,53 53,-26-53,26 26,0 27,0-27,-53-26,53 27,53-27,-27 0,1 0,26 0,26 0,-26 0,26 0,-26 0</inkml:trace>
  <inkml:trace contextRef="#ctx0" brushRef="#br0" timeOffset="65552.4437">26591 16589,'0'0,"53"0,26 0,-79 27</inkml:trace>
  <inkml:trace contextRef="#ctx0" brushRef="#br0" timeOffset="65728.4264">26538 16721,'0'0,"53"0,-27 0,27 0,0 0,0 0,-27 0</inkml:trace>
  <inkml:trace contextRef="#ctx0" brushRef="#br0" timeOffset="66053.394">27120 16616,'0'52,"0"-25,0-1,0 27,26-26,1 26,26-53,-27 26,27-26,-27 0,1 0,-27-53,0 0,0 27,0-27,-106 0,80 53,-1 0,1 0,-54 0,54 0</inkml:trace>
  <inkml:trace contextRef="#ctx0" brushRef="#br0" timeOffset="67433.2559">26855 14975,'0'0,"-53"53,53-27,-53 27,53-26,-79 26,26-27,0 27,27-53,-1 0,27-26,0-27,0 26,0 1,0-54,0 28,27 52,52 0,-52 0,-1 0,27 52,-27 28,-26-27,80-27,-80 27,26-53,-26 27,27-27,26 0,-53 0,0-53,26 26,-26 1,0-27,0 26,0 1,0-27,-53 53,27 0,26 26,0 27,0-26</inkml:trace>
  <inkml:trace contextRef="#ctx0" brushRef="#br0" timeOffset="69121.0872">28046 15769,'0'-27,"-53"27,26 0,1 0,-27 0,27 0,-27 53,26-26,-26 52,53-26,0-26,0 25,27 1,-1-53,27 0,0 0,-26 0,-1 0,27-26,-27-53,-26 26,0 26,0 27,0 27,0 26,0-1,27 1,-1 0,27-26</inkml:trace>
  <inkml:trace contextRef="#ctx0" brushRef="#br0" timeOffset="69631.0361">27728 15557,'0'-26,"0"26,53 0,0 0,-26 0,26 0,-27 0</inkml:trace>
  <inkml:trace contextRef="#ctx0" brushRef="#br0" timeOffset="70244.9748">28178 15346,'0'-53,"0"79,0 27,0-27,0 1,0 26,0-27,0 1,0 26,0 0,0-27,27-26,-27 26</inkml:trace>
  <inkml:trace contextRef="#ctx0" brushRef="#br0" timeOffset="70762.923">28654 15769,'0'0,"27"0,26 0,-27 0,1 0,26 0,-53 0,26 0,-26 53,0 0,0 0,-53-27,-26 27,26 0,0-27,0 27,27-53,26 27,0-1,52-26,1 0,0 0,53 0,-53 0,-26 0,-27-53</inkml:trace>
  <inkml:trace contextRef="#ctx0" brushRef="#br0" timeOffset="70972.9019">28575 15981,'0'0,"26"0,27 0,0 0,0 0,27 0,-1 0,0-27,1 27</inkml:trace>
  <inkml:trace contextRef="#ctx0" brushRef="#br0" timeOffset="71228.8764">29210 15584,'53'53,"-53"-1,79 28,-79-27,27 26,-27 1,0-1,-27 0,1-26,-27 0,26 0,-25-53,52 26</inkml:trace>
  <inkml:trace contextRef="#ctx0" brushRef="#br0" timeOffset="71714.8278">29501 15054,'0'27,"0"52,0 1,0-1,0-26,0 0,0-27,0 27,27-53,-27 53,52-53</inkml:trace>
  <inkml:trace contextRef="#ctx0" brushRef="#br0" timeOffset="72142.785">29845 15160,'0'0,"-26"0,-27 0,26 0,-26 0,0 53,27-53,26 27,-27-27,27 26,0 27,0 0,53 0,-53 0,27-53,26 0,-27 0,54 0,-28 0,1 0,0-53</inkml:trace>
  <inkml:trace contextRef="#ctx0" brushRef="#br0" timeOffset="73291.6701">27384 15504,'0'80,"-26"25,-27-25,53 26,-79 26,79-26,-53 0,53-27,0 0,26-26,1-26,52-27,27 0,53 0</inkml:trace>
  <inkml:trace contextRef="#ctx0" brushRef="#br0" timeOffset="73898.6094">28072 15875,'0'-27,"-26"27,26 0</inkml:trace>
  <inkml:trace contextRef="#ctx0" brushRef="#br0" timeOffset="77435.2557">21696 17674,'26'0,"27"0,-26 0,52 0</inkml:trace>
  <inkml:trace contextRef="#ctx0" brushRef="#br0" timeOffset="77609.2383">21669 17938,'27'0,"52"0,-26 0,0-52,-26 52,25 0</inkml:trace>
  <inkml:trace contextRef="#ctx0" brushRef="#br0" timeOffset="78381.1611">23627 16986,'27'0,"-27"-53,0 27,0 78,0 1,0 0,0 27,0-27,0 0,0-1,0-25</inkml:trace>
  <inkml:trace contextRef="#ctx0" brushRef="#br0" timeOffset="79535.0457">22595 17515,'53'0,"-26"0,-1 0,54 0,-27 27,-1-27,1 0,27 0,-1 0,27 0,26 0,1 0,25 0,-25 0,25 0,-25 0,25 0,1 0,-27 0,27 0,-53 0,0 0,0 0,-27 0,0 0,27 0,-53 0,0 0,-26 26,52-26,-53 0,-26 53</inkml:trace>
  <inkml:trace contextRef="#ctx0" brushRef="#br0" timeOffset="81170.8821">22860 17727,'0'26,"0"27,0 0,0 26,0-26,0 0,0 0,0 0,0 26,0-52,0-1,0 27</inkml:trace>
  <inkml:trace contextRef="#ctx0" brushRef="#br0" timeOffset="81425.8566">23151 18229,'53'0,"-27"0,27 0,-26 0,26 0,-27 0,1 0,26 0,-27-52</inkml:trace>
  <inkml:trace contextRef="#ctx0" brushRef="#br0" timeOffset="82104.7887">24130 17647,'0'53,"0"-26,0 26,-26 0,26 26,0-26,-53 0,53-27</inkml:trace>
  <inkml:trace contextRef="#ctx0" brushRef="#br0" timeOffset="82371.7619">23733 18177,'27'0,"78"0,-25 0,-1 0,27 0,0 0,-27-53,1 53,-1 0,0 0,-52 0,-27 26</inkml:trace>
  <inkml:trace contextRef="#ctx0" brushRef="#br0" timeOffset="83009.6982">24395 18388,'0'-26,"0"-27,-27 53,1 0,-54 0,27 26,0 1,1 26,25-27,27 27,-26-53,26 53,26-27,1-26,25 0,1 0,-26 0,26 0,-27-52,27-1,-53 26,27 54,-27-1,53 53,-27-26,27-53</inkml:trace>
  <inkml:trace contextRef="#ctx0" brushRef="#br0" timeOffset="83794.6197">24871 17833,'0'-27,"26"-26,27 53,-26 0,-1 0,-26 27,80-1,-80 1,0 26,0-1,0 28,-53-1,0 27,26-27,-26-26,53 0,-26-53,26 53,0-53,53 0,0 0,0 0,0 0,-1 0,1 0</inkml:trace>
  <inkml:trace contextRef="#ctx0" brushRef="#br0" timeOffset="84028.5961">24739 18177,'79'0,"-26"0,0 0,26 0,1 0,25 0,28 0,-54 0,-26 0,-27 0</inkml:trace>
  <inkml:trace contextRef="#ctx0" brushRef="#br0" timeOffset="87920.2071">25876 17515,'27'0,"-27"27,53 25,-53-25,0-1,-27 27,-26-53</inkml:trace>
  <inkml:trace contextRef="#ctx0" brushRef="#br0" timeOffset="91464.8526">26988 17542,'0'-27,"0"1,0-1,0-26,0 53,-53 53,0-26,53-1,-53 27,53 0,-27-53,27 26,0-26,53 0,-53 0,53 0,-53-26,53-27,-53 79,27-26,-27 80,52-27,-52-27</inkml:trace>
  <inkml:trace contextRef="#ctx0" brushRef="#br0" timeOffset="91882.8107">26749 17251,'0'-27,"0"27,53 0,-53-26,27 26,-1 0,27 0</inkml:trace>
  <inkml:trace contextRef="#ctx0" brushRef="#br0" timeOffset="92090.7899">27120 17039,'26'0,"-26"0,0 53,0-27,0 1,0 26,0 26,0-53</inkml:trace>
  <inkml:trace contextRef="#ctx0" brushRef="#br0" timeOffset="92538.7451">27411 17383,'0'-53,"53"53,-27 0,27 0,-26 26,26 27,-53-26,0 52,0-26,-27 0,-26 0,27 26,26-52,-53-1,53 27,26-53,1 0,26 0,0 0,-1 0,-25-26</inkml:trace>
  <inkml:trace contextRef="#ctx0" brushRef="#br0" timeOffset="92749.7241">27464 17621,'53'0,"0"-27,26 27,-26 0,26 0,-52 0,-27-52</inkml:trace>
  <inkml:trace contextRef="#ctx0" brushRef="#br0" timeOffset="93400.659">26591 17330,'0'0,"0"26,0 27,0-26,0-1,0 27,0-26,53-1,-53 27,0 0,0 0,0-27</inkml:trace>
  <inkml:trace contextRef="#ctx0" brushRef="#br0" timeOffset="94038.5952">27966 17251,'27'0,"-27"26,0 53,0-26,0 0,0 0,0 0,0 26,0-26,0-26</inkml:trace>
  <inkml:trace contextRef="#ctx0" brushRef="#br0" timeOffset="94383.5607">28205 17436,'0'26,"0"1,0-1,0-26,0 27,-53-27,79 0,1 0,-27 52,53-52,-53 27,52-27,-52 26,80-26,-80 80,26-80,-26 26</inkml:trace>
  <inkml:trace contextRef="#ctx0" brushRef="#br0" timeOffset="95304.4684">28443 17303,'0'-52,"-27"52,-26 52,0 1,1 0,52 0,0-26</inkml:trace>
  <inkml:trace contextRef="#ctx0" brushRef="#br0" timeOffset="95778.4212">29025 17277,'0'0,"0"26,0 27,0 27,0-27,0 0,0-1,0 1,0 0,0 0,0-26</inkml:trace>
  <inkml:trace contextRef="#ctx0" brushRef="#br0" timeOffset="97404.2586">29554 17436,'26'0,"1"0,26 0,-53 0</inkml:trace>
  <inkml:trace contextRef="#ctx0" brushRef="#br0" timeOffset="97592.2398">29528 17647,'26'0,"-26"-26,53 26,-27 0,1 0,26 0,0 0</inkml:trace>
  <inkml:trace contextRef="#ctx0" brushRef="#br0" timeOffset="98274.1716">29924 17330,'0'-53,"27"79,-1 27,-26 0,0-26,0-1,0 1,0 52,0-53,-26 1,-1-27,27 79,-53-79</inkml:trace>
  <inkml:trace contextRef="#ctx0" brushRef="#br0" timeOffset="99334.0656">30692 17118,'53'-53,"0"53,-53 27,26-27,-26 79,53-79,-53 53,26-53,-26 53,0-27,0 27,0 0,0-53,0 80,-53-80,53 53,0-27,27-26,-1 0,27 0,0 0,0 0,26 0</inkml:trace>
  <inkml:trace contextRef="#ctx0" brushRef="#br0" timeOffset="99564.0422">30903 17330,'27'0,"-1"0,-26 0,27 53,-27 0,79-53</inkml:trace>
  <inkml:trace contextRef="#ctx0" brushRef="#br0" timeOffset="100157.9831">30903 17277,'0'0,"0"53,-26-53,26 26</inkml:trace>
  <inkml:trace contextRef="#ctx0" brushRef="#br0" timeOffset="100659.9326">30559 17092,'0'-53,"0"79,0 27,-26 0,26 0,0 53,0-53,0 0,0 0,0 0,26 26,-26-53</inkml:trace>
  <inkml:trace contextRef="#ctx0" brushRef="#br0" timeOffset="101003.8986">31300 17092,'27'0,"-27"-27,0 27,53 53,-53-26,0 26,0 0,0 26,0-26,0 0,0 0,0 0,0 26,0-26,0-27</inkml:trace>
  <inkml:trace contextRef="#ctx0" brushRef="#br0" timeOffset="101364.8624">31750 17224,'0'27,"0"-1,-53 27,53-27,-79-26,79 53,-27 0,27-26,0-1,0 27,27-53,-1 0,54 26,-28-26,1 0,-26 0</inkml:trace>
  <inkml:trace contextRef="#ctx0" brushRef="#br0" timeOffset="102197.7792">32385 17145,'0'-27,"0"1,0 26,-53 0,27 0,-27 0,26 26,27 1,-53 26,53-27,0 27,53 0,-26-53,-1 0,27 0,-53-27,53 27,-53-26,0 0,0-27,0 106,0-1,26-52,-26 53,0-26,27-27,-27 79</inkml:trace>
  <inkml:trace contextRef="#ctx0" brushRef="#br0" timeOffset="102631.7358">32068 17118,'0'-26,"0"26,0 0,0 26,0 27,0 0,0 0,0 0,0 0,0 26,0-26,0-26</inkml:trace>
  <inkml:trace contextRef="#ctx0" brushRef="#br0" timeOffset="102900.7089">32650 17118,'26'0,"-26"27,0 26,0-27,0 1,0-1,0 27,0-27,0 1,0 26</inkml:trace>
  <inkml:trace contextRef="#ctx0" brushRef="#br0" timeOffset="103253.6736">33099 16880,'0'0,"-53"0,53 0,0 27,-26 25,26 1,0 0,0 0,0 27,0 25,0-52,0 27,0-1,0 0,0 1,-53-1,0-26,0 0,0-26</inkml:trace>
  <inkml:trace contextRef="#ctx0" brushRef="#br0" timeOffset="103471.6518">33285 17727</inkml:trace>
  <inkml:trace contextRef="#ctx0" brushRef="#br0" timeOffset="104500.5489">32650 17065,'0'-53,"0"80,0 26,0-27,0 27,0 0,0 26,0-26,0 0,0 0,0 0,0 26,0-52,0 26,0-53,0-53</inkml:trace>
  <inkml:trace contextRef="#ctx0" brushRef="#br0" timeOffset="105626.4359">30189 16959,'0'27,"0"52,-26 27,26-26,-53 25,53 1,0-26,-53-1,53 27,0-53,0 26,26-26,1 0,52-53,0 26,1-26,-27 0,-27 0</inkml:trace>
  <inkml:trace contextRef="#ctx0" brushRef="#br0" timeOffset="110078.991">29554 14658,'0'-27,"0"-26,0 27,-26 26,26 0,0 53,0-53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1024" units="cm"/>
        </inkml:traceFormat>
        <inkml:channelProperties>
          <inkml:channelProperty channel="X" name="resolution" value="28.31858" units="1/cm"/>
          <inkml:channelProperty channel="Y" name="resolution" value="28.36565" units="1/cm"/>
        </inkml:channelProperties>
      </inkml:inkSource>
      <inkml:timestamp xml:id="ts0" timeString="2021-06-02T05:15:13.737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1138 423,'0'0,"0"0,0 26,-27 54,27-27,0-27,-53 27,53-26,0 26,0-27,0 27,27-27,26 54,-27-80,27 0,0 26,0-26,0 0,0 0,26 0,-26 0,-26 0,25 0</inkml:trace>
  <inkml:trace contextRef="#ctx0" brushRef="#br0" timeOffset="304.7254">1164 767,'0'0,"53"0,-26 0,25 0,1 0,27 0,-1-53,-26 53,-26 0,-27-26</inkml:trace>
  <inkml:trace contextRef="#ctx0" brushRef="#br0" timeOffset="622.4393">1244 344,'26'0,"27"0,0 0,26 0,1 0,-27 0,-1 0,1 0,27 0,-27 0,26 0,-53 0</inkml:trace>
  <inkml:trace contextRef="#ctx0" brushRef="#br0" timeOffset="1056.0487">2196 529,'0'-53,"-26"53,26 53,-53 0,53 0,-80 26,80-26,-53 0,53-27,-53 27,53-26,0 26</inkml:trace>
  <inkml:trace contextRef="#ctx0" brushRef="#br0" timeOffset="1323.8075">1852 635,'0'-53,"27"53,-1 0,-26 53,53-53,0 53,-27-53,27 53,-26-53,-1 52,27-52,-26 53,25 0,-52 0</inkml:trace>
  <inkml:trace contextRef="#ctx0" brushRef="#br0" timeOffset="1610.5492">2461 635,'0'26,"0"27,0 0</inkml:trace>
  <inkml:trace contextRef="#ctx0" brushRef="#br0" timeOffset="1789.3881">2540 1084</inkml:trace>
  <inkml:trace contextRef="#ctx0" brushRef="#br0" timeOffset="1961.2333">2725 741,'0'-27,"27"27,-27 27,0-1,0 27,-27-27</inkml:trace>
  <inkml:trace contextRef="#ctx0" brushRef="#br0" timeOffset="2261.9624">1693 1428,'53'0,"-26"0,26 0,0-26,-27 26,27 0,0 0,26 0,1 0,52 0,-26 0,0 0,52 0,-25-53,-28 0</inkml:trace>
  <inkml:trace contextRef="#ctx0" brushRef="#br0" timeOffset="4666.7961">4577 449,'0'-26,"-26"26,-27 0,-26 0,52 0,-26 0,27 0,-27 0,0 0,0 0,53 26,0 1,26 26,-26 0,27 0,-27 26,53 27,-53-27,53 1,-53-27,26-1,-26 28,0-27,53-27,-53 27</inkml:trace>
  <inkml:trace contextRef="#ctx0" brushRef="#br0" timeOffset="4914.5729">4154 1005,'0'-53,"26"53,54-26,-54 26,1 0,26 0,-27 0,1 0,25 0,-25 0,-1 0,27 0</inkml:trace>
  <inkml:trace contextRef="#ctx0" brushRef="#br0" timeOffset="5176.3371">4789 820,'0'-53,"-53"53,53 26,0 27,0 0,0-26,0 26,27-27,-27 27,26-53</inkml:trace>
  <inkml:trace contextRef="#ctx0" brushRef="#br0" timeOffset="5364.1679">4842 714,'0'-79,"0"26,0 79,26 1</inkml:trace>
  <inkml:trace contextRef="#ctx0" brushRef="#br0" timeOffset="5664.897">5239 1032,'53'52,"-53"-78,53 26,-53-79,53 79,-53-27,26 27,27 0,-27 0,1 0,-27 0,53 53,-53-26,26-27,-26 26</inkml:trace>
  <inkml:trace contextRef="#ctx0" brushRef="#br0" timeOffset="6240.3786">6033 820,'-53'0,"26"0,1 0,-27 0,26 26,-26 27,53-26,-26 26,26 0,0-53,53 0,-27 0,1 0,26 0,-27-27,54-52,-80 26,0 0,0-26,0-1,0 1,0-27,0 53,0 27,0-27,-27 53,27 26,0 27,0 0,0 26,0 1,0-1,0 0,0 1,53-27,-53 0,79 26,-52-53,52-26</inkml:trace>
  <inkml:trace contextRef="#ctx0" brushRef="#br0" timeOffset="6966.7243">6985 370,'0'-53,"-26"53,26-53,-53 53,26 27,27 26,0 0,0 26,0 0,0 27,0-26,0-1,0 0,0-26,0-26,0 26,0-27,0 0</inkml:trace>
  <inkml:trace contextRef="#ctx0" brushRef="#br0" timeOffset="7492.2509">7355 370,'0'-26,"27"26,-27 79,0 0,0 27,0 0,0-27,0-26,0 0,0-26,0 26,0 26,53-53,-27 54,1-80,79 53,-27-53,0 0,1 0,-27 0,0 0,-53-80,0 27,0 27,0 0,-27 26,1 0,-27 0,26 0,-26 0,27 0,26 0,0 26,79 27,1-53,-1 53,0-53,27 0,0 0,0 0,-80 0</inkml:trace>
  <inkml:trace contextRef="#ctx0" brushRef="#br0" timeOffset="7865.9143">6853 555,'0'-53,"26"53,1 27,26-27,26 0,80 0,26 0,-26 0,26 0,53-53</inkml:trace>
  <inkml:trace contextRef="#ctx0" brushRef="#br0" timeOffset="9432.5031">8890 555,'0'-26,"0"26,53 0,0-53,26 53,1 0,-27 0,-1 0,-25 0,-27 53,0 26,0-52,-27 26,1 26,-27-26,53-27,-26 27,26 0,0-53,79 27,0-27,27 0,26 0,-26 0,0 0,-79 0</inkml:trace>
  <inkml:trace contextRef="#ctx0" brushRef="#br0" timeOffset="9742.2241">9102 793,'-27'0,"27"0,27 0,52 0,-26 0,0 0,26-26,1 26,-1 0,0 0,1 0,-27 0</inkml:trace>
  <inkml:trace contextRef="#ctx0" brushRef="#br0" timeOffset="9934.0512">9895 846,'0'0,"53"0,-53-53,80 53,-27 0,-27 0,1 0,25 0,-25 0</inkml:trace>
  <inkml:trace contextRef="#ctx0" brushRef="#br0" timeOffset="10571.4767">10689 291,'0'-53,"0"106,-26 0,26 26,0 0,0-26,0 0,0 27,26-27,1-1,26 1,-1-53,1 27,-26-27,26 0,0 0,-53 0</inkml:trace>
  <inkml:trace contextRef="#ctx0" brushRef="#br0" timeOffset="10840.235">10478 661,'-27'-53,"27"53,53 0,0 0,0 0,0 0,0 0,0 0,26 0,-53 0,1 0,26-26</inkml:trace>
  <inkml:trace contextRef="#ctx0" brushRef="#br0" timeOffset="11118.9839">11113 608,'52'53,"-52"27,53-28,-53 1,0 0,0 0,0 0,0 0,0-53,0-53,0 0,0 0,0 0,0 0,0 1,27 25,-1 27,-26-53,80 53,-1 0,0 0,1 0,-27 0</inkml:trace>
  <inkml:trace contextRef="#ctx0" brushRef="#br0" timeOffset="12069.128">12065 635,'0'-27,"-26"27,26-53,-27 53,-26 0,0 0,0 0,27 0,-1 53,-25-26,52-1,-27 54,27-54,0 0,0 27,0-53,27 27,25-27,-25 0,-1 0,27 0,-26 0,52-106,-79 53,0 27,0-1,27 27,-27 27,0-1,26 1,-26 25,79-25,-79 26,53-53,-53 26,27-26,-1 0,27-26,-26 26,-27 26,53 1,-53 26,26-53,-26 53,26-53,-26-27,53-26,-53 0,0 27,27 26,26 0,0 0,-53 26,53 27,-27-53,-26 27,79-27</inkml:trace>
  <inkml:trace contextRef="#ctx0" brushRef="#br0" timeOffset="13020.2712">13256 529,'0'-27,"-27"27,-26 0,0 0,27 0,-27 53,0-26,53-1,-26 27,26-26,0 26,0-1,26-25,27 26,0-27,-27-26,27 80,-79-54,-54-26,1 0,0 0,26 0,26 0</inkml:trace>
  <inkml:trace contextRef="#ctx0" brushRef="#br0" timeOffset="13537.8049">13679 502,'0'-26,"0"-27,0 53,0-26,-26 26,-1 0,-52 26,79 27,-27 0,27 0,0 26,0 27,0 53,0-27,0 0,27-52,-27-1,53 0,-53 1,0-54,0 1</inkml:trace>
  <inkml:trace contextRef="#ctx0" brushRef="#br0" timeOffset="13792.5755">13520 1032,'0'-27,"53"27,0 0,0-53,26 53,27 0,0-26</inkml:trace>
  <inkml:trace contextRef="#ctx0" brushRef="#br0" timeOffset="14332.0895">14155 793,'0'-26,"0"26,-53 0,27 0,-1 0,27 0,-53 0,53 53,0 0,0-27,27-26,26 0,0 0,0 0,0 0,0 0,-27-26,27 26,-53-27,26 54,-26 26,0 0,27-53,-27 0,53-27,-27-26,27 53,-26-53</inkml:trace>
  <inkml:trace contextRef="#ctx0" brushRef="#br0" timeOffset="14788.6782">14843 1005,'0'27,"0"25,0 1,27 0,26-53,-1 0,-52 0,27-53,-27 27,0-27,53 79,-27 54,-26-54,53-26,-53 80,27-80,-27-53,79-27,-79 1,53 26,-53 0,26 53,-26-26,80 52,-80 1,53 26,-53-1,26 1,-26-26,0 26</inkml:trace>
  <inkml:trace contextRef="#ctx0" brushRef="#br0" timeOffset="15552.9897">13467 1058,'27'-26,"26"26,-53 26,0 0,26-26</inkml:trace>
  <inkml:trace contextRef="#ctx0" brushRef="#br0" timeOffset="17426.3021">16775 555,'0'27,"-53"26,0 0,-27 26,27 0,1 27,-1-26,53-28,-53 1,53 0</inkml:trace>
  <inkml:trace contextRef="#ctx0" brushRef="#br0" timeOffset="17645.1051">16378 793,'0'-52,"26"52,27 52,-26 1,25 0,1 27,53-27,27 26,-54-79,-26 53</inkml:trace>
  <inkml:trace contextRef="#ctx0" brushRef="#br0" timeOffset="18026.7613">17410 449,'-53'27,"53"26,0 0,-53 53,53-27,0 0,26 1,1-27,26 26,52-79,-52 26,0-26,0 0</inkml:trace>
  <inkml:trace contextRef="#ctx0" brushRef="#br0" timeOffset="18519.3174">17806 582,'0'-27,"53"27,0 0,-26 0,26 0,0 0,0 27,-27-1,-26 1,0 26,0-27,0 27,0 0,-53 0,27-27,-27 54,53-54,-27 1,27 25,53-52,27 0,25 0,1 0,-26 0,-54 0</inkml:trace>
  <inkml:trace contextRef="#ctx0" brushRef="#br0" timeOffset="18776.0863">17833 767,'26'0,"54"0,-27 0,0 0,26 0,0 0,1 0,-1 0,0 0,-52 0</inkml:trace>
  <inkml:trace contextRef="#ctx0" brushRef="#br0" timeOffset="19896.0774">18680 529,'53'0,"-1"0,-25 53,26-27,-27 27,-26 0,80-26,-80 52,0-26,0 26,-27 1,-26-28,0 28,0-54,27-26,-27 53,0-53,53 27,0-27,53 0</inkml:trace>
  <inkml:trace contextRef="#ctx0" brushRef="#br0" timeOffset="24146.2488">19870 899,'0'-26,"0"-1,0 27,0-53,-53 53,53-26,-26 26,-1 0,-26 0,27 0,26 26,-26 27,26 27,-53-80,53 53,0-27,26-26,53 0,-52 0,-1 0,27 0,0-26,0-27,0 53,-53-27,0 80,0 0,0 0,0 26,0-26,0-26,0-1,79-26,-52-79,26 52,-27-26,27 1,-26 25,26 27,-27-53,27 53,0 0,-27 0,-26 53,53-53,-53 53,27-53,26 0,0 0,-27-26,27-1,0-52,-27 79,27 0,-53 26,27 1,-27 26,0-1,53-25</inkml:trace>
  <inkml:trace contextRef="#ctx0" brushRef="#br0" timeOffset="24707.743">21167 979,'0'-53,"0"53,-27 0,-26 0,27 0,-27 53,26-27,1 27,26-27,0 1,0-1,0 27,53-53,26 0,27-26,-53-1,0-26,0 1,-53-28,26 1,-26-1,0-25,0 25,0 27,0 27,-53 26,53-53,0 132,0-26,0 0,0 0,0 0,0 26,0 1,27 26,-27-27,0 0,53 27,-53-26</inkml:trace>
  <inkml:trace contextRef="#ctx0" brushRef="#br0" timeOffset="25528.0041">22516 714,'0'0,"0"-53,-26 53,-80 0,26 27,-25 26,52-27,0 27,-27-27,54 54,26-27,26-53,27 53,27-53,52 52,-53-52,-26 27,-26-27,-27 53,0-27,-80-26,1 53,0-53,-1 0,1 27,52-27</inkml:trace>
  <inkml:trace contextRef="#ctx0" brushRef="#br0" timeOffset="25819.7413">22675 714,'0'-26,"0"26,0 53,0-27,0 27,0 0,0 0,0 26,0-26,0 0,0 0,53 0,-53-27,0 1,26 26,1-53</inkml:trace>
  <inkml:trace contextRef="#ctx0" brushRef="#br0" timeOffset="26326.285">23019 873,'0'-27,"-27"27,-26 0,0 53,-26-26,26 26,0 26,53-26,-26 0,26 0,0 0,53-53,0 53,26-53,0 0,1 0,-1-27,-26 27,-26-53,25-53,-52 80,0-1,0-25,0 52,0-53,-52 53,-1 53,53-27,-53 0,53 27,0 0,0-26,53-27,0 0,-1 0,28 0,-1 0,-26 0,0 0,0 0</inkml:trace>
  <inkml:trace contextRef="#ctx0" brushRef="#br0" timeOffset="26595.0429">23601 635,'26'0,"-26"0,0 53,0 0,0 26,-53-26,53 0,0 0,0 0,0 26,27-53,-27 1,0 26,26-53,-26 26</inkml:trace>
  <inkml:trace contextRef="#ctx0" brushRef="#br0" timeOffset="26791.8656">23521 1032,'0'-53,"53"53,-26 0,-1 26,54-26,-27 0,-27 0</inkml:trace>
  <inkml:trace contextRef="#ctx0" brushRef="#br0" timeOffset="27383.3328">24315 926,'0'-27,"-79"27,26 0,-53 27,53 26,27-27,26 27,-80-27,80 27,0-26,0-1,27-26,26 80,53-80,-1 0,28 0,-54 0,0-53,27 0,-53 0,-26 0,-27-26,53-27,-53 26,0 28,0 25,0-52,-53 79,0 79,53 0,-53 27,53 0,0 26,26-52,-26-27,53 0,0-27,0-26,26-26,-79-1,53 27,-53-53,27 80,26 26,-53-27,26-26</inkml:trace>
  <inkml:trace contextRef="#ctx0" brushRef="#br0" timeOffset="28364.449">22701 1137,'0'0,"-26"0,26 27,0-1,0 1,0 26,0-27,0 1,0 26,0-1,0-25,0-1,0 27</inkml:trace>
  <inkml:trace contextRef="#ctx0" brushRef="#br0" timeOffset="29715.2322">25691 582,'0'-27,"0"-52,0 52,-26 27,26 27,0 26,0 26,-53-26,53 0,0 0,0 26,0-26,0 0,0-26,0 26,0-27,0 27,0-27,26-26</inkml:trace>
  <inkml:trace contextRef="#ctx0" brushRef="#br0" timeOffset="30260.7408">26141 529,'0'-53,"26"53,-26-27,0 54,0 52,0 27,0-26,0 25,0 28,-53-28,53-25,0-54,-26-26,26 27,0-27,26 0,54 0,-54 79,54-26,-1 0,-26-53,0 0,0 0,26 0,-26-53,-27 0,27-26,-53-1,0 1,0 26,0 27,-53 26,27 0,-27 0,27 0,26 0,-53 53,53-1,0 1,0-26,26 26,27-27,26-26,1 0,26 0,0 0,-27 0,-26 0,-53-26</inkml:trace>
  <inkml:trace contextRef="#ctx0" brushRef="#br0" timeOffset="30588.4456">25321 661,'0'-53,"0"27,53 26,-1 0,28 0,79 0,-1 0,54 26,0-26,26 0,0 0</inkml:trace>
  <inkml:trace contextRef="#ctx0" brushRef="#br0" timeOffset="31488.6347">27755 449,'0'27,"-27"52,27 1,0 26,0 26,0 27,0-1,0-52,0 0,0-27,0 1,0-27,0 0,0-27,0-26,0-26</inkml:trace>
  <inkml:trace contextRef="#ctx0" brushRef="#br0" timeOffset="31802.3521">27808 741,'0'-27,"0"-26,26 53,27 27,-53-1,53 27,-53 26,0-26,0 0,0 27,-53-1,0-26,0-27,27-26,-27 53</inkml:trace>
  <inkml:trace contextRef="#ctx0" brushRef="#br0" timeOffset="32087.0956">28284 1137,'-26'0,"-1"0,1 0,-54 53,54 0,26 0,0-53,26 0,27 0,-26 0,26-53,-53 27,0-27,0-27,-53 54,26 0,1 26,26 0</inkml:trace>
  <inkml:trace contextRef="#ctx0" brushRef="#br0" timeOffset="32661.5781">28337 1402,'0'0,"0"-53,79 53,-26-26,27-27,52 0,-53 0,1-27,-54 28,-26-1,53-27,-53 27,0 0,0 27,-26-27,-27 27,26 26,-26 79,53 0,0 1,0 26,0-1,0 28,53-54,-53-26,53 0,-26-53,25 26,1-26,0 0,27-53,-27 1,-1-54,-25 0,-27 26,0 28,0 25,0 27,-53 0,-53 106,80-27,26-26,0 0,0 0,0 26,53-52,26 26,53-53,-26 79,-26-79</inkml:trace>
  <inkml:trace contextRef="#ctx0" brushRef="#br0" timeOffset="32994.2783">29660 1428,'0'0,"53"0,0 0,0 0,-1 0,-25 0</inkml:trace>
  <inkml:trace contextRef="#ctx0" brushRef="#br0" timeOffset="33810.543">30295 661,'0'-53,"0"27,53 26,0 0,26 0,-26 26,-27 1,27 52,-53-26,0-27,0 27,-26 0,26 27,-80-54,80 27,0 26,0-26,0-26,53 26,0-53,27 26,-1-26,0 0,-26 0,0 0</inkml:trace>
  <inkml:trace contextRef="#ctx0" brushRef="#br0" timeOffset="34889.5709">30374 952,'27'0,"-1"0,27 0,0 0,53 0,-27 0,1 53,25-53,1 0,26 0,-52 0,-27 0,-27 0,27 0,-53 0,53 0,-53-53,27 27,-27-27,0 26,0 27,-53 0,0 0,-27 0,80 0,-26 0,26 80,0-54,0 1,0-27,0 79,79-79,-52 53,26-53,0 0,26 0,-53 0,27 0,-26 0,52 0,-79 53,-26 0,26 0,0-80,26-52,1 26,25-26,-25 52,26-26,53 53,-27 0,-26 0,0 0,-27 27,27-1,-53 27,53-53,-53 53,27-53,-27 26,53-26,-53 27,26-27,0 53,27-53,-53 0,0-80,-53 54,1-27,-1 53</inkml:trace>
  <inkml:trace contextRef="#ctx0" brushRef="#br0" timeOffset="35556.9698">31565 1005,'0'-53,"0"80,0 26,0-27,26 27,-26 0,80-53</inkml:trace>
  <inkml:trace contextRef="#ctx0" brushRef="#br0" timeOffset="36072.5055">32438 1032,'0'-27,"0"27,-79 0,52 27,1-1,26 0,-53 27,53 0,26-26,1 52,26-52,26-27,0 53,-26-53,-26 0,-27-27,79 1,-79-1,0-52,-26 52,-1 1,-26 26,0-53,27 53,-27 0,26 0</inkml:trace>
  <inkml:trace contextRef="#ctx0" brushRef="#br0" timeOffset="37789.9584">3598 1772,'0'-26,"0"26,0 79,0 27,27 26,-27-26,0 79,26-26,-26-53,0-27,0 1,53 26,-53-53,0-27,27-26,-27 53,53-53,-53-27</inkml:trace>
  <inkml:trace contextRef="#ctx0" brushRef="#br0" timeOffset="38164.6205">3651 2275,'53'0,"0"0,0 0,0 0,-27 0,-26 27,53-27,-53 79,-26-53,-54 54,28-54,-28 54,54-54,26 1,0 25</inkml:trace>
  <inkml:trace contextRef="#ctx0" brushRef="#br0" timeOffset="39159.7241">3863 2778,'26'0,"27"0,27 0,26-80,-27 28,-26 25,0-26,-27-26,-26-1,53 27,-53 1,0-28,0 1,-26 26,26 26,-53 27,53-26,-27 26,27 26,0 27,0 0,27 27,-27 25,106-25,-106-1,79 27,-79 0,79-53,-26 0,53 0,0-53,26 0,27 0,-53 0,26-53,-53 26,1-26,-80 27,0-53,-27 79,1 0,-1 0,-25 26,25 27,27 0,27 0,25-53,28 0,-1 0,-26-27,-26 1,-27-1,0-52,0 26,-53 27,-27 26,-26-53,54 53,25 0,-26 26,53 27,53-53,0 0,53 0,-27-106,53-26,1 0,26-1,-27 28,-53 25,-79 54,27 26,-27 26,0 54,0-54,53 0,-53 27,0-26,26-1,-26 54,0-27,0 26,0 0,0 1,0-1,0-26,53 26,-53-52,79-1,-26 27</inkml:trace>
  <inkml:trace contextRef="#ctx0" brushRef="#br0" timeOffset="39355.5481">6112 2487,'0'0,"79"0,-52 0,26 0,0 0,26 0,0 0,-26 0</inkml:trace>
  <inkml:trace contextRef="#ctx0" brushRef="#br0" timeOffset="43586.7365">7594 2354,'0'27,"0"52,0-26,0 0,52 0,-52 0,53 0,0-27,-26-26,-1 53,27-53,-26 0,-27 0,0-53,0 27,0-27,0 0,0 27,0 26,26 53,53-27,-26-26,0 79,0-79,0 0,-26 0,-27-26,0-53,0 26,-27-27,-26-26,53 53,-53 27,0-27,80 106</inkml:trace>
  <inkml:trace contextRef="#ctx0" brushRef="#br0" timeOffset="43947.4116">8467 2328,'0'0,"0"53,0 0,-80 26,80-26,0-26,0-1,27-26,-1 79,27-79,27 0,-1 0,27-26,-80 26,-26-53,27 53,-27-53</inkml:trace>
  <inkml:trace contextRef="#ctx0" brushRef="#br0" timeOffset="44118.2578">8652 2116,'0'-26,"-27"26,27 53</inkml:trace>
  <inkml:trace contextRef="#ctx0" brushRef="#br0" timeOffset="44748.6899">8943 2011,'0'26,"0"27,26 26,-26 1,0 25,0 1,27 0,-27-26,0-28,79 1,-79-26,27-27,-1 0,27 0</inkml:trace>
  <inkml:trace contextRef="#ctx0" brushRef="#br0" timeOffset="45061.4082">9366 2143,'0'26,"0"1,0 26,0 0,0 26,0-26,53 0,-53-27,27 27,-1-53,-26 27,79-27,-79-27,27-26,26 80,0-1,-27 27,27-26,-26 25,26-25,-1 26</inkml:trace>
  <inkml:trace contextRef="#ctx0" brushRef="#br0" timeOffset="45344.1535">8731 2302,'0'-27,"0"1,27 26,26 0,0 53,26-53,27 0,53 0,26 0,0 0,-26-53</inkml:trace>
  <inkml:trace contextRef="#ctx0" brushRef="#br0" timeOffset="46283.3075">10742 2169,'0'27,"0"26,0 26,0 0,0 1,53-1,-53 1,0-1,0-26,0-27,26-26,-26-53,0 0,0-26,-26-53,26-1,-53-25,53-1,0 53,0 53,0 27,0-27,53 53,-27 0,54 0,-27 53,-27 0,-26 26,53 0,-53 1,0-27,0 0,0 0,0-27,0 27,0-27,27 1,-27 52,26-79,-26 53,79-53,-79 27,53-27,-26 0,-1 0,54 0,-54 0,27 0,0 0,0 0</inkml:trace>
  <inkml:trace contextRef="#ctx0" brushRef="#br0" timeOffset="46599.0228">11695 2513,'0'27,"0"26,53-27,-1-26,1 53,27-53,-27 0,-27 0,-26-26,53-1,-53-26,0 0,-53-26,0 52,27 27,-27-79,26 79,-26 0,1 0,-1 0,53 26</inkml:trace>
  <inkml:trace contextRef="#ctx0" brushRef="#br0" timeOffset="47505.2068">12753 2407,'0'-26,"0"-1,0 1,0 26,-27 0,-52 0,26 26,27 27,26-26,-53 26,53-27,0 27,0 0,26-26,27 25,0-52,0 27,26-27,1 0,-27 0,0 0,0 0,-1 0,28 0,-54 0,1 0,26 0,0 0,-53-53</inkml:trace>
  <inkml:trace contextRef="#ctx0" brushRef="#br0" timeOffset="49502.4076">14288 2249,'0'26,"0"27,0-27,0 27,0-26,26 26,27-53,0 0,26 0,-26 0,-26-53,-27 26,0 1,0-27,0 27,-53-27,0 53,0-27,26 27,-26 0,53 0,0 0,27 0,26 0,-27 0,1 0,26 0,-27 0,1 0,25 0,-25 0,26 0,26 0,27 0,26-53</inkml:trace>
  <inkml:trace contextRef="#ctx0" brushRef="#br0" timeOffset="49771.1652">15558 2037,'0'-79,"0"52,0 1,0-27,-27 53,1-53,-27 53,53-27,-53 27,26 0,27 0,-53 53,53 0,0 53,-53 53,53-53,0-1,0 1,0 27,0-28,0-25,0-1,27-26,-27 0,26-27,-26 1,53-27</inkml:trace>
  <inkml:trace contextRef="#ctx0" brushRef="#br0" timeOffset="49975.9811">15081 2646,'0'-27,"53"-26,-26 0,-1 53,-26-26,79 26,1 0,-27 0,0 0,0 0,0 0,-1 0</inkml:trace>
  <inkml:trace contextRef="#ctx0" brushRef="#br0" timeOffset="51039.0231">16563 2037,'0'-26,"-53"26,53-53,-26 53,26-53,-27 26,27 1,-53-27,53 26,0 80,0 0,0 27,27-1,-27 0,0 1,0 52,0-53,0-26,26 0,-26-26,0 26,53-53,-27 0,1 0</inkml:trace>
  <inkml:trace contextRef="#ctx0" brushRef="#br0" timeOffset="51779.3566">16854 1852,'0'-27,"0"-26,0 27,0 26,0 53,0-27,0 1,0-1,0 27,0-26,0-1,0 27,0-27,0 1,0 52,0 1,0-1,0 0,0-26,0 0,0-26,0 26,0-27,0 27,53-53,0 0,-53-26,53-27,-53-27,53 1,-53 26,26 53,-26-27,0 27,27 27,-27 52,79-26,-26 0,0-26,26-27,53 53,-52-53,-27 0,0-53,0 26,-53-26,26-26,-26-53,0 52,0 54,-26-27,-27 53,0 0,0 0,0 0,0 79,53-26,0 26,0-26,26 0,80 0,0-53,26 53,1-53,25 0,-52 0,-26-26</inkml:trace>
  <inkml:trace contextRef="#ctx0" brushRef="#br0" timeOffset="52275.9093">16325 2143,'0'0,"0"-27,53 27,79 0,106 0,53-79,27 79,-54-79</inkml:trace>
  <inkml:trace contextRef="#ctx0" brushRef="#br0" timeOffset="53525.7832">19076 1905,'0'-27,"0"1,0-1,-26 27,0 0,-27 0,-27 0,80 27,-26 52,26-26,0 0,26 26,1 27,52 0,-26-27,0-26,-53-26,26-27,-26 53,-53-53,-26 0,0 0,-27 0,53 0,27-27,-1 27,106 0,1-26,26 26</inkml:trace>
  <inkml:trace contextRef="#ctx0" brushRef="#br0" timeOffset="53923.4252">19526 2275,'0'0,"0"-26,27-27,-27 26,0-26,0 27,0-1,-53 27,26 0,27 27,0-1,-53 54,53-54,0 1,0-1,27 27,-1-27,54-26,52 53,-26-53,0 0,0 0,-27 0</inkml:trace>
  <inkml:trace contextRef="#ctx0" brushRef="#br0" timeOffset="54454.9464">20188 2011,'-27'0,"27"-27,-53 27,27 0,-1 0,-52 27,79-1,-26 27,26-27,0 1,0 26,0 0,53-53,-1 0,1 0,0 0,0 0,-26 0,-27 53,0-1,0 28,0-1,0-26,0 0,0-26,0 25,0-25,53-27,-1 0,1-27,-26-52,26 0,0-54,-53 28,53 25,-53 1</inkml:trace>
  <inkml:trace contextRef="#ctx0" brushRef="#br0" timeOffset="55281.2021">20876 2143,'26'0,"-26"53,53-27,-53 1,26 26,-26-27,80-26,-54 53,1-53,52 0,-79-53,27-53,-27-26,53-27,-53 80,0 52,52 80,-52 0,80 27,-1-28,-26-25,0-27,-27 0,27 0,0 0,-53-27,27-52,-27 26,0 0,0 0,-27 53,-26-26,27 26,-1 0,27 0,-52 53,52 26,26 27,0-27,54-26,-27-53,0 27,0-27,26 0,0 0,-26 0,-26 0,-27 0,-53 0,53 53,0 0,0-27,0 27,53-53,0 0,0 0,-1 0,-52-27,0 1,27 26,-27-26,79 26,-26 0,-26 0,26 0,-53 26,-27 27,1-53</inkml:trace>
  <inkml:trace contextRef="#ctx0" brushRef="#br0" timeOffset="56230.3471">23072 1958,'0'-27,"0"1,-27 26,27-53,-53 53,0 26,27 27,-27 53,0 0,53 0,-53-1,53-25,0-27,0-27,80 27,25-53,28 0,78-26,-52-54,-27-26,-52 1,-1 25,-79 1,0 0,0 52,-26 1,-1 26,1 0,-27 0,26 53,27 26,-53-26,53 0,0-27,0 27,53-26,-26 25,-1-52,27 27,0-27,27 0,-28 0,1 0</inkml:trace>
  <inkml:trace contextRef="#ctx0" brushRef="#br0" timeOffset="56620.9952">24395 2037,'0'-26,"0"52,0 0,0 1</inkml:trace>
  <inkml:trace contextRef="#ctx0" brushRef="#br0" timeOffset="56748.88">24395 2407,'0'27,"0"-27</inkml:trace>
  <inkml:trace contextRef="#ctx0" brushRef="#br0" timeOffset="59926.018">8625 3757,'0'0,"27"0,26 0,-27 0,-26 0,80 0,-80 79,26-26,-26 0,0 0,0 0,-26 0,26 0,-53-27,53 27,26-106,1 27,26-27,-27 26,27-26,-53 0,26 27,-26 0,0-27,0 79,0 27,0 0,0 0,0 0,0 26,0-26,0-27,0 1,0 26,0-53,27 0,26 0,0 0,53-27,-54 27,-25-26,26 26,-53-79</inkml:trace>
  <inkml:trace contextRef="#ctx0" brushRef="#br0" timeOffset="60636.3781">9128 3836,'0'-53,"0"27,0 26,-26 0,-27 0,26 53,27-27,0 27</inkml:trace>
  <inkml:trace contextRef="#ctx0" brushRef="#br0" timeOffset="61940.2035">10028 3439,'-27'0,"1"0,-27 0,0 0,-26 0,-1 0,27 0,27 0,-1 0,54 53,-1-26,27 52,-53 0,0-26,53 27,-53 26,53 52,-53-52,53 26,-53-52,53-1,-53 27,0-53,0-27,26-26,-26 53,53-53,-26 0,-1 0,27 0,-26 0,-1 0,27 0,-27 0,1 0,26 0,-27 0,1 0,-27-79</inkml:trace>
  <inkml:trace contextRef="#ctx0" brushRef="#br0" timeOffset="62336.8463">10398 4101,'27'26,"-27"27,26 26,-26-26,53-26,-53-1,26 54,-26-107,0-52,53-1,-53 1,0 26,0 27,27 26,52 0,-52 0,-1 26,27 1,0 52,-53-53,0 1,0 26,0-27,0 1</inkml:trace>
  <inkml:trace contextRef="#ctx0" brushRef="#br0" timeOffset="62959.4998">11007 3545,'0'-26,"26"-27,27 53,-26 0,-1 0,27 0,-27 26,27 27,-26-26,-27 25,79 1,-79 0,27 27,-27-1,0 53,52-52,-52-1,0 27,0-27,0-26,0 0,0-26,0-1,0-26,-52 0,-1 0,0 0,0 0,26 0,-26 0</inkml:trace>
  <inkml:trace contextRef="#ctx0" brushRef="#br0" timeOffset="63782.2529">11933 4180,'0'-26,"53"26,-27 0,27 0,-27 0,54 0,-54 0,-26 26</inkml:trace>
  <inkml:trace contextRef="#ctx0" brushRef="#br0" timeOffset="63927.2093">12065 4498,'26'0,"27"0,-26 0,-1 0,1 0</inkml:trace>
  <inkml:trace contextRef="#ctx0" brushRef="#br0" timeOffset="65050.8722">13996 3333,'0'-26,"0"26,0 79,0 1,0-1,0 0,0 27,27 0,-27-79</inkml:trace>
  <inkml:trace contextRef="#ctx0" brushRef="#br0" timeOffset="65311.7935">13679 4154,'26'0,"80"-27,-79 27,26 0,26-53,0 53,54-53,-1 53,0 0,-52 0,-27 0,-27 0</inkml:trace>
  <inkml:trace contextRef="#ctx0" brushRef="#br0" timeOffset="65701.6769">13996 4392,'27'0,"-1"0,54 0,-27 0,-27 0,1 0,-27 53,0-27,0 27,-27-26,1 25,79-52,26 0,27 0,0 0,26-52,-79 52,-27-53</inkml:trace>
  <inkml:trace contextRef="#ctx0" brushRef="#br0" timeOffset="65936.6064">15081 3492,'0'53,"0"26,0 27,0 0,0 0,0 26,0-26,0 0,0-53,-26 26,-1-52,-52 26,0-53</inkml:trace>
  <inkml:trace contextRef="#ctx0" brushRef="#br0" timeOffset="66570.4158">13441 3942,'-27'0,"27"53,-53 0,53-27,0 54,0-27,0 26,27 0,52 27,1-53,78 26,1-26,0-53</inkml:trace>
  <inkml:trace contextRef="#ctx0" brushRef="#br0" timeOffset="67502.1366">15240 3413,'0'26,"0"27,0 27,0-1,79 0,-79-52,27-27,-27 53,26-53,-26-27,0 1,0-27,0-27,0 28,53 25,-53-26,27 53,52 0,-52 0,25 53,-25-26,26 25,-53-25,26-1,-26 27,0 0,0 0,53-53</inkml:trace>
  <inkml:trace contextRef="#ctx0" brushRef="#br0" timeOffset="68326.8891">16536 3810,'-26'26,"26"1,-53 26,53-1,0 1,0 0,0 0,0-26,79 52,-52-79,26 0,-27 0,27 0,0-26,-53-1,53-52,-53 26,0 0,0 26,0-25,0 78,0 27,0 0,0 0,0 0,53 26,-27-53,27 27,-26-26,26 26,-27-53</inkml:trace>
  <inkml:trace contextRef="#ctx0" brushRef="#br0" timeOffset="69968.3964">17595 3545,'-27'0,"27"27,-26-1,26 27,0 0,-53 0,53 26,0 1,0-1,26 53,-26-52,80-1,-54-26,27 26,-53-52,80-27,-28 26,1-26,27 0</inkml:trace>
  <inkml:trace contextRef="#ctx0" brushRef="#br0" timeOffset="70426.2591">18071 3836,'-53'0,"53"53,0 0,0 0,0 26,0 27,0-53,0 0,27-27,-27 27,26-53,27 0,-53-53,0 0,0 1,0-1,26 0,-26 26,0 1,27 26,52 0,-52 0,-1 0,27 53,-26-27,-27 27,52-26,-52-1,0 27,0-27</inkml:trace>
  <inkml:trace contextRef="#ctx0" brushRef="#br0" timeOffset="71295.9981">18680 3651,'0'0,"53"26,-27 27,27 0,-27 0,27 27,-26 25,-27-25,0-1,0 0,0 1,0-1,-53 1,26-27,-26-27,27 27,-53-27,52-26,1 0,26 0</inkml:trace>
  <inkml:trace contextRef="#ctx0" brushRef="#br0" timeOffset="71775.8541">19447 4392,'53'0,"0"0,-27 0,27 0,26-53,1 53,-27 0,-27 0</inkml:trace>
  <inkml:trace contextRef="#ctx0" brushRef="#br0" timeOffset="71985.7911">19632 4127,'0'0,"0"53,0 0,53 0,-53 0,53 26,-53-52,0-1,26-26,-26 53</inkml:trace>
  <inkml:trace contextRef="#ctx0" brushRef="#br0" timeOffset="72953.5007">20981 3228,'0'26,"0"1,0 25,0 1,0 27,0 52,0-53,0-52</inkml:trace>
  <inkml:trace contextRef="#ctx0" brushRef="#br0" timeOffset="73177.4334">20690 3995,'106'-27,"0"-25,26 52,-26-80,-26 80,-1 0,0 0,-26 0,-26 0,-27 0,53 0,-53 27</inkml:trace>
  <inkml:trace contextRef="#ctx0" brushRef="#br0" timeOffset="73598.3072">21114 4180,'0'0,"53"0,-27 0,27 53,-26-53,-27 26,26-26,-26 53,0-53,0 27,-53-27,80 26,-1-26,53 0,1 80,-1-80,-26 53,-53 0,-26 26,-27-79,-53 26,53-26,0 0</inkml:trace>
  <inkml:trace contextRef="#ctx0" brushRef="#br0" timeOffset="73867.2264">21960 3942,'53'79,"-53"-26,0 0,53 0,-53 0,0 26,0-26,0 0,-26 0,26 0,-53-26,0 25,-26-25,-1-27</inkml:trace>
  <inkml:trace contextRef="#ctx0" brushRef="#br0" timeOffset="74483.0417">20532 3810,'0'26,"0"27,-53 0,53 0,-53 26,53-26,0 0,0 26,53 1,53 26,26-27,0-26,80 0,-80-53</inkml:trace>
  <inkml:trace contextRef="#ctx0" brushRef="#br0" timeOffset="75614.7021">22093 3466,'0'26,"0"1,0-1,0 27,0-27,0 27,53-53,-53-53,0 27,0 0,26-27,-26 26,53 27,0 27,-27 26,27-27,-53 27,53-27,-53 1,53 52,-53-26,53-53</inkml:trace>
  <inkml:trace contextRef="#ctx0" brushRef="#br0" timeOffset="76334.4861">23257 3836,'0'-53,"0"106,0 0,0 0,0 0,0 0,0 26,0-26,53 0,0-53,-27 0,1 0,-27-26,79-27,-79 26,26 1,-26-27,0 26,0 1,0 52,0 1,53 26,-26-27,26 54,26-54,-26-26,-26 0</inkml:trace>
  <inkml:trace contextRef="#ctx0" brushRef="#br0" timeOffset="76978.2925">24156 3492,'-26'-53,"0"53,-1 0,27 53,-53 0,53 0,0 26,0 1,0-1,0 1,0-1,0 0,53 27,-53-53,27 0,-27 0,52-53,-52 53,27-27,26-26,-27 0,27 0</inkml:trace>
  <inkml:trace contextRef="#ctx0" brushRef="#br0" timeOffset="77368.1759">24527 3863,'0'26,"0"1,0 25,26-25,-26-1,0 27,0-26,53 26,-53-53,0-27,0-26,27 0,-27 27,0-27,53 53,-53-53,26 53,27 0,0 27,-53-1,79 27,-79-27,27 27,-27 0,0 27,0-28,0-25</inkml:trace>
  <inkml:trace contextRef="#ctx0" brushRef="#br0" timeOffset="78048.9716">25083 3413,'0'-27,"26"27,-26 0,53 0,0 27,0 52,0-52,-27 26,-26-27,79 27,-79 26,27-26,-27 27,53-1,-53 0,0 1,26 26,-26-54,0-25,0 26,0-53,-26 0,-27 0,26 0,1 0,26 53,-26-53,26-27,-53 27,53-26,-27 26</inkml:trace>
  <inkml:trace contextRef="#ctx0" brushRef="#br0" timeOffset="78350.881">26273 4074,'0'53</inkml:trace>
  <inkml:trace contextRef="#ctx0" brushRef="#br1" timeOffset="88977.692">2566 5159,'0'-53,"-26"53,-53 0,26 0,0 27,0-27,0 26,27-26,26 53,-53-53,53 26,0 1,0-1,0 27,0-26,53 52,-53-26,26 0,-26 0,0 0,0 0,0-27,0 1,-53-27,53 0,0-27</inkml:trace>
  <inkml:trace contextRef="#ctx0" brushRef="#br1" timeOffset="89270.6041">2884 5450,'0'0,"0"53,-53-27,53 1,-26 26,26-27,0 27,26-53,27 0,0 0,0 0,-27-26,-26-1,0-26,0 27,0-1,-26 27,-1-52,-26 52,1 0,25 26,27 27</inkml:trace>
  <inkml:trace contextRef="#ctx0" brushRef="#br1" timeOffset="89727.4666">3175 5847,'0'26,"53"-26,-27 0,27-26,0-53,-26-27,-27 0,53-26,-53 26,0 53,0 26,0-25,-80 78,80 80,-26-27,26 1,0-1,0 27,0-27,0 1,0-28,0 28,0-54,0-26,0 27,26-27,27 0,0 0,0-27</inkml:trace>
  <inkml:trace contextRef="#ctx0" brushRef="#br1" timeOffset="89921.4087">3598 5424,'27'79,"-27"-26,0 26,0 27,-53 0</inkml:trace>
  <inkml:trace contextRef="#ctx0" brushRef="#br1" timeOffset="90079.3614">3572 6032,'53'0,"-27"0,-26 53,27-53,26 0</inkml:trace>
  <inkml:trace contextRef="#ctx0" brushRef="#br1" timeOffset="90238.3137">3889 5741,'0'-26,"0"79,0 52,-53-25,-52-1</inkml:trace>
  <inkml:trace contextRef="#ctx0" brushRef="#br1" timeOffset="90409.262">2302 6614,'0'-53,"106"0,26 1,106 52,-26-80,-27 80,0 0,-26 0,-80 0,-52 0</inkml:trace>
  <inkml:trace contextRef="#ctx0" brushRef="#br1" timeOffset="91887.8187">5980 5477,'26'0,"27"0,26 0,-26 0,-26 52,26 1,-53 27,26-1,-26-26,0 26,0-26,0-26,-53-27,53 53,0-80,0 1,0-54,27-25,-27-1,105-27,-105 81,53 25,-53 54,0-1,0 27,0 0,0-27,0 1,0 26,27-27,-27 1,53 26,-27-1,54 1,-1-53,0 0</inkml:trace>
  <inkml:trace contextRef="#ctx0" brushRef="#br1" timeOffset="92672.5831">7303 5318,'0'-53,"0"-26,0 52,0-26,-53 53,53-26,-80 26,27 0,27 0,-27 0,53 26,0 27,0-26,-27 25,27 28,0-27,0 0,0 26,27 0,-27 1,0-1,26 1,-26-28,0 1,0-26,53 26,-53-27,0 1,0 26,27-53,-27 26,26-26,1 0,26 0,-27 0,27-26,0-54</inkml:trace>
  <inkml:trace contextRef="#ctx0" brushRef="#br1" timeOffset="93047.4707">7408 5768,'53'53,"0"-1,-53 1,53-26,0 26,-53 0,0-106,0-27,26 27,-26 27,0-27,53 53,-26 0,-1 0,-26 27,53-1,-53 27,0-27,0 1,0 26,0-27</inkml:trace>
  <inkml:trace contextRef="#ctx0" brushRef="#br1" timeOffset="93542.3222">7964 5186,'0'-53,"26"53,27 0,27 53,-54-53,27 52,-53-25,27 26,-27-27,0 1,0 26,0-27,0 1,0 25,0 28,52-27,-52 0,53 0,-53 0,53-1,-53-25,53 26,-53-27,0 27,0-26,-26-27,-27 53,0-53,-26 52,-1-52,54 0</inkml:trace>
  <inkml:trace contextRef="#ctx0" brushRef="#br1" timeOffset="94451.0494">9260 5609,'0'0,"0"53,0 0,0 0,0-27,80 27,-27-53,26 0,0 0,1-53,-1 27,-52-27,-27 26,0-26,0 53,-27 0,27 27,0-1,0 1,0 26,53-27,-26 27,26-53,-53 53,26-53,-26 26,-53 27,-26-53,-54 0,28 53,-1-53</inkml:trace>
  <inkml:trace contextRef="#ctx0" brushRef="#br1" timeOffset="94636.9933">9287 5238,'0'-52,"0"104,0-25,0-1</inkml:trace>
  <inkml:trace contextRef="#ctx0" brushRef="#br1" timeOffset="95575.7119">10530 5106,'-26'0,"26"-26,0 52,0 1,0 26,0 26,0 0,0 27,0-27,0-26,0 0,0-26,0 26,0-27,0 27,0 0</inkml:trace>
  <inkml:trace contextRef="#ctx0" brushRef="#br1" timeOffset="96148.5401">10795 5265,'53'-53,"-53"27,26 26,-26 0,53 52,-53 1,0 27,0 26,0-27,0 0,0 1,0-27,0 0,0-27,53-26,-26 0,-1 0,-26 26,80 27,-54 0,27 0,26-53,1 27,-1-27,-26 0,0 0,0 0,-53-80,26 27,-26 27,0-1,-26 27,-1-79,-26 79,27 0,26 27,0-1,0 0,0 27,53-26,0-27,26 79,1-79,-1 0,-26 0,-27-26</inkml:trace>
  <inkml:trace contextRef="#ctx0" brushRef="#br1" timeOffset="96511.4311">10504 5265,'0'-27,"53"27,0 0,0 53,0-53,0 53,-1-53,1 53,53-53,-26 0,-1 53,27-53,-27-26</inkml:trace>
  <inkml:trace contextRef="#ctx0" brushRef="#br1" timeOffset="97568.1141">10266 5212,'0'-53,"26"53,-26 27,0 52,53-79,27 0,-27 0,26 0,27 0,-53 0,0-27,-27 27</inkml:trace>
  <inkml:trace contextRef="#ctx0" brushRef="#br1" timeOffset="98896.7154">12885 5212,'0'-26,"0"-1,0 27,0-53,-53 53,0 0,0 0,27 0,-27 0,-26 53,52-26,-26 25,53-25,0-1,0 27,0-26,53 26,-26-27,26 27,26-27,-53 27,-26-26,53 26,-53 0,0-27,0 27,-53-53,1 0,25 0,-26 0,0 0,27 0,26-79,0 26</inkml:trace>
  <inkml:trace contextRef="#ctx0" brushRef="#br1" timeOffset="99525.5267">13123 5371,'0'0,"-26"53,26-27,0 1,0 25,0-25,0-1,0 54,26-54,54-26,-54 0,1 0,26 0,-27 0,53-106,-79 80,0-1,0-25,0 25,0 54,0-1,0 53,27-52,-27-1,0 27,53-26,-27-27</inkml:trace>
  <inkml:trace contextRef="#ctx0" brushRef="#br1" timeOffset="99997.3851">13626 5741,'27'0,"-27"27,52-1,-25 53,-27-26,53-53,-27-53,-26 1,53-1,-53 0,0 0,53 26,-53 1,27 26,-27 0,0 26,52 27,-52-26,0-1,27-26,-27 53,26-53,27 0,-26-53,-27 27,53 26,-53-80,79 27,-52 27,25 26,-52 26,80 27,-80-26,26 52,-26-26,0-26,0-1</inkml:trace>
  <inkml:trace contextRef="#ctx0" brushRef="#br1" timeOffset="101298.9944">15425 5450,'0'-26,"-26"26,26 53,-53-27,53 0,0 27,0-26,26-27,54 0,-27 0,-53-53,0 26,0-25,0 25,-27 1,1 26,26-53,-53 53,53 26,53-26,53 0,52 0,27 0,-79 0,-26 0,-1-53,-79 0,0 27,0-1,-26-25,-1 52,-52-53,26 53,26 0,27 0,0 53,0 26,0 27,27 26,-27 27,79 26,-79-53,0 1,0-28,0-25,0-27,0-27,-26 27,-27-26</inkml:trace>
  <inkml:trace contextRef="#ctx0" brushRef="#br1" timeOffset="101479.9399">15849 6032,'26'-26,"27"26,26 0,1-53,26 53,-27 0,27 0,-53 0</inkml:trace>
  <inkml:trace contextRef="#ctx0" brushRef="#br1" timeOffset="102182.7293">17251 4921,'0'-79,"0"52,-53 27,53 53,0 26,0-26,26 53,-26-26,0-1,53 0,-53 1,53 25,0-52,-26 0,52 0,-26-53</inkml:trace>
  <inkml:trace contextRef="#ctx0" brushRef="#br1" timeOffset="102640.5919">17833 5450,'0'53,"26"0,-26 26,53-26,-53 27,53-27,-53-27,53 27,-26-53,26-53,-53 0,0-26,26 26,-26 0,0 0,26 53,27 0,-26 53,26-27,0-26,0 53,-27-53,27 0,-53 0,0-53,-27 0,27-26,-26 53,26-1,0-26,0 80</inkml:trace>
  <inkml:trace contextRef="#ctx0" brushRef="#br1" timeOffset="102894.5157">19024 5768,'0'0,"26"53,27-53,-27 0,27 0,-53-27,0 1,0-1,-53-52,0 52,1-26,-28 0</inkml:trace>
  <inkml:trace contextRef="#ctx0" brushRef="#br1" timeOffset="103608.3015">16986 5053,'27'0,"26"0,0 0,-27 0,53 27,1-27,52 0,0 0,27 0,-53 0,-27 0,-26 0</inkml:trace>
  <inkml:trace contextRef="#ctx0" brushRef="#br1" timeOffset="104670.9822">18971 5582,'0'0,"0"27,0 26,26 0,-26 0,27-53,-27 79</inkml:trace>
  <inkml:trace contextRef="#ctx0" brushRef="#br1" timeOffset="105913.6097">20029 5556,'-26'0,"26"53,0-27,0 1,79-27,-53 0,1-27,26 1,-53-54,26 28,-26 25,0-26,-26 27,-27 26,26 0,-26 26,27 27,-27 0,53 0,-26 0,26 26,0-26,26-26,53-27,-26 53,27-53,-1 0,0 0,1 0,-27 0</inkml:trace>
  <inkml:trace contextRef="#ctx0" brushRef="#br1" timeOffset="106174.5314">20664 5344,'0'53,"0"0,0 0,0 26,-53 1,53-1,-26 1,26-54,0 0</inkml:trace>
  <inkml:trace contextRef="#ctx0" brushRef="#br1" timeOffset="106409.4607">20505 5556,'0'0,"80"0,-1 26,0-26,-26 53,0-53,27 80,-54-27</inkml:trace>
  <inkml:trace contextRef="#ctx0" brushRef="#br1" timeOffset="106859.3259">21114 5212,'-27'0,"27"53,0 26,0 1,0-1,0 27,80 53,-80 26,79 26,-79-78,27-27,-27-27,52 0,-52-52,0-27,0-80,0 1,0 0,0-27</inkml:trace>
  <inkml:trace contextRef="#ctx0" brushRef="#br1" timeOffset="107345.1801">21140 5450,'27'0,"26"53,0-53,-1 53,1-53,27 53,-54-53,-26 53,0-27,-53-26,-53 53,27-53,-27 27,53-27,27 0,26 53</inkml:trace>
  <inkml:trace contextRef="#ctx0" brushRef="#br1" timeOffset="109091.656">21749 5556,'-27'0,"27"26,0 54,0-27,0-27,27-26,26 0,0-26,-53-27,79 26,-79 1,0-27,26 53,54 79,-80-52,53 26,-53 0,26-27,-26 1,53-27,-26 0,-27-53,52 0,-52 0,80-27,-80 54,26 26,-26-27,53 54,-53-1,53 27,-53-26,53 26,0-53,-27 26,27-26,27 0,-1 0,27-53,-27-26,1 26,-54-26,-26-1,0 27,0 53,-26 0,-27 0,-27 0,27 27,27 26,26-27,-53 27,53-27,0 1,27 26,-1-27,0-26,27 53,-26-53,26 0,-27 0,-26 27,27-27,-1 0,27 0,-26 0,-1 0,27 0,-53-53,26 53,-26 26,53-26,27 27,-27-27,-27 0,-26 0,0 0,0 53</inkml:trace>
  <inkml:trace contextRef="#ctx0" brushRef="#br1" timeOffset="110109.3506">23495 5133,'0'-27,"0"-26,0 27,0 105,26 80,-26-27,0 27,53-27,-53-26,53-27,-53-26,53 27,-53-54,53-26</inkml:trace>
  <inkml:trace contextRef="#ctx0" brushRef="#br1" timeOffset="110359.2756">23495 5741,'0'-53,"26"53,1 0,26 0,0 0,26 0,1 0,-1 0,27 0,-53 0</inkml:trace>
  <inkml:trace contextRef="#ctx0" brushRef="#br1" timeOffset="110590.2063">24077 5582,'0'-26,"0"26,0 26,0 1,0 26,0-27,0 27,53 27,-53-54,0 0,26-26,-26 53,53-53</inkml:trace>
  <inkml:trace contextRef="#ctx0" brushRef="#br1" timeOffset="110762.1547">24236 5238,'0'-52,"0"131,0-26,0 0</inkml:trace>
  <inkml:trace contextRef="#ctx0" brushRef="#br1" timeOffset="111481.9387">24712 5715,'0'-27,"0"-52,0 26,-26 53,-1 0,-26 0,-26 53,52-27,27 1,-26-27,26 79,0-79,79 0,-52 0,26-26,-27 26,-26 53,53 26,26-26,-26-27,0-26,27 53,-27-53,26-26,0-1,1-52,-54 0,27-54,-53 1,53-53,-53 26,0 80,0 52,-26 27,26-79,-27 79,-26 26,53 27,-53 53,53 26,0-26,0-26,0-1,0 0,0 1,80-1,-54-26,27 0,0 26,26-79</inkml:trace>
  <inkml:trace contextRef="#ctx0" brushRef="#br1" timeOffset="112504.6318">26432 5080,'0'-53,"-27"53,1 0,-27 0,0 0,-26 0,52 0,1 26,-27-26,53 53,0 27,0-54,26 27,1-27,52 27,-26-26,-53 26,53-27,-53 1,0 25,0 1,-79-53,26 53,0-53,26 0,-26 0,53-26,80-1</inkml:trace>
  <inkml:trace contextRef="#ctx0" brushRef="#br1" timeOffset="112884.5177">26644 5371,'26'0,"0"0,27 0,-26 0,-1 0,27 0,0 0,-53-53,0 26,0 1,0-27,-26 27,-27 26,0 0,53 26,-27 27,27 0,0 0,0 0,0-27,53 53,-26-52,26 26,-27-53,27 53,53-53,-27 0</inkml:trace>
  <inkml:trace contextRef="#ctx0" brushRef="#br1" timeOffset="114091.1557">27331 5186,'0'-53,"0"26,-52 27,25 0,-26 0,27 0,-27 0,26 53,-26 0,53 0,-26-27,26 1,0-27,53 0,0 0,0 0,0 0,0 0,-1-53,-52 79,0 1,0-1,0 27,0 27,0 25,0-52,0-26,0-1,27-26,-27 53,53-53,0 0,-27 0,-26-26,53-1,-53 1,0-27,27 0,-27 0,53-26,-53 26,26 26,-26 1,26 26,-26-53,0 106,0 0</inkml:trace>
  <inkml:trace contextRef="#ctx0" brushRef="#br1" timeOffset="115535.7222">27966 5238,'0'0,"0"53,0 0,0 0,0-26,0 26,0-27,0 27,27 0,26-53,0 0,-53-27,53-26,-53 27,26-27,-26 80,53-27,-26 79,52-79,-26 0,0 0,0 0,0-27,-27-25,-26-1,53-27,-53-26,0 54,0-1,-27 53,-25 0,25 0,27 53,-53 26,53 0,0-26,0-26,0-1,0 27,53-27,0-26,-27 0,1 0,-27 53,53-53,-27 0,27 0,-26 0,26 0,-53-26,26 52,-26 1,53 26,-53 26,79-52,-26 26,0-53,-53-27,80-26,-80 0,52-26,-52 26,27 26,26 27,-53 0,26 53,-26-26,0-1,53 27,-53-26,27-1</inkml:trace>
  <inkml:trace contextRef="#ctx0" brushRef="#br1" timeOffset="116318.4873">29713 5159,'0'-26,"-27"26,-79 53,27 52,0 1,26-26,53-1,0-26,0 0,0 0,79-53,53 53,54-53,-1-27,-26-26,-1-26,-25-1,-80 1,-53 26,0 0,0 27,-27 26,-26 0,-26 26,26 27,26 0,27-26,0-1,0 27,27-27,52-26,27 53,79-53,-26 0,-53-53,53 0,-54 1,-78 25,-27 1,0-27,-27 53,1 0,-27 0,0 0,27 0,26 53,0 0,0-1,0 1,0 0,53 0,-27-26,27 26,-53-27,26-26,-26 27,0-27,-52 0,-28 0,1 0,52 0,27 52,-26-52</inkml:trace>
  <inkml:trace contextRef="#ctx0" brushRef="#br1" timeOffset="116713.3688">31512 5768,'0'0,"26"0,-26 0</inkml:trace>
  <inkml:trace contextRef="#ctx0" brushRef="#br1" timeOffset="122031.7728">5318 7064,'0'-53,"0"80,0 52,27-26,-27 0,53 0,-53 0,52-27,-25 27,26-53,-27 26,27-26,27-26,-80-27,26 27,-26-1,0-26,26 53,27 27,0-1,27 27,-54-53,1 27,26-27,-53-53,0 0,0 0,0 0,-27 26,27-25,-53 52,80 0,26 0,-27 0,27 0,0 0</inkml:trace>
  <inkml:trace contextRef="#ctx0" brushRef="#br1" timeOffset="122353.6762">6403 7302,'26'27,"27"-27,53 0,-26 0,-1 0,0 0,27-27,0-26,-53 0,-27 0,-26 1,0-1,0 0,0 0,-53 53,0 0,1 0,-1 26,0 1,26-1,27 27,0 0,0 0,0-27,0 27,27-26,26-27,0 79,-1-79,28 27,-1-27,1 0,25 52,-78-52</inkml:trace>
  <inkml:trace contextRef="#ctx0" brushRef="#br1" timeOffset="122997.483">8149 6799,'0'-26,"0"52,27 54,-27-27,0 26,53 1,-53-1,0 0,26 1,-26-27,53-27,-27-26,1 0</inkml:trace>
  <inkml:trace contextRef="#ctx0" brushRef="#br1" timeOffset="123335.3816">8546 6932,'0'0,"-53"53,27-27,-27 27,53-26,-53-27,53 52,0 1,0-53,0 27,53-27,-53 26,26 27,1-26,52-27,-52 0,25 0,54-27</inkml:trace>
  <inkml:trace contextRef="#ctx0" brushRef="#br1" timeOffset="123711.2688">8811 7117,'26'0,"-26"26,27-26,-27 80,26-54,-26 1,0 26,53 0,-27-53,-26-53,0 0,53-27,-53 54,0-1,27 27,-27 0,53 53,-53-26,53-1,-27 27,27-53,0 27</inkml:trace>
  <inkml:trace contextRef="#ctx0" brushRef="#br1" timeOffset="123972.1905">9657 7249,'-26'0,"26"27,-53 26,53 0,53-53,26 0,-26 0,-26 0,-1 0,-26-53,0 26,0-26,-26 27,-27 26,0-53,-27 53,54 0,-1 0,-25 53,52-27</inkml:trace>
  <inkml:trace contextRef="#ctx0" brushRef="#br1" timeOffset="124863.9229">10239 7064,'0'27,"0"25,27-25,-27 26,26 0,-26 26,53-52,-53-1,27 53,-1-79,54-26,-80-1,26-25,-26-1,53 26,-53-26,26 106,27 0,0-53,0 53,0-53,0 0,-27 0,-26-26,53-1,-53-26,0-26,0 26,0 26,0 1,0 26,-53-53,53 27,27 26</inkml:trace>
  <inkml:trace contextRef="#ctx0" brushRef="#br1" timeOffset="125568.7114">11880 6614,'0'-53,"-27"53,27 27,-53 52,53 1,0 25,0 1,0-26,0 25,27-52,-27 0,53 0,-53-26,53-27,0 53,-27-53,27 0</inkml:trace>
  <inkml:trace contextRef="#ctx0" brushRef="#br1" timeOffset="125906.61">12277 6879,'26'0,"-26"53,0 26,27-26,-27 0,0 0,0 0,0 0,0 0,53-53,-27 0,-26-27,53-26,0 27,-27 26,-26 26,80 27,-27-26,-27-1,27 27,-53-27,53-26,-53 53,26-53</inkml:trace>
  <inkml:trace contextRef="#ctx0" brushRef="#br1" timeOffset="126319.4861">13282 6985,'-53'-27,"0"27,0 0,-26 0,26 0,27 53,26 0,26 0,1-53,25 0,-25 0,26 0,-53-26,26 26,27 52,-53-25,80 26,-28-53,-25 53,-1-53</inkml:trace>
  <inkml:trace contextRef="#ctx0" brushRef="#br1" timeOffset="126565.4119">13573 6667,'0'27,"0"26,27 26,-27 0,0 27,53-26,-53-1,0-26,0 0,0 0,0 26,0-53</inkml:trace>
  <inkml:trace contextRef="#ctx0" brushRef="#br1" timeOffset="126762.3532">13388 7064,'0'-26,"0"-27,53 53,53 0,-27 0,27 26,-27-26,1 0,-27 0</inkml:trace>
  <inkml:trace contextRef="#ctx0" brushRef="#br1" timeOffset="127182.2272">11113 6958,'-53'0,"-27"0,1 0,-1 0,28 0,104 0,54 0,27 0,52 0,79-53,1 53,-27 0,-26 0,-27 0,-53 0,1 0,25 0,-52 0,-26 0</inkml:trace>
  <inkml:trace contextRef="#ctx0" brushRef="#br1" timeOffset="130249.3068">15478 7011,'0'-79,"0"79,0-53,-26 53,26-27,-53 27,-27 0,27 0,27 27,-27 26,53 0,-53 0,53 0,-79 26,79-53,0 1,0 26,79-53,-26 0,0 0,0 0,0-53,-27 26,27 1,-53-27,27 27,-27-27,0 0,0 79,0 27,0-26,0-1,0 27,0-27,26-26,-26 53,53 0,0-53,-27 0,27 0,-26 0</inkml:trace>
  <inkml:trace contextRef="#ctx0" brushRef="#br1" timeOffset="130630.1925">15690 6799,'26'0,"27"0,-53 27,53 26,-53-27,53 27,-53-26,26 26,1-53,-27-80,53 27,-53 0,53-26,-53 26,26 0,1 53,52 27,-79 26,27-27,-27 27,0-27,52 27,-52 0,0 0,-26-53</inkml:trace>
  <inkml:trace contextRef="#ctx0" brushRef="#br1" timeOffset="131409.9583">16536 6747,'-26'0,"26"52,0-25,79 26,-79 0,53-27,-53 1,27-27,-27 53,53-53,0 0,0-27,-53 1,52-27,-52 0,0 26,0 1,0 79,0-27,0 27,0 0,0-26,27-1,-27 27,53-53,0 53,-27-53,1 0</inkml:trace>
  <inkml:trace contextRef="#ctx0" brushRef="#br1" timeOffset="131912.8076">17383 6561,'-53'-26,"53"-27,-26 53,26-53,-27 53,1 0,-27 0,53 79,-27-26,27 27,0-1,0 0,0 1,0-1,0 1,0-27,0 26,0-26,0-27,0 1,0 26,0-27,0 1,53 52,-26-26,26-53,-27 0,27 0,0 0,0 0,0 0,-27-106</inkml:trace>
  <inkml:trace contextRef="#ctx0" brushRef="#br1" timeOffset="132249.7065">17648 7117,'0'53,"0"0,0 0,26-27,-26 27,27-26,-1 25,-26-104,53-28,-53 1,0-1,53 28,-53-1,26 53,1 0,-27 53,106-1,-106-25,53-27,-53 53,26-53,-26 79</inkml:trace>
  <inkml:trace contextRef="#ctx0" brushRef="#br1" timeOffset="132729.5625">18177 6641,'0'-53,"0"26,0 27,0-26,26 26,54 0,-54 53,27 0,-53 0,27 26,-27 27,0-53,0 0,0 0,0 0,52 26,-52-53,0 1,53 26,-53 0,53-27,-53 27,53-27,-53 27,0 0,-26-26,-1-27,-26 79,0-79,-26 27,53-27</inkml:trace>
  <inkml:trace contextRef="#ctx0" brushRef="#br1" timeOffset="133946.1974">19473 7355,'-53'0,"53"-26,-26 26,52 0,54 0,26 0,52 0,54 0,79 0,27 0,-1 0,27 0,-132-53,-27 53,-79 0,-53 0,0 0,-27 0,1 0,25 0,-78 0,26-27</inkml:trace>
  <inkml:trace contextRef="#ctx0" brushRef="#br1" timeOffset="134140.1392">21881 7011,'0'27,"0"-1,53 27,-53-27,53 27,-53-26,0 26,0-27,-53 54,-26-28,-54 28,27-80</inkml:trace>
  <inkml:trace contextRef="#ctx0" brushRef="#br1" timeOffset="134896.9121">19209 7117,'0'0,"53"0,-53 26,53-26,-53 53,0-26,0 26,0 0,-27 0,27-27,53 27,-26-53,25 26,1-26,27 0,26 53,-27-53,-26 0,0 0,-53 53,53-53</inkml:trace>
  <inkml:trace contextRef="#ctx0" brushRef="#br1" timeOffset="136237.5098">23178 6297,'0'-27,"0"1,52 26,-25 0,-1 0,27 0,27 0,-54 0,1 0,-27 79,52-79,-52 80,0-54,0 1,0 25,-52-25,52-1,-53 27,53 27,0-54,26-26,53 79,1-79,-1 0,1 0,-1 0,-26 0</inkml:trace>
  <inkml:trace contextRef="#ctx0" brushRef="#br1" timeOffset="136499.4312">23230 6482,'0'-26,"-26"26,26 0,53 0,0 0,79 52,0-52,27 0,-27 0,27 0,-53 0,-53 0</inkml:trace>
  <inkml:trace contextRef="#ctx0" brushRef="#br1" timeOffset="137015.2764">22966 7143,'0'0,"53"0,0 0,0 0,52 0,54 0,26 0,-52 0,25 0,-25 0,25 0,-25 0,-1 0,-79 0,-27 0</inkml:trace>
  <inkml:trace contextRef="#ctx0" brushRef="#br1" timeOffset="137735.0603">22834 7514,'0'-27,"26"27,0-53,27 53,0 0,27 0,-27 80,0-27,-53 0,0 0,0 0,0 26,-53-26,26-27,27 27,-26-53,26 27,26 26,1-53,26 0,26 0,-26 0,-27 0</inkml:trace>
  <inkml:trace contextRef="#ctx0" brushRef="#br1" timeOffset="137991.9833">22886 7726,'0'-27,"0"27,80 0,-27 0,26 0,1 0,-1 0,0 0,1 0,-1 0</inkml:trace>
  <inkml:trace contextRef="#ctx0" brushRef="#br1" timeOffset="138231.9113">23627 7726,'53'0,"-26"0,-27 52,53-52,0 0,-27 0,0 0</inkml:trace>
  <inkml:trace contextRef="#ctx0" brushRef="#br1" timeOffset="139152.635">24606 7620,'-53'0,"53"0,-26 0,26-27,-53 27,0-53,-26 53,26 27,26-27,27 79,-53-52,53 26,-79-27,79 0,0 54,53-54,26-26,-26 0,0 0,0 0,0 0,-27-79,27 52,-53 27,53 53,-26-26,26 26,-27-27</inkml:trace>
  <inkml:trace contextRef="#ctx0" brushRef="#br1" timeOffset="139379.5669">25718 7329,'52'0,"1"0,0 0,-53 53,0-1,-26-25,-27 26,-26-27,-1-26</inkml:trace>
  <inkml:trace contextRef="#ctx0" brushRef="#br1" timeOffset="140452.245">27411 6720,'0'-26,"0"26,0-27,106 27,-80 0,1 0,26 0,-27 0,-26 80,26-1,-26-26,0 0,-26 0,26 0,-53-27,53 1,0 25,0-25,27 26,52-53,27 0,26 0,-26 0,-27 0,-52 0</inkml:trace>
  <inkml:trace contextRef="#ctx0" brushRef="#br1" timeOffset="140661.1823">27490 6958,'53'-26,"27"26,-54 0,27 0,0 0,0 0,-27 0,27 0,-26 53,-1-53</inkml:trace>
  <inkml:trace contextRef="#ctx0" brushRef="#br1" timeOffset="141059.0629">26961 6588,'27'0,"-1"0,0 0,54 79,-80-26,26 26,-26 1,0-1,0 1,53-1,-53 0,0 1,53-27,0-27</inkml:trace>
  <inkml:trace contextRef="#ctx0" brushRef="#br1" timeOffset="141402.9593">28575 6561,'26'0,"-26"27,-26 52,26 1,-26 25,26-25,0-1,0 1,0-28,0 1,26 0,0-53,27 27,-26-27,-1 0</inkml:trace>
  <inkml:trace contextRef="#ctx0" brushRef="#br1" timeOffset="141867.8199">28866 6879,'0'-27,"0"27,27 0,25 0,54 0,0 106,26-53,-26 0,0-26,-53 25,-27-52,-26 53,0-26,0-27,-79 79,-80-79,-26 80,26-80,27 79,53-79,26 26</inkml:trace>
  <inkml:trace contextRef="#ctx0" brushRef="#br1" timeOffset="143058.4629">30612 7011,'0'-53,"0"27,0-27,0 53,-26-53,-27 53,26 0,1 0,-27 0,27 53,26-27,-80 27,80-26,0-1,27 27,-1-26,54-27,-28 0,1 0,-26 0,26 0,-53 0,26 0,-26-53,0-27,0 160,0-54,53 27,-53 0,80 26,-80-52,52-27,-52 53,27-53</inkml:trace>
  <inkml:trace contextRef="#ctx0" brushRef="#br1" timeOffset="143400.3603">30110 6747,'0'52,"0"1,0 27,0-27,0 53,0-27,0 27,53-27,-1 27,-25-53,26-53</inkml:trace>
  <inkml:trace contextRef="#ctx0" brushRef="#br1" timeOffset="143837.2292">31247 6641,'0'0,"0"53,0 26,0-26,0 0,0 0,53 0,-53 26,0-52,27-1,-27 27,0 0,0-27,53 54,-53-54,0 1,26-27,-26 26,27-26</inkml:trace>
  <inkml:trace contextRef="#ctx0" brushRef="#br1" timeOffset="144145.1368">31962 6456,'26'0,"54"26,-80 27,52 53,-52-27,53 27,-53 0,0 26,-26-26,-27 53,-26-27,-27-26,53-53,26-27</inkml:trace>
  <inkml:trace contextRef="#ctx0" brushRef="#br1" timeOffset="144369.0693">32359 7329,'52'0,"-52"53</inkml:trace>
  <inkml:trace contextRef="#ctx0" brushRef="#br1" timeOffset="145503.7291">26829 6482,'-27'0,"-52"79,0 27,26 26,26-52,27-1,-53 1,53-1,0 0,106-26,-27 53,80 0,0-27,-27-79</inkml:trace>
  <inkml:trace contextRef="#ctx0" brushRef="#br1" timeOffset="155274.7969">3757 8281,'0'-26,"0"-1,-53 27,53-53,-53 53,27 0,-27 27,26-1,-25 27,25 0,-26 0,0 26,53-26,-53 0,53-26,0 26,0-27,0 0,27 27,26 0,26 27,-79-27,0-27,-53 27,27-27,-1-26,-26 27</inkml:trace>
  <inkml:trace contextRef="#ctx0" brushRef="#br1" timeOffset="155559.7114">3863 8837,'-27'0,"27"53,-52-27,52 1,0 52,52-79,1 0,-26 0,26 0,-53-26,0-1,0 1,-80-54,27 80,1-26,25 26,-26 0,27 0</inkml:trace>
  <inkml:trace contextRef="#ctx0" brushRef="#br1" timeOffset="155777.646">4260 9101,'53'0,"0"0,-53 27,53-27,-53 53,0 26,-53-26,0 0,0 0,0-53</inkml:trace>
  <inkml:trace contextRef="#ctx0" brushRef="#br1" timeOffset="157067.259">4921 8916,'0'0,"0"53,53 0,-53 0,0 0,27 26,-27-52,0-1,53 27,-27-79,-26-27,0 0,0 0,0 0,26 53,27 0,-53 53,53-27,-53 1,53-27,0 79,0-79,-26 0,-27-53,0-26,0 26,0 0,0 27,26 26,27 26,0 27,26-27,-52 27,26-53,-1 53,-25-53,-1 0,54 0,-80-53,0 0,0 27,0-1,0-25,-27 52,1 0,26 0,0 52,0 1,0 27,26-54,27 27,-26-26,-1-27,27 52,0-52,26 0</inkml:trace>
  <inkml:trace contextRef="#ctx0" brushRef="#br1" timeOffset="158372.8672">6668 8361,'0'-27,"0"1,0 52,52 53,-52 107,0 25,0-25,0-28,53 27,-53-79,53 0,-53-53,27-26,-1-27,54 0,-54-80,27 1,-53-27,79-26,-79 52,53 27,-26 53,26 0,-27 27,27 26,-27 26,27-26,-26 0,26 0,-53-27,53 1,-53 52</inkml:trace>
  <inkml:trace contextRef="#ctx0" brushRef="#br1" timeOffset="158871.7175">7938 8969,'0'-26,"-53"26,0 0,26 0,1 0,-27 0,26 53,-26-1,53 28,-26-54,26 1,0 26,0-27,79-26,-26-26,-26-27,-27 26,79 1,-79-27,27 53,-1 0,-26 26,53 1,0 26,-27-27,27 1,-26 26,26-53</inkml:trace>
  <inkml:trace contextRef="#ctx0" brushRef="#br1" timeOffset="159329.5801">8281 9287,'27'0,"-1"0,27 0,-26 52,-1-52,27 0,-53-79,0 26,27 27,-27-27,26 53,27 53,0-53,26 53,-26-53,-26 53,-1-53,27 0,-27 0,-26-53,53 26,-53-26,0 0,-53 0,27 53,26 27,0 26,26 0,27 0,-26 0,52-27,1 27,-1 0,-26-53,0 26</inkml:trace>
  <inkml:trace contextRef="#ctx0" brushRef="#br1" timeOffset="161518.9229">11562 8202,'0'-53,"-53"159,53-27,0 27,0-27,-53 27,53 26,0-52</inkml:trace>
  <inkml:trace contextRef="#ctx0" brushRef="#br1" timeOffset="161788.8421">11218 8996,'53'0,"27"-27,-27 27,-1 0,1 0,0 0,27 0,-27 0,-27 0,1 0,25 0,-25 0</inkml:trace>
  <inkml:trace contextRef="#ctx0" brushRef="#br1" timeOffset="162157.7314">11430 9234,'0'0,"79"0,-79 26,27-26,-27 79,0-26,0 0,0-26,53-27,-27 0,1 0,26 0,0 0,-1 0,1-53</inkml:trace>
  <inkml:trace contextRef="#ctx0" brushRef="#br1" timeOffset="162388.6621">12171 8784,'0'-27,"26"27,1 27,-27 26,79 0,-79 0,0 26,0-26,0 26,0 1,0-1,0 0,-79 1,52-1,-26-79</inkml:trace>
  <inkml:trace contextRef="#ctx0" brushRef="#br1" timeOffset="162757.5513">11060 8837,'-80'0,"80"53,-26 26,26-26,0 0,0 0,0 26,0-26,26 53,54-53,-1 26,53-26,-26 0,26-53</inkml:trace>
  <inkml:trace contextRef="#ctx0" brushRef="#br1" timeOffset="163678.2751">12409 8493,'0'0,"53"53,-53 0,0 0,53-1,-53 28,0-54,26 1,27-54,-53 1,27-54,-27 28,0-28,53 27,-53 27,26-27,53 53,-79 26,53 27,-53 0,53 27,-53-28,0 28,0-1,0 1,0-54</inkml:trace>
  <inkml:trace contextRef="#ctx0" brushRef="#br1" timeOffset="165088.8514">13547 8943,'0'-53,"0"79,0 27,0 26,0 1,-27-1,27 1,0-28,0 28,0-54,53-26,0 27,-26-27,25 0,1 0,-26-53,-27 26,79 1,-79-27,0 0,0 0,0 0,0 0,-26 133,26-27,0 0,0-27,0 27,0-27,0 1,26 26,-26-27,80 27,-80-26,79-27</inkml:trace>
  <inkml:trace contextRef="#ctx0" brushRef="#br1" timeOffset="165935.5977">14923 8784,'0'-27,"0"-52,0 53,0-27,-80 26,54 27,-1-53,-26 53,27 0,-1 0,-52 80,53-27,26-1,-80 28,80-1,0 27,0 0,0-27,0 1,0-1,27 0,-27 1,26-1,-26-26,0-26,53 25,-53 1,26-53,-26 27,53-27,0 0,-26 0,26 0,0 0,26 0</inkml:trace>
  <inkml:trace contextRef="#ctx0" brushRef="#br1" timeOffset="166333.4783">15108 9287,'26'0,"27"0,-26 26,25 0,-52 27,53-26,-53 26,0-27,27 1,-27 26,0-80,0-52,53 26,-53-27,0 1,53 26,-53 0,53 53,0 0,-53 27,52 26,-52-27,53 27,-53-27,0 1,0 52,0-26,0-26</inkml:trace>
  <inkml:trace contextRef="#ctx0" brushRef="#br1" timeOffset="166767.3481">15849 8546,'0'-27,"26"-26,27 53,0 27,-27-1,27 1,-26 26,-27 0,53-1,-53 28,0-27,0 26,0 1,0-1,0-26,0 0,0 0,0-27,0 1,26-27,-26 79,0 0,0-26,-79-26,-1-27,1 53</inkml:trace>
  <inkml:trace contextRef="#ctx0" brushRef="#br1" timeOffset="167713.0643">16907 9287,'53'0,"0"0,53 0,26 0,80-27,131 27,54-53,0 53,-26 0,-54-53,-52 53,-80 0,-53 0,1 0,-54 0,-53 0,27 0,-53 53,-26-53</inkml:trace>
  <inkml:trace contextRef="#ctx0" brushRef="#br1" timeOffset="167928.9993">20055 8969,'27'0,"-1"27,-26 25,0-25,53-1,-53 27,0-26,0-1,0 27,0-26,-79 52,0-26,-54 0,27-53</inkml:trace>
  <inkml:trace contextRef="#ctx0" brushRef="#br1" timeOffset="168806.7361">16986 9048,'0'-52,"0"52,0 79,-26-26,26 0,-53 26,26-26,-25-27,25-26,27 53,-53-53,80 0,-1 0,27 27,0 26,0-27,0 54,26-1,-26-26,0-53</inkml:trace>
  <inkml:trace contextRef="#ctx0" brushRef="#br1" timeOffset="170740.1559">21616 8255,'-52'-53,"52"0,26 26,27 27,-27 0,27 0,0 0,0 0,0 0,-53 53,27-26,-27 26,0 0,0 0,-27-1,-26 28,27-54,26 27,-53-26,53-1,79 53,-26-79,26 0,27 0,0 0,-27 0,-26 0,-53 0</inkml:trace>
  <inkml:trace contextRef="#ctx0" brushRef="#br1" timeOffset="170991.0803">21775 8387,'-26'-26,"105"52,27-26,53 0,26 0,-26 0,-27 26,-79-26</inkml:trace>
  <inkml:trace contextRef="#ctx0" brushRef="#br1" timeOffset="171680.8736">21087 8943,'-53'0,"0"0,53 0,106 0,106 0,79 0,27 0,25 0,-104 0,78 0,27 0,-185 0,26 0,-106 0,1 0,-27 0,-27 0,-26 26</inkml:trace>
  <inkml:trace contextRef="#ctx0" brushRef="#br1" timeOffset="172798.5382">20770 9445,'-53'-26,"53"-1,53-26,0 53,26 0,-26 0,0 0,0 27,-27-1,-26 1,0 52,0 1,0-1,0-26,-26 0,26 0,-27-27,27 27,0 0,53-53,27 0,-1 0,0 0,1 0</inkml:trace>
  <inkml:trace contextRef="#ctx0" brushRef="#br1" timeOffset="173095.4491">20770 9710,'0'-27,"26"27,54 0,-1 0,0 0,27 0,27 0,-1 0,-53 0</inkml:trace>
  <inkml:trace contextRef="#ctx0" brushRef="#br1" timeOffset="173339.3759">21855 9710,'26'0,"1"0,78 0,-78 0,26 0,0 0,26-27,-53 27</inkml:trace>
  <inkml:trace contextRef="#ctx0" brushRef="#br1" timeOffset="173609.2949">22569 9181,'53'-53,"-53"26,0 27,0 27,-27 26,27 0,0 0,-26-1,26 28,0 52,0-26,0-53</inkml:trace>
  <inkml:trace contextRef="#ctx0" brushRef="#br1" timeOffset="173862.219">22463 9869,'27'0,"-1"0,27 0,0 0,26 0,1 0,-1 0,0 0,1 0,26 0,-53 0</inkml:trace>
  <inkml:trace contextRef="#ctx0" brushRef="#br1" timeOffset="175127.8389">22781 10398,'0'-53,"26"53,27 0,-27 0,1 0,52 53,-79 0,0-27,0 27,0-26,-26-1,26 27,0-27,26-26,54 0,26-26,-27 26,0-27,-26 27,-53-52</inkml:trace>
  <inkml:trace contextRef="#ctx0" brushRef="#br1" timeOffset="175940.5953">24368 8916,'80'0,"-28"-26,1 26,-26 0,-27 0,0 26,0 54,0-28,0 1,-80 0,28 0</inkml:trace>
  <inkml:trace contextRef="#ctx0" brushRef="#br1" timeOffset="176996.2785">26855 8466,'0'-26,"0"26,27 0,26 0,0 0,-27 0,27 0,-53 79,26-79,-26 80,0-1,0-53,0 1,-53-27,53 79,0-26,27-53,52 0,1 0,25 0,1 0,-26 0,-54 0</inkml:trace>
  <inkml:trace contextRef="#ctx0" brushRef="#br1" timeOffset="177243.2043">27040 8784,'0'-53,"27"53,-1 26,27-26,53 0,-27 0,1 0,-1 0,-52 0</inkml:trace>
  <inkml:trace contextRef="#ctx0" brushRef="#br1" timeOffset="177671.076">26379 8519,'0'-53,"0"80,0-1,0 27,0 27,0-1,53-26,-53 26,26 1,-26-1,80 0,-27-79</inkml:trace>
  <inkml:trace contextRef="#ctx0" brushRef="#br1" timeOffset="178128.9386">26882 8784,'-27'0,"27"-27,0 27,27 0,26 0,79 27,0-27</inkml:trace>
  <inkml:trace contextRef="#ctx0" brushRef="#br1" timeOffset="178532.8174">27861 8413,'0'0,"0"27,26 52,-26 1,0-1,27 0,-27 1,0-1,0 1,0-28</inkml:trace>
  <inkml:trace contextRef="#ctx0" brushRef="#br1" timeOffset="178922.7004">28337 8678,'26'0,"1"0,26 79,26-79,27 27,-27-27,-26 53,-26-53,-27 26,0 1,0-27,-80 53,1-53,-53 79,26-53,0 27,53-53</inkml:trace>
  <inkml:trace contextRef="#ctx0" brushRef="#br1" timeOffset="179515.5225">29448 7990,'0'-53,"27"53,-27 27,0 52,-27 27,27 53,0-54,0 1,0 0,0 0</inkml:trace>
  <inkml:trace contextRef="#ctx0" brushRef="#br1" timeOffset="179777.4439">29316 8863,'26'0,"54"0,-27 0,26 0,27 0,0 0,-1 0,-25 0,26 0,-53 0,-27 0</inkml:trace>
  <inkml:trace contextRef="#ctx0" brushRef="#br1" timeOffset="180174.3244">29607 9048,'53'0,"26"0,1 0,-28 0,1 0,0 80,-53-27,0-27,0 1,-26 26,-1-27,-26 27,27 0,79-53,26 0,27 0,79 0,1-53,-81 53,1-79</inkml:trace>
  <inkml:trace contextRef="#ctx0" brushRef="#br1" timeOffset="180362.2684">31194 8916,'-26'0</inkml:trace>
  <inkml:trace contextRef="#ctx0" brushRef="#br1" timeOffset="186825.3289">2963 10715,'0'-26,"0"-1,0 80,-26 0,26 0,0 27,0-1,-27 27,27-27,0 0,-52 1,52-27,0 0,0-106,0-27,0 1,0 0,26-1,-26-26,53 1,0 25,-53 27,79-26,-79 52,27 1,-27-53,26 52,27 54,-53 26,26 26,-26-26,53 26,-53 1,53-1,-53 27,27-53,-27 0,53 26,-53-26,0 26,26-52,-26 26</inkml:trace>
  <inkml:trace contextRef="#ctx0" brushRef="#br1" timeOffset="187088.25">2990 11192,'0'-27,"0"27,53 0,-27 0,27 0,0 0,0 0,26 0,-26 0,-26 0</inkml:trace>
  <inkml:trace contextRef="#ctx0" brushRef="#br1" timeOffset="187507.1243">3651 11350,'27'0,"-1"0,-26-53,0 27,53-27,-53 0,0-26,0 26,0-27,0 1,53 0,-53 26,0 0,0 26,-26 27,-1 53,27 27,-79-27,79 26,0 0,-27-26,27 27,0-27,0-1,27-25,-27 26,79-53,-26 53,-27-53,1 0,26 26</inkml:trace>
  <inkml:trace contextRef="#ctx0" brushRef="#br1" timeOffset="187876.0136">4233 10874,'-26'0,"-1"27,-25-1,52 0,-53 27,53-26,0-1,0 27,0-53,0 53,79-53,-26 27,-27-27,1 52,-27 1,0-26,0 26,-27-27,1 27,-53-53,52 27,1-27,26-27,79-26</inkml:trace>
  <inkml:trace contextRef="#ctx0" brushRef="#br1" timeOffset="188152.9303">4683 11086,'-26'0,"26"26,0 27,0 0,26 0,1-53,26 0,26 0,-53 0,1 0,-27-53,0 27,-53 26,-26-80,26 80,26 0,-26-26,27 26</inkml:trace>
  <inkml:trace contextRef="#ctx0" brushRef="#br1" timeOffset="188422.8493">5265 11297,'53'0,"-26"0,-27 27,26-27,-26 79,0-52,0 52,-53-26,0-53</inkml:trace>
  <inkml:trace contextRef="#ctx0" brushRef="#br1" timeOffset="190296.2873">8387 10107,'0'-27,"0"-26,0 27,-26 26,26 26,-27 80,27 27,0-28,0 1,0 0,0 26,0-26,0-26</inkml:trace>
  <inkml:trace contextRef="#ctx0" brushRef="#br1" timeOffset="190567.206">7990 11218,'27'0,"26"-26,-27 26,27-27,27 27,52-79,-26 79,26-53,-53 53,-26 0,-26 0,-27 26,0 27</inkml:trace>
  <inkml:trace contextRef="#ctx0" brushRef="#br1" timeOffset="190972.0841">8440 11403,'27'0,"26"0,-27 0,1 0,25 53,-52 0,0-26,0-27,-52 52,78-52,0 0,27 0,27 0,-1 0,-26 0,-53 27,0-1,0 27,-79 0,-27 0,26-26,1-27,26 0,0 0</inkml:trace>
  <inkml:trace contextRef="#ctx0" brushRef="#br1" timeOffset="191219.0104">9499 10662,'26'27,"27"52,-53-52,26 26,-26 0,0-1,0 28,0-1,-79 27,0 26,-54 1,-25-28,-28-52</inkml:trace>
  <inkml:trace contextRef="#ctx0" brushRef="#br1" timeOffset="191699.8659">7699 11033,'0'0,"0"53,0 26,0-26,0 0,0 26,0 27,0 0,0-27,53 27,27-53,26 0,-1-53</inkml:trace>
  <inkml:trace contextRef="#ctx0" brushRef="#br1" timeOffset="192666.576">9710 10504,'53'0,"0"0,-26 0,25 53,-52-1,0 28,0-27,0 0,0-27,0 27,0-106,27 0,-27-26,53-1,-53 1,53 0,0 79,-27 0,27 79,-53-26,79 0,-79 0,27 26,-27-26,0 27,0-1,0-53</inkml:trace>
  <inkml:trace contextRef="#ctx0" brushRef="#br1" timeOffset="193678.2724">10795 10980,'0'-53,"0"27,0 26,0 52,0 28,0-1,0 1,0-28,0 28,0-54,53 27,0-53,-27 0,1 0,26 0,-27 0,1-53,-27 27,53-27,-53-26,0-1,0 1,0 52,0 54,0 26,0 26,0-26,0 0,0-27,0 27,26-26,-26 26,53 0,-27-27,27-26,0 0</inkml:trace>
  <inkml:trace contextRef="#ctx0" brushRef="#br1" timeOffset="194308.0833">11721 10874,'0'-26,"0"-27,0 26,0 1,-53 26,53-53,-53 53,27 0,-1 0,-26 0,53 26,-53 1,53 26,-52 26,52 0,0 1,0-1,0 1,0-1,26 0,-26-26,0 27,0-27,0-1,53 1,-53 0,0-26,0 26,26-53,-26 26,27 27,52-53,1 0,-27 0,-1-26,1-27</inkml:trace>
  <inkml:trace contextRef="#ctx0" brushRef="#br1" timeOffset="194682.9709">12039 11297,'0'0,"52"0,-25 53,-27-26,53 26,-53-27,53 1,-53 52,0-132,0 0,0-26,0-1,26 27,-26 1,53 52,0 0,-53 26,27 0,-27 27,52-26,-52-1,0 54,0-27,0 0</inkml:trace>
  <inkml:trace contextRef="#ctx0" brushRef="#br1" timeOffset="195274.7933">12674 10689,'0'-80,"0"54,26 26,0 0,1 0,26 0,-27 26,27 27,0-26,-26 26,-27 0,53 26,-53 0,0 1,0-1,0 1,0 25,0-25,0-1,0-26,0 0,0-27,0 27,-80-53,27 0,0 0</inkml:trace>
  <inkml:trace contextRef="#ctx0" brushRef="#br1" timeOffset="196099.5458">14182 11403,'53'0,"0"0,52 0,81 0,-1 0,26-53,160 53,-27 0,0 0,-133 0,-78 0,-1 0,-79 0,-53 0,-79 0,52-53</inkml:trace>
  <inkml:trace contextRef="#ctx0" brushRef="#br1" timeOffset="196295.487">16351 11112,'53'0,"-26"0,-1 53,27-26,-53 25,26-25,-26 26,0 26,-79 27,-27 0,-26 0,-27-53</inkml:trace>
  <inkml:trace contextRef="#ctx0" brushRef="#br1" timeOffset="197426.1477">14261 11244,'27'0,"-27"0,52 0,-52-26,0-27,0 106,0 26,-26-26,26 0,-79 27,26-27,26-27,-26 27,27-53,26 26,0-26,53 27,-27-27,27 53,27-53,-28 53,1-53,-26 0,26 0,-27 26,1-26,26 0,-53 53,0 0,-27 0,1-27</inkml:trace>
  <inkml:trace contextRef="#ctx0" brushRef="#br1" timeOffset="199542.5126">18309 10292,'0'-26,"0"-1,53 27,53-53,-27 53,27 0,-26 0,-28 0,-25 0,26 27,-53 26,0 26,-53-26,0 53,-26-27,26 0,53 1,-27-54,27 1,0 52,27-79,26 0,26 0,27 0,-27 0,-26 0</inkml:trace>
  <inkml:trace contextRef="#ctx0" brushRef="#br1" timeOffset="199778.4418">18521 10530,'0'-26,"0"-1,26 27,27 0,-26 0,26 80,0-80,26 52,-26-52,0 0</inkml:trace>
  <inkml:trace contextRef="#ctx0" brushRef="#br1" timeOffset="200840.1232">17568 11350,'27'0,"-1"0,1 0,52 0,-26 0,0-53,26 53,1 0,-1 0,0 0,1 0,26 0,26 0,-26 0,-27 0,1 0,-1 0,0 0,1 0,-1 0,27 0,-27 0,27 0,-27 0,1 0,-1 0,1 0,-1 0,0 0,1 0,-1 0,27 0,53 0,-27 0,27 0,-27 0,27 0,-1-53,-25 53,-1 0,-53 0,-52 0,-54 27</inkml:trace>
  <inkml:trace contextRef="#ctx0" brushRef="#br1" timeOffset="201817.8294">17780 11721,'0'-27,"0"-26,0 53,53-26,26 26,1 0,-1 0,0 0,-52 0,-27 53,0 0,0 0,0 0,0-1,-53 28,0-27,27 0,26 0,-53-27,53 27,26-53,27 53,26-53,1 0,-1 0,1 0,-28 0,-52-27</inkml:trace>
  <inkml:trace contextRef="#ctx0" brushRef="#br1" timeOffset="202130.7359">17859 11985,'0'-26,"53"26,27 0,-1 0,0 0,1 0,-1 0,-26 0</inkml:trace>
  <inkml:trace contextRef="#ctx0" brushRef="#br1" timeOffset="202490.6279">18759 12091,'0'0,"0"0,0-26,53 26,0 0,-27 0,1 0,26 0,-27 0,1 0,25 0,-25 0,-1 0</inkml:trace>
  <inkml:trace contextRef="#ctx0" brushRef="#br1" timeOffset="202931.4956">19632 11509,'0'-26,"0"-1,53 27,-53 53,0 26,0-26,26 27,-26-1,0-26,0 0</inkml:trace>
  <inkml:trace contextRef="#ctx0" brushRef="#br1" timeOffset="203158.4275">19473 12197,'80'-26,"-27"26,52-53,-25 53,52-27,0 27,27 0,-79 0,-28 0,-25 0,26 0</inkml:trace>
  <inkml:trace contextRef="#ctx0" brushRef="#br1" timeOffset="203534.3147">20029 12409,'0'-53,"0"53,79 0,-26 0,-26 0,26 26,-27 27,-26 0,0 0,-53-53,27 53,-27 0,79-53,27 26,0-26,26 0,1 0,-27 53,-106 27,0-54,-79 53,-27 1,-53-27,106-53</inkml:trace>
  <inkml:trace contextRef="#ctx0" brushRef="#br1" timeOffset="204889.9079">22490 11483,'26'0,"53"0,-26 0,-53 26,27-26,-27 79,0-52,0 26,0-27,-80 27,-25 0,-1-53</inkml:trace>
  <inkml:trace contextRef="#ctx0" brushRef="#br1" timeOffset="207766.0448">25744 10927,'0'-26,"53"26,-27 0,54-53,-27 53,0 0,-27 0,27 53,-27-1,-26-25,0 26,-26 0,-1 0,-25 26,-1-26,53-27,-27 27,27 0,0-53,53 0,0 27,26-27,1 0,-27 0,0 0,-53 0</inkml:trace>
  <inkml:trace contextRef="#ctx0" brushRef="#br1" timeOffset="208006.9725">25850 11165,'53'0,"26"0,-26 0,0 0,0 0,26 0,-26 0,0 0,-26 0</inkml:trace>
  <inkml:trace contextRef="#ctx0" brushRef="#br1" timeOffset="208388.8579">25241 10795,'0'-27,"0"54,0 52,0-26,53 0,-53 0,80 53,-80-27,52 0,-52-26,53 27,-53-54,53-26</inkml:trace>
  <inkml:trace contextRef="#ctx0" brushRef="#br1" timeOffset="208763.7454">26723 10821,'0'27,"0"26,0-1,0 1,0 27,0-1,0 27,26 0,-26-27,53-26,-53 0</inkml:trace>
  <inkml:trace contextRef="#ctx0" brushRef="#br1" timeOffset="210054.3579">27384 11006,'53'27,"0"-27,27 79,52-79,-26 53,26-53,-53 27,1-27,-27 52,-53-25,0 52,-80-52,1 26,0-53,26 53,0-53,0 53,26-53,27 26,-53 0,53 27,-26-53</inkml:trace>
  <inkml:trace contextRef="#ctx0" brushRef="#br1" timeOffset="210662.1757">28919 10239,'26'-53,"-26"27,0 26,0 79,0 53,0-26,0 26,53 27,-53 0,0-53,0-53</inkml:trace>
  <inkml:trace contextRef="#ctx0" brushRef="#br1" timeOffset="210887.1082">28707 11403,'106'-26,"-26"26,25 0,1 0,0 0,26-53,-26 53,-26 0,-28 0,1 0,-26 0</inkml:trace>
  <inkml:trace contextRef="#ctx0" brushRef="#br1" timeOffset="211312.9803">29316 11615,'0'0,"0"-27,53 27,0 0,0 0,-27 0,1 53,25 0,-52 0,-26 27,-27-80,27 52,-27-25,53 26,26-27,1-26,26 53,-1-53,1 27,-53-1,0 27,-53-26,-79-27,-27 79,-26-26,53-53</inkml:trace>
  <inkml:trace contextRef="#ctx0" brushRef="#br1" timeOffset="212654.5778">25956 8281,'-53'106,"0"-27,0 1,26 26,27-1,-52-25,52 52,0-26,26 53,53-54,1 1,26-26,26-27,-53-53</inkml:trace>
  <inkml:trace contextRef="#ctx0" brushRef="#br1" timeOffset="213865.2145">30850 8413,'27'27,"52"-1,-26 54,27-1,-28 27,1-27,-53 1,53-1,-53 0,-26 27,-27-53,0 0,0 26,0-79,27 53,-1-53</inkml:trace>
  <inkml:trace contextRef="#ctx0" brushRef="#br1" timeOffset="214638.9823">30268 10689,'27'0,"-1"0,27 0,0 53,0 0,-27 79,27-26,0 26,-53 27,53 26,-53 0,-26 27,-54 26,-52-26,26-1,0-78,54-80,-1 0,53-106,79-27,27-52,0 0,-1-27</inkml:trace>
  <inkml:trace contextRef="#ctx0" brushRef="#br1" timeOffset="214811.9304">31300 11827,'0'-27,"53"27,-79 0</inkml:trace>
  <inkml:trace contextRef="#ctx0" brushRef="#br1" timeOffset="215695.6652">24791 10557,'0'-27,"0"27,-26 106,0-27,26 27,-80 26,80 1,-53 25,53 1,27-26,26-54,52 0,28-26,-27-53,-27 53</inkml:trace>
  <inkml:trace contextRef="#ctx0" brushRef="#br1" timeOffset="218978.68">2619 13229,'-26'-53,"-53"53,52-27,1 27,-54 0,27 53,27-26,26 26,-79-27,79 27,0-26,0-1,0 27,26 0,-26-27,53 27,-53 0,53 0,-53 0,0 26,-27-26,27 0,-53 0,53-26,-52-27,52 26,0-26</inkml:trace>
  <inkml:trace contextRef="#ctx0" brushRef="#br1" timeOffset="219251.5981">2858 13679,'0'26,"0"1,0 52,0-26,0-27,0 1,0-27,26 0,27 0,26-53,-26 0,-53 0,53 0,-53 27,-26-27,-1 53,-26-27,0 27,0 0,27 0,-27 0,53 53,-26-53</inkml:trace>
  <inkml:trace contextRef="#ctx0" brushRef="#br1" timeOffset="219436.5426">3678 13996,'26'0,"-26"27,0-1,0 27,0 0,-53 26,0-52</inkml:trace>
  <inkml:trace contextRef="#ctx0" brushRef="#br1" timeOffset="220147.3293">6085 13652,'-26'0,"0"27,26 26,-80 26,80 0,-53 54,53-28,-79 1,79-26,-53-27,53-27</inkml:trace>
  <inkml:trace contextRef="#ctx0" brushRef="#br1" timeOffset="220374.2612">5636 13917,'0'-27,"53"54,-1-1,28 54,26-1,26-26,-26 0,26 0,27-53,-53 53,-53-53</inkml:trace>
  <inkml:trace contextRef="#ctx0" brushRef="#br1" timeOffset="220704.1622">6906 13599,'-27'0,"27"27,-53 26,53 0,0 52,-26-25,26-1,0 27,0 53,26-27,1-26,52-53,-26 0,26-53,1 26</inkml:trace>
  <inkml:trace contextRef="#ctx0" brushRef="#br1" timeOffset="221243.0005">7594 13837,'26'0,"0"-53,27 53,0 0,0 27,0-27,0 53,-53-27,53 27,-53-26,0 26,0 0,0-27,0 27,0-27,-53 1,53 26,0-27,53-26,26 53,1-53,-1 0,0 0,-26 0</inkml:trace>
  <inkml:trace contextRef="#ctx0" brushRef="#br1" timeOffset="221483.9282">7488 14102,'26'26,"54"-26,-1 0,27 0,26 0,27 0,-53-26,26 26,-53-53</inkml:trace>
  <inkml:trace contextRef="#ctx0" brushRef="#br1" timeOffset="222346.6693">8625 13705,'0'0,"53"0,0 0,0 53,27 0,-54 0,27 26,-53-26,53 0,-53 0,0 0,0 53,-53-27,-26 53,-27-79,26 27,-52-27,79-27,0-26,27 0,52 0,-26 0,53 0</inkml:trace>
  <inkml:trace contextRef="#ctx0" brushRef="#br1" timeOffset="222636.5823">9260 14261,'53'0,"0"0,0 0,0 0,0 0,0 0,-27 0,-26 53,-26-53</inkml:trace>
  <inkml:trace contextRef="#ctx0" brushRef="#br1" timeOffset="222764.5439">9366 14631,'80'0,"25"-26,-78 26,-1 0</inkml:trace>
  <inkml:trace contextRef="#ctx0" brushRef="#br1" timeOffset="223884.2079">12250 12647,'0'0,"0"-27,80 27,-27 0,26 0,-26 0,0 0,-27 27,27 52,-53-26,0 0,0 0,0 0,0 26,0-26,-26 0,26-27,0 27,0-26,53-27,-1 53,28-53,-1 0,1 0,-27-27</inkml:trace>
  <inkml:trace contextRef="#ctx0" brushRef="#br1" timeOffset="224128.1347">12330 12911,'0'-26,"53"26,26 0,-26 0,0 0,0 79,0-79,26 27,-26-27,0 0,0 0</inkml:trace>
  <inkml:trace contextRef="#ctx0" brushRef="#br1" timeOffset="224885.9073">11456 13732,'0'-53,"27"53,26 0,0 0,26-27,80 27,105 0,28-53,25 53,27 0,0 0,-53-79,-53 79,27 0,-54 0,-25 0,-81 0,1 0,-26 0,-27 0,-27 0,-26 26,0-26</inkml:trace>
  <inkml:trace contextRef="#ctx0" brushRef="#br1" timeOffset="225748.6484">11351 14155,'26'-53,"27"53,-27 0,27 0,-26 0,-1 26,27 1,-53 26,27-27,-27 1,0 26,0-27,0 27,0 0,0 0,-53-27,53 54,0-27,26-53,54 53,-27-53,26 0,0 0,1 0,-27 0</inkml:trace>
  <inkml:trace contextRef="#ctx0" brushRef="#br1" timeOffset="226034.5626">11430 14472,'0'-26,"26"26,54 0,-54 0,27 0,0 0,27 0,-1 0,-26 0</inkml:trace>
  <inkml:trace contextRef="#ctx0" brushRef="#br1" timeOffset="226325.4753">12356 14446,'0'-27,"53"27,-27 0,54 0,-1 0,1-52,-1 52,-26 0,0-27</inkml:trace>
  <inkml:trace contextRef="#ctx0" brushRef="#br1" timeOffset="226619.3871">13176 13890,'0'-26,"0"26,0 79,0-26,0 27,0 25,0-25,0-27</inkml:trace>
  <inkml:trace contextRef="#ctx0" brushRef="#br1" timeOffset="226865.3133">13150 14631,'0'-26,"53"26,-27-53,27 53,53-27,0 27,0-53,-1 53,-25 0,-27 0,-27 0,-26 0</inkml:trace>
  <inkml:trace contextRef="#ctx0" brushRef="#br1" timeOffset="227174.2206">13044 15054,'79'0,"54"0,25-26,-52 26,-53 0,0 26,-53 54,0-54,0 1,-53 26,0 0,27-53,26 26,79-26,1-53,25 53,81-79,-54 79,-53-53,27 53,-53 0</inkml:trace>
  <inkml:trace contextRef="#ctx0" brushRef="#br1" timeOffset="229144.6293">16378 14023,'0'-27,"53"27,0-53,26 53,27-26,0 26,-1-53,-25 53,-1 0,-52 0,-80 0</inkml:trace>
  <inkml:trace contextRef="#ctx0" brushRef="#br1" timeOffset="229354.5663">16616 13705,'0'-26,"0"26,0-53,0 106,53 52,-53-25,0 26,0 26,53 0,-53-52,53-27,-53-1,53-52</inkml:trace>
  <inkml:trace contextRef="#ctx0" brushRef="#br1" timeOffset="230289.2858">18785 12911,'0'-53,"27"27,52 26,-52 0,-1 0,54 53,-80 0,26-27,-26 27,0 0,0 0,0 0,0-27,0 27,0 27,0-54,53-26,0 53,-27-53,27 0,27 0,-27 0,-27 0</inkml:trace>
  <inkml:trace contextRef="#ctx0" brushRef="#br1" timeOffset="230576.1997">18812 13229,'-53'0,"79"0,27-27,27 27,-1 0,27 0,0 0,26 0,-53 27,-52-27,-27 26</inkml:trace>
  <inkml:trace contextRef="#ctx0" brushRef="#br1" timeOffset="231271.9909">17992 13837,'0'-26,"0"26,79-53,27 53,79 0,27-53,52 53,54 0,-1 0,80 0,-26 0,-27 0,-27 0,27 0,-106-53,0 53,-79 0,-27 0,-105 0,-27 0,-106 27,0-27,0 53</inkml:trace>
  <inkml:trace contextRef="#ctx0" brushRef="#br1" timeOffset="232631.5829">18759 14525,'0'-26,"0"-1,0 27,26-53,54 53,26 0,-53 0,-1 0,-25 27,26-1,-53 27,0 27,0-1,0 0,-53-26,53 0,-27 27,27-54,0 27,0-53,53 0,53 0,0 0,0 0,-27 0,-26 0</inkml:trace>
  <inkml:trace contextRef="#ctx0" brushRef="#br1" timeOffset="232893.5043">18812 14816,'0'0,"0"-26,53 26,0 0,0 0,26 0,27 0,0 0,26 0,-26 0,-27 0</inkml:trace>
  <inkml:trace contextRef="#ctx0" brushRef="#br1" timeOffset="233103.4413">20003 14658,'52'-53,"-25"53,-1 0,27 0,27 0,-1 0,-26 0,0 0,-27 0</inkml:trace>
  <inkml:trace contextRef="#ctx0" brushRef="#br1" timeOffset="233387.3559">20743 14208,'27'0,"-27"-27,0 1,0 52,0 27,0 27,0 25,0 1,0 27,-27-28,1 1</inkml:trace>
  <inkml:trace contextRef="#ctx0" brushRef="#br1" timeOffset="233638.2808">20532 15081,'26'0,"1"0,26-53,-1 53,28 0,-1-26,1 26,52-53,-26 53,0 0,-27 0,0 0,1 0,-54 0</inkml:trace>
  <inkml:trace contextRef="#ctx0" brushRef="#br1" timeOffset="234790.9349">20981 15372,'0'-53,"0"27,53 26,-26 0,26 0,-27 0,27 26,-53 27,0 0,0-27,0 27,-53-26,27-1,52 27,1-53,26 0,26 0,-26 53,26-53,-26 26,-53 1,0 79,-79-80,-1-26,1 80,0-80,-54 26</inkml:trace>
  <inkml:trace contextRef="#ctx0" brushRef="#br1" timeOffset="237656.0751">23654 13361,'79'0,"-52"0,-27 53,0-26,0-1,0 27,-27 0,-79 0,27-27</inkml:trace>
  <inkml:trace contextRef="#ctx0" brushRef="#br1" timeOffset="239140.6296">26061 12753,'-26'-80,"-80"186,27 26,26-26,0 53,53 0,-79-1,79-25,0 25,0-52,26 0,80-26,53-28,26-52,-53 0</inkml:trace>
  <inkml:trace contextRef="#ctx0" brushRef="#br1" timeOffset="239716.4568">27226 12911,'26'-53,"1"53,25 0,28 0,-54 27,27 26,-53-27,27 54,-27-27,0-1,0 1,0 0,-80 27,80-27,0-27,0 27,106 0,-26-53,25 0,28 0,-1 0,-79 0</inkml:trace>
  <inkml:trace contextRef="#ctx0" brushRef="#br1" timeOffset="239950.3863">27358 13361,'0'0,"53"0,-27 0,54 27,-27-27,26 0,27 0,-27 0</inkml:trace>
  <inkml:trace contextRef="#ctx0" brushRef="#br1" timeOffset="240384.2564">26591 12964,'0'-26,"0"-1,53 27,-1 0,-52 27,53 26,-53 0,80 52,-80-25,53 26,-53 0,26 26,-26-26,80 26,-80-79</inkml:trace>
  <inkml:trace contextRef="#ctx0" brushRef="#br1" timeOffset="240873.1097">28099 12832,'26'0,"1"0,-27 0,53 53,-53 79,79-26,-79-27,53 27,-53-26,53-1,-53 0,26-26,-26 27,53-54</inkml:trace>
  <inkml:trace contextRef="#ctx0" brushRef="#br1" timeOffset="241523.9144">28866 13255,'0'0,"53"27,-27-27,54 26,-1-26,53 53,-26-53,-26 0,-54 27,-26 26,0-27,-53 27,-26-27,-53 27,-1 0,54 0,52-53,27 53,-52-53</inkml:trace>
  <inkml:trace contextRef="#ctx0" brushRef="#br1" timeOffset="242199.7116">30533 12779,'0'-26,"0"-27,0 106,0 26,0 0,-27 27,27 26,0 27,0-106</inkml:trace>
  <inkml:trace contextRef="#ctx0" brushRef="#br1" timeOffset="242448.6369">30163 13546,'79'-26,"0"26,54-79,-1 79,53-53,0 53,-26 0,-27 0,27 0,-80 0,-26 0,-26 0,-27 26</inkml:trace>
  <inkml:trace contextRef="#ctx0" brushRef="#br1" timeOffset="242829.5226">30903 13784,'53'0,"27"53,-54-53,-26 27,0-1,0 27,0-26,0-1,27 27,25-53,28 0,26-26,52 26,-25-80,-54 80,-52-53</inkml:trace>
  <inkml:trace contextRef="#ctx0" brushRef="#br1" timeOffset="243391.3539">32200 12991,'0'26,"26"27,27 53,27 0,-54 0,-26-27,53 0,-53 1,0-1,-53 27,0-27,-53 1,-26-1,-27 27,0-27,107-79</inkml:trace>
  <inkml:trace contextRef="#ctx0" brushRef="#br1" timeOffset="247520.115">9313 16483,'0'-26,"0"26,-53 0,1 26,-1 27,-27 79,1-52,26 26,-26-27,-1 27,27-27,0 27,53-53,-53-27,53 54,27-80,-1 0</inkml:trace>
  <inkml:trace contextRef="#ctx0" brushRef="#br1" timeOffset="247780.037">8625 16827,'0'-53,"0"0,0 53,106 80,-53-27,0 52,0-52,26 0,-26 27,0-27,27 0,-27 26,26-26,-26 26,0-52</inkml:trace>
  <inkml:trace contextRef="#ctx0" brushRef="#br1" timeOffset="248306.8789">10107 16536,'0'-26,"-53"26,27 0,26 26,-53 54,53-1,0 27,-53 52,53 28,0 25,53-52,26-27,27 1,0-54,26 0,-26-79,53 53,-53-53</inkml:trace>
  <inkml:trace contextRef="#ctx0" brushRef="#br1" timeOffset="248978.6773">10901 16854,'0'-80,"0"54,106-27,-53 53,0 0,26 0,-26 0,0 0,-53 26,26 1,-26 26,0 26,0-26,-53 0,27 0,-27 26,53-26,0-26,0 26,26-1,54-52,-1 0,0 0,27 0,-26-26,-27 26</inkml:trace>
  <inkml:trace contextRef="#ctx0" brushRef="#br1" timeOffset="249227.6026">11007 17118,'0'-53,"53"53,0 0,26 27,27-27,26 0,-26 0,26 0,0-27</inkml:trace>
  <inkml:trace contextRef="#ctx0" brushRef="#br1" timeOffset="249797.4316">12303 16430,'27'0,"52"53,27 27,0 25,-27 1,27 0,-27 0,-79 0,0 0,0 26,-79 0,-53-26,26-53,26 0,27-53,1 26,52-26,79-79,-26 79,0-27,0 27</inkml:trace>
  <inkml:trace contextRef="#ctx0" brushRef="#br1" timeOffset="250795.1322">14049 16933,'27'-26,"26"26,0 0,0 0,26 0,-26 0,-27 0,-26 52,0-25</inkml:trace>
  <inkml:trace contextRef="#ctx0" brushRef="#br1" timeOffset="250955.0842">14155 17462,'133'-26,"-81"26,1-27,0 27,0 0</inkml:trace>
  <inkml:trace contextRef="#ctx0" brushRef="#br1" timeOffset="252204.7092">16907 15928,'0'-27,"0"27,-27 0,-25 27,-1-27,26 53,-26-53,27 0,-1 0,-52 0,79-27,0-26,26 0,54 53,-27 0,0 0,26 0,-26 27,0 26,-27 52,-26-25,53 26,-53 52,0-78,-26-27,26-27,-53-26,53 53,-27-53,-26-53,53 0,0 0,0-26,0 26,0 0,27 53,-1 0,27 0,0 27,27-1,-1 27,-26 0,26-27,-26 27,-26-53</inkml:trace>
  <inkml:trace contextRef="#ctx0" brushRef="#br1" timeOffset="252809.5277">17701 15901,'0'-53,"26"53,53 0,-52 0,52 27,-52-1,-1 27,-26-26,53 25,-53-25,0 26,0 0,0 0,-26 26,26-26,-53-27,53 27,0 0,0-53,79 27,1-27,25 0,28 0,-54 0,0 0</inkml:trace>
  <inkml:trace contextRef="#ctx0" brushRef="#br1" timeOffset="253023.4635">17780 16272,'0'-27,"0"27,26 0,27 0,-26 0,26 0,26 0,27 0,-27 0,1 0</inkml:trace>
  <inkml:trace contextRef="#ctx0" brushRef="#br1" timeOffset="254806.9283">19209 15689,'-27'27,"-26"79,0 0,27 26,26 0,-53 80,53-53,0-1,0-52,0-26,0 25,79-52,27 27,53-27,26-53,0 53</inkml:trace>
  <inkml:trace contextRef="#ctx0" brushRef="#br1" timeOffset="255434.7399">19791 16113,'0'-53,"26"53,1 0,-1 0,27 0,27 0,-28 26,1-26,0 53,-53-26,0 26,0-27,0 27,0 0,-79-27,79 27,-53-26,53 26,0 26,53-79,26 0,27 0,0 0,0 0,-27 0,-52-26</inkml:trace>
  <inkml:trace contextRef="#ctx0" brushRef="#br1" timeOffset="255743.6472">19870 16377,'53'0,"0"0,53 0,53-26,26 26,0 0,-26-53,-53 53,-53 0</inkml:trace>
  <inkml:trace contextRef="#ctx0" brushRef="#br1" timeOffset="255944.5869">21273 16404,'52'0,"1"0,-26-27,-1 27,27 0,-26 0,-1 0,27 0,-27 0</inkml:trace>
  <inkml:trace contextRef="#ctx0" brushRef="#br1" timeOffset="257676.0673">22939 15478,'0'26,"27"27,52 53,-79-80,27 27,-27 27,26-80,-26 53,-26 0,-1-53,-26 53,27-53,-1 0,-26 0</inkml:trace>
  <inkml:trace contextRef="#ctx0" brushRef="#br1" timeOffset="257901.9995">22939 15425,'53'0,"-53"-27,80 27,-27 0,0 0,26 0,-26 0,0 0,0 0,-53 106,0-79</inkml:trace>
  <inkml:trace contextRef="#ctx0" brushRef="#br1" timeOffset="258326.872">23654 15425,'0'-27,"0"-25,0 52,0 79,-53 53,53-26,-53 26,53 1,-79 25,79-25,-80-28,80-25,-53 26,53-27,0-26,0-27</inkml:trace>
  <inkml:trace contextRef="#ctx0" brushRef="#br1" timeOffset="258621.7835">23707 16113,'26'-53,"-26"106,0 0,0 26,0 0,-53 1,53-27,0 0,0 26,0-52</inkml:trace>
  <inkml:trace contextRef="#ctx0" brushRef="#br1" timeOffset="258953.6839">24051 16166,'53'26,"-53"27,0-26,0-1,0 27,0-27,-27 27,1-26,-27-1,26 27,54-53,52 0,27 0,53-26,-27 26,0-53,-52 53,-27-53,-53 26</inkml:trace>
  <inkml:trace contextRef="#ctx0" brushRef="#br1" timeOffset="259161.6215">24818 15848,'26'0,"-26"0,53 0,0 133,-53-81,0 1,0 27,0-1,-79 27,26-27,-53 27,-26 0,0 0,26-53</inkml:trace>
  <inkml:trace contextRef="#ctx0" brushRef="#br1" timeOffset="259805.4283">24077 16245,'0'-26,"-26"26,-27 0,26 0,-26 0,0 0,53 26</inkml:trace>
  <inkml:trace contextRef="#ctx0" brushRef="#br1" timeOffset="261921.7932">17013 17277,'26'0,"27"0,0 0,-27 0,27-53,-26 53,-1 0,1 0,26 0,-27 0,1 0,52 0,-26 0,0 27,0-27,0 0,-27 0,1 0,25 0,-25 0,-1 0,27 0,27 0,-27 0,26 0,-26 0,0 0,0 0,26 0,-26 0,0 0,0 0,0 0,0 0,26 0,-26 0,0 0,0 0,0 0,26 0,-26 0,26 0,-26 0,0 0,0 0,27 0,-28 0,1 0,0 0,0 0,0 0,26 0,-26 0,0 0,0 0,0 0,27 0,-54 0,0 0,27 0,-26 0,-1 0,1 0,26 0,-27 0,27 26,-27-26,1 0,-1 0,27 0,-26 0,-1 0,54 0,-27 0,-1 0,1 0,0 0,27 0,-27 0,-1 0,1 0,0 0,0 0,27 0,-27 0,-1 0,1 0,27 0,-1 0,0 0,1 0,26 0,-27 0,0 0,1 0,26 0,-1 0,-25 0,-1 0,1 0,25 0,28 0,-27 0,-1 0,1 0,0 0,-27 0,27 0,-53 0,27 0,-28 0,28 0,-1 0,1 0,-1 0,0 53,-26-53,0 0,27 0,-1 0,-26 0,0 0,26 0,-26 0,0-27,0 27,0 0,0 0,-27 0,27 0,0 0,26 0,-26 0,0 0,27 0,-1 0,-26 0,26 0,-52 0,-80 0</inkml:trace>
  <inkml:trace contextRef="#ctx0" brushRef="#br1" timeOffset="264025.1616">17754 17647,'52'-53,"-25"53,-1 0,1 0,26 0,-27 27,27 26,-53-27,27 27,-27-26,0-1,0 27,0-26,-80 25,54 1,26-26,53-27,26 0,0 0,1 0,-27 0,0 0</inkml:trace>
  <inkml:trace contextRef="#ctx0" brushRef="#br1" timeOffset="264320.0735">17754 17859,'0'0,"0"0,79 0,0 0,27 0,26 0,27-26,-53 26,-53-27</inkml:trace>
  <inkml:trace contextRef="#ctx0" brushRef="#br1" timeOffset="264646.9754">18653 17912,'80'-26,"-54"26,27 0,26-53,27 53,-53 0,-27 0,1 0</inkml:trace>
  <inkml:trace contextRef="#ctx0" brushRef="#br1" timeOffset="265390.7522">19711 17409,'27'0,"-27"-53,0 133,0-54,0 1,0-1,0 27,0-27,0 1,0 26</inkml:trace>
  <inkml:trace contextRef="#ctx0" brushRef="#br1" timeOffset="265606.6874">19447 17912,'53'-26,"26"26,27-53,26 53,-26-27,0 27,0 0,-53 0,-27 0</inkml:trace>
  <inkml:trace contextRef="#ctx0" brushRef="#br1" timeOffset="266094.5406">19950 17886,'26'0,"1"0,-1 0,27 0,-27 0,-26 26,-26 53,-1-26,1-26,-27 26,80-53,25 0,28 0,-27 0,26-27,0 27,-26 0,0 0</inkml:trace>
  <inkml:trace contextRef="#ctx0" brushRef="#br1" timeOffset="266395.4507">20770 17542,'0'0,"0"26,26-26,-26 106,0-80,53 1,-53 26,0-27,0 27,0 0,-53 53,-26 0,0-1,-27 1,26-53</inkml:trace>
  <inkml:trace contextRef="#ctx0" brushRef="#br1" timeOffset="267130.2302">17463 17436,'-27'26,"1"27,-27 26,53-26,-53 27,53-1,0 1,0-1,0-26,0 0,53 0,26 0,0-53,54 52,-27-52,-1 0</inkml:trace>
  <inkml:trace contextRef="#ctx0" brushRef="#br1" timeOffset="268022.9623">21431 17542,'0'-27,"-53"27,27 27,26 25,-79 28,79-27,-27 0,27 0,0 0,0 26,0 0,53 1,26 25,27-52,-26 0,-28-53</inkml:trace>
  <inkml:trace contextRef="#ctx0" brushRef="#br1" timeOffset="270153.323">21775 17674,'0'-27,"27"27,-27-53,26 53,27 0,0 0,0 0,-53 27,0 26,0 0,0 0,-53 26,27-26,26-27,-53 27,53-26,0-1,53 27,-1-53,1 0,0 0,0-26,-26 26</inkml:trace>
  <inkml:trace contextRef="#ctx0" brushRef="#br1" timeOffset="270421.2426">21749 17886,'-27'0,"27"-27,27 27,52 0,-52 0,26 0,-1 0,1 0,-26 0,-1 0,27 0</inkml:trace>
  <inkml:trace contextRef="#ctx0" brushRef="#br1" timeOffset="270683.164">22331 17886,'0'-27,"26"27,27 0,0 0,0 0,-26 0,25 0,-25 0</inkml:trace>
  <inkml:trace contextRef="#ctx0" brushRef="#br1" timeOffset="271149.0242">23098 17515,'0'-53,"0"27,0 52,0 27,0 0,0 26,0-26,0 0,0 0,27 27,-27-54,53-26,-1 0</inkml:trace>
  <inkml:trace contextRef="#ctx0" brushRef="#br1" timeOffset="271373.9567">23495 17594,'0'0,"0"53,0 0,-53 0,53 0,-26 27,26-28,-53 1,53-26</inkml:trace>
  <inkml:trace contextRef="#ctx0" brushRef="#br1" timeOffset="271800.8286">23786 17753,'27'0,"-27"0,52 0,-52 53,0-26,0 26,-26-1,0-25,26-27,26 0,53 53,-26-53,0 0,-26 0,-27 53,53-53,-53 26,0 1,-53 26,-27-1,1-25,0 26,-1-53,1 0</inkml:trace>
  <inkml:trace contextRef="#ctx0" brushRef="#br1" timeOffset="272918.4932">24474 17594,'26'0,"27"0,0 80,-53-54,80 1,-80 26,26-27,-26 27,0-26,0 25,0 1,0 0,-79 0,79-26,-53 26,0-27,53-26</inkml:trace>
  <inkml:trace contextRef="#ctx0" brushRef="#br1" timeOffset="273684.2634">26167 16774,'0'-26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1024" units="cm"/>
        </inkml:traceFormat>
        <inkml:channelProperties>
          <inkml:channelProperty channel="X" name="resolution" value="28.31858" units="1/cm"/>
          <inkml:channelProperty channel="Y" name="resolution" value="28.36565" units="1/cm"/>
        </inkml:channelProperties>
      </inkml:inkSource>
      <inkml:timestamp xml:id="ts0" timeString="2021-06-02T10:20:30.899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27675 14949,'0'26,"0"1,0-1,0 53,0 1,0-54,0 1,0 26,0-27,0 1,0 25,0 1,0-26,0-27,0-53,0-26,0 26,0 0,0-27,0 1,0 0,0-1,0 1,53-1,-53 28,53-1,-26 0,-1 79,-26 27,0 0,0 0,0 26,0-26,0-26,-26-27,26 53,0-1,0-25,0-1,0 27,0-53,26 0,27 27,-26-27,-1 0,27 0,-27 0,-26 26,53-26,-53 53</inkml:trace>
  <inkml:trace contextRef="#ctx0" brushRef="#br0" timeOffset="891.9108">27808 15557,'0'27,"0"-1,79 53,-79-26,27 27,-27-27,0 0,0 0,0-27,0 0,52-52,-52 0,0-54,0 1,0-1,27 1,-27 53,53-27,-27 53,-26 53,53-27,-53 0,0 27,27-26,-27-1,0 27,0-26,0-1</inkml:trace>
  <inkml:trace contextRef="#ctx0" brushRef="#br0" timeOffset="1183.8816">28416 15822,'0'53,"0"-27,0 1,0 26,0-27,0 0,0 27</inkml:trace>
  <inkml:trace contextRef="#ctx0" brushRef="#br0" timeOffset="2383.7616">28549 15478,'0'26,"-53"-26,53-53,-27 0,27 1,0-28,-53 1,53 26,0-27,0 28,0-1,27 26,-27-26,26 27,-26-1,53-26,-26 27,25 26,-52-53,53 53,-26 0,-27 53,53-27,-53 27,79 27,-79-1,27 0,-27-26,0 0,53 27,-53-54,0 1,26 26,27-53</inkml:trace>
  <inkml:trace contextRef="#ctx0" brushRef="#br0" timeOffset="3381.6618">29554 14816,'-53'0,"27"0,26 53,0 0,0 27,0-1,0 0,0-26,-53 27,53-27,0-27,0 27,0-80,0 1,0-27,0-26,0-54,0 28,0-1,0 0,26 27,-26 26,53 0,-53 0,79 0,-79 26,27 27,-27-26,26 26,-26 53,0 0,0 26,0 1,0 25,0 1,0 26,0-52,0-27,0-27,0 27,0-26,53-27,-26 0,-1 0,27 0,-26 0,-1 0</inkml:trace>
  <inkml:trace contextRef="#ctx0" brushRef="#br0" timeOffset="4502.5496">30004 15742,'0'0,"-27"0,27-26,-53-27,53 0,0 0,0 0,0 27,0-27,0 26,27-25,-27 25,79 1,-26-54,-26 80,-27 27,0-1,53 27,-53 0,0 26,0-26,52 0,-52-26,0 26,0-53,0-53,27 0</inkml:trace>
  <inkml:trace contextRef="#ctx0" brushRef="#br0" timeOffset="5369.463">29871 15319,'0'0,"0"27,27 25,-27-25,26 26,-26-27</inkml:trace>
  <inkml:trace contextRef="#ctx0" brushRef="#br0" timeOffset="5819.418">30559 15504,'53'0,"-26"0,52 53,-79-26,0 26,0-1,-53 28,53-54,0-26,80 0,-27 0,-1 0,1-53,27 53,-27 0</inkml:trace>
  <inkml:trace contextRef="#ctx0" brushRef="#br0" timeOffset="7493.2506">25665 15081,'-27'-27,"27"80,0 0,0 0,0 0,0 0,0 26,0-26,0-26,0-1,0 27,0-79,0-54,-53 1,53 26,0 0,0-26,0 26,0-27,0 28,0 25,27-26,-27 27,79 26,-79-27,27 27,-27 27,26-1,-26 54,0-28,0 28,0-27,0 0,0 0,0-27,0 27,0 0,53-53,-27 0,27 0,0 0,27-27</inkml:trace>
  <inkml:trace contextRef="#ctx0" brushRef="#br0" timeOffset="7777.2222">26035 15372,'0'26,"-26"-26,26 53,0-26,0-1,0-26,79 0,-26 0,-27 0,-26 0,53-53,-53 0,0 27,0 26,-26-53,-27 53,26 0,-26 0,53 0</inkml:trace>
  <inkml:trace contextRef="#ctx0" brushRef="#br0" timeOffset="8144.1855">26696 15160,'0'-26,"-52"26,25 0,1 0,-27 0,26 106,-26-80,53 1,-53 26,53-27,0 27,0-27,0 1,0-27,53 53,-26-53,-1 0,27 0,-26 0,-1-27,27 27,-53-53</inkml:trace>
  <inkml:trace contextRef="#ctx0" brushRef="#br0" timeOffset="8323.1675">26855 15160,'0'0</inkml:trace>
  <inkml:trace contextRef="#ctx0" brushRef="#br0" timeOffset="8489.151">26988 15557,'-27'0,"-26"53</inkml:trace>
  <inkml:trace contextRef="#ctx0" brushRef="#br0" timeOffset="10433.9561">25162 14763,'26'0,"27"0,-26 0,52-52,-26 52,-27-27,1 27,52-53,-26 53,27-53,-1 53,53-79,-26 79,0-80,0 80,26-79,0 79,1-26,-28 26,-25-53,-1 53,1 0,25 0,-52 0,0 0,0 0,0 0,0 0,26 0,-26 0,-26 0,-1 0,27 0,-26-53,26 53,-27 0,0 0,27 0,27 0,-27 0,0 0,-1 0,1 0,0 0,27 0,-27 0,0-27,-1 27,28 0,-27 0,0 0,0 0,-1 0,1 0,27-53,-27 53,-27 0,27 0,-26 0,-1 0,27 0,-27 0,1 0,26 0,26 0,-26 0,0 0,0 0,0 0,26 27,-26-27,0 0,0 0,0 26,26-26,-26 0,0 53,0-53,0 0,26 27,-26-27,0 0,26 0,1 0,-1 0,27 0,26 53,-26-53,-26 0,-1 0,0 0,27 0,-27 0,1 53,-1-53,-26 0,0 0,26 26,-26-26,-26 0,26 53,-27-53,27 26,0-26,0 0,-53 80,0-27,0-27,0 1,0 26,0-1,26 1,-26 0,0 27,53-1,-53 0,0 1,27-1,-27 1,0-1,53 0,-53-26,0 0,53 26,-53 1,0-27,0-27,26-26,-26 53,0 0,0-26,0-27,-26-53</inkml:trace>
  <inkml:trace contextRef="#ctx0" brushRef="#br0" timeOffset="12432.7565">25030 14816,'0'27,"26"-27,-26 53,53 0,-53-27,26 1,-26 52,53-26,-53 0,27 0,-27 53,79-27,-79-26,53 26,0 27,0-27,-27 27,27-26,0-27,-53-1,80 28,-27-27,-53 0,52 26,-52-53,27 27,-27-26,53-27,-27-27,27 27,27 0,-54 0,0 0,27 0,27 0,-1 0,1 0,25 0,-25-26,26 26,52 0,-25 0,25 0,-25-53,-1 53,27 0,-27 0,0-53,-26 53,0 0,26 0,1 0,-28 0,28 0,-1 0,27-53,-53 53,26 0,0-53,0 53,-26 0,27-53,-28 53,1 0,-26-26,52 26,-53 0,1-53,25 53,1 0,27-53,-28 53,-25 0,52-53,-26 53,0 0,0 0,-1 0,1-26,0 26,-27 0,1 0,-1 0,1 0,-1 0,0 0,27 0,-53 0,0 0,0 0,0 0,-27 0,1 0,-1 0,54 0,-54 0,0 0,27 0,-26 0</inkml:trace>
  <inkml:trace contextRef="#ctx0" brushRef="#br0" timeOffset="13010.6988">31644 15240,'27'0,"78"0,1 0,27 0,25 0,28-27,-1 27,-53 0,0-53,-79 53,-26 0</inkml:trace>
  <inkml:trace contextRef="#ctx0" brushRef="#br0" timeOffset="15388.461">27173 17277,'53'0,"26"0,53 0,-26 0,26 0,27 0,-27 0,54 0,-1 0,0-53,0 53,53 0,-26-53,-27 53,27 0,-27-53,0 53,1 0,25 0,27-53,-52 53,25 0,-26 0,1-53,-1 53,-53 0,27 0,-53 0,0 0,52 0,-52 0,0 0,-27 0,-26 0,-26 0,-1 0,-26 0,0 0</inkml:trace>
  <inkml:trace contextRef="#ctx0" brushRef="#br0" timeOffset="17195.2803">30004 16827,'0'-26,"0"26,0 53,79 0,-79 26,27-26,-27 0,53 0,-53 26,0-52</inkml:trace>
  <inkml:trace contextRef="#ctx0" brushRef="#br0" timeOffset="17501.2497">30321 17356,'53'0,"-53"27,0-1,0 27,0-26,0 26,0-27,0 27,27-27</inkml:trace>
  <inkml:trace contextRef="#ctx0" brushRef="#br0" timeOffset="17719.2279">30798 17356,'0'27,"-53"26,53 0,-53 0,53 26,-27 0,27-26,0-26,0-1</inkml:trace>
  <inkml:trace contextRef="#ctx0" brushRef="#br0" timeOffset="17999.1995">30930 17674,'53'0,"0"0,0 0,-27 0,-26 53,0 0,0 26,0-26,-26-27,26 27,-80-53,80 27,27-27,-1 0,1-27,52 27,-26-53,26 1,1 25,-54-26</inkml:trace>
  <inkml:trace contextRef="#ctx0" brushRef="#br0" timeOffset="18638.136">28496 16959,'53'0,"-53"-26,52 26,-52 0,53 53,-53 26,0 27,0-26,0-1</inkml:trace>
  <inkml:trace contextRef="#ctx0" brushRef="#br0" timeOffset="18889.1108">28654 17753,'0'0,"0"27,0-1,0 27,0 0,0 0,0 0,0 0,0 0</inkml:trace>
  <inkml:trace contextRef="#ctx0" brushRef="#br0" timeOffset="19086.0912">29025 17753,'0'53,"-53"27,53-1,-53 0,53 1,-53-1,53 0,0-52</inkml:trace>
  <inkml:trace contextRef="#ctx0" brushRef="#br0" timeOffset="19429.0569">29184 18018,'52'0,"-25"0,-1 0,-26 0,0 79,0-52,0 26,0-27,-26-26,26 26,26-26,54 0,-54 0,1 0,-27 27,0 26,-53-27,0 27,-53 0,27-53,26 27</inkml:trace>
  <inkml:trace contextRef="#ctx0" brushRef="#br0" timeOffset="20898.9099">28734 16563,'0'0,"26"0,27 0,-53-53,53 53,-26 0,25 0,1 0,27-27,26 27,-1 0,28-53,-27 53,-1 0,28-53,-28 53,28 0,-1-53,27 53,-53 0,26-52,-26 52,0 0,-27 0,27-27,-27 27,1 0,-28 0,1-53,0 53,27 0,-27 0,0 0,26-53,0 53,27 0,-27 0,54 0,-54 0,27 0,0 0,0 0,-1 0,28-26,-54 26,27 0,0-53,-27 53,-26-53,0 53,0 0,0 0,-27 0,1 0,-27 26,0-52,0 26,0-26,-53 26,53-27,-53 27,53-53,-27 53,27 0,53 0,-26 27,-27-1,0 1,0 25,0-25,-53 26,0-27</inkml:trace>
  <inkml:trace contextRef="#ctx0" brushRef="#br0" timeOffset="22322.7675">29475 18203,'26'0,"53"0,-26 0,-26 0,26 0,26 0,-26 0,26 0,1 0,-1 0,27 0,0 0,53 0,-27 0,27-26,26 26,0-80,-26 80,26-53,0 53,-26-53,-27 53,27 0,0-53,-53 53,-27 0,0 0,-26 0,27 0,-54 0,1 0,-1 0,-26 27,53-27,-27-27,-26 1,0 0,0 26,0-53,-26 53,26-27,-53 27,79 0,1 27,-1-27,-26 79,80-53,-54 27,-26 0,-26-26,-1-27,-26 0</inkml:trace>
  <inkml:trace contextRef="#ctx0" brushRef="#br0" timeOffset="23751.6246">30612 16748,'0'0,"53"0,-26 0,26 0,26 0,0 0,27 0,53 0,-27 0,27 0,0-53,-1 53,1 0,53-53,-80 53,0-53,-26 53,-26 0,-27 0,0-53,-1 53,-78-26,0-27,-1 26,27 1,0 26,0 0,27 0,-27 79,52-26,-52 0,0 0,0-27,0 27,0-26,-26 26,-27-53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1024" units="cm"/>
        </inkml:traceFormat>
        <inkml:channelProperties>
          <inkml:channelProperty channel="X" name="resolution" value="28.31858" units="1/cm"/>
          <inkml:channelProperty channel="Y" name="resolution" value="28.36565" units="1/cm"/>
        </inkml:channelProperties>
      </inkml:inkSource>
      <inkml:timestamp xml:id="ts0" timeString="2021-06-02T05:20:04.081"/>
    </inkml:context>
    <inkml:brush xml:id="br0">
      <inkml:brushProperty name="width" value="0.05292" units="cm"/>
      <inkml:brushProperty name="height" value="0.05292" units="cm"/>
      <inkml:brushProperty name="color" value="#00B050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2461 449,'0'-26,"0"26,-53 26,26 54,-26-27,27 0,-27 26,27-26,-27 0,0 0,0 0,26-27,-26 54,53-107,0 27,0-26</inkml:trace>
  <inkml:trace contextRef="#ctx0" brushRef="#br0" timeOffset="306.9079">1984 502,'0'-53,"27"53,-27 53,53-26,-53-1,26 27,-26-26,80 26,-27-27,-1 27,1-27,-26 27,26-26,-53 26,53-27,-53 54</inkml:trace>
  <inkml:trace contextRef="#ctx0" brushRef="#br0" timeOffset="697.7906">2910 449,'0'0,"0"27,-52 52,52-26,-53 0,53 0,0 0,0 26,0-26,0 0,0 0,0 0,26-27,-26 1,79-27,1 0</inkml:trace>
  <inkml:trace contextRef="#ctx0" brushRef="#br0" timeOffset="1476.5569">3387 502,'0'-26,"0"26,53 0,0 0,-1 0,28 0,-54 0,-26 26,27-26,-27 53,0 0,0-26,-27 26,-26-27,27 27,-1-27,27 1,-52 26,52-27,26-26,53 53,-26-53,27 0,-1 0,-26 0,-27 0</inkml:trace>
  <inkml:trace contextRef="#ctx0" brushRef="#br0" timeOffset="1786.4639">3413 714,'-53'0,"53"0,27 0,26 0,26 0,27 0,0 0,26-26,-53 26,-26 0,0-27</inkml:trace>
  <inkml:trace contextRef="#ctx0" brushRef="#br0" timeOffset="1994.4015">4101 555,'53'0,"-27"0,27 0,-26 0,-1 0,-26 53,80 0,-80-26,0-1,0 53,0 1,-80-27,1 26,-27 27,53-80</inkml:trace>
  <inkml:trace contextRef="#ctx0" brushRef="#br0" timeOffset="3269.019">5106 370,'0'-26,"0"52,0 53,0 1,0 26,0 0,0 26,0-53,0 1,0-28,0 1,0-26,0-27,0-27,0-26,0-26,0 26,0 0,80 27,-1-54,-52 80,26 0,-27 0,1 0,25 53,-25-26,-27 26,53-27,-53 1,0 26,0-27,0 0,0 27,0-26,0-1,0 27,0-26,79-27</inkml:trace>
  <inkml:trace contextRef="#ctx0" brushRef="#br0" timeOffset="4017.7943">6191 899,'0'-26,"0"-1,0-26,0 53,-53-26,27 26,-1 0,-25 0,25 53,-26-27,53 27,0 0,53-53,0 27,0-27,0 0,0 0,-27-27,1 27,-27-26,0 26,53 26,26-26,-26 0,0 0,0 0,26 0,-26-53,0 27,-53-1,26 27,-26-53,-53 53,1 0,52 27,-27-27,27 79,0-52,27-1,25 27,1-26,27 25,-54-25,-26 52,0-26,0-53,-106 53,1-53,-28 80,80-80</inkml:trace>
  <inkml:trace contextRef="#ctx0" brushRef="#br0" timeOffset="5136.4586">7726 476,'0'-53,"0"53,79 0,-26 0,-26 0,26 0,-1 53,-25-53,-27 79,26-26,-26 0,0 0,0 26,-26-26,26-26,-53 52,53-52,0-1,0 27,26 0,27-53,0 0,27 0,-1 0,0 0,-26 0,-26 0,26 0,-53 0</inkml:trace>
  <inkml:trace contextRef="#ctx0" brushRef="#br0" timeOffset="6027.1913">7885 820,'0'0,"26"0,53 26,-26-26,27 53,26-53,52 0,-25 0,-1 0,-26 0,-27 0,-26-53,0 27,-53-27,0 0,-53 53,27 0,-1 0,-26 0,-26 53,52-53,27 53,-26-27,26 27,0-26,26 26,27-27,27-26,-1 0,0 0,1 0,-27 0,-27 0,1 0,-27 27,0 25,0-25,0-1,0 27,0-53,0-53,0 0,53 27,-1-27,28 53,52-79,0 79,27 0,-53 0,-53 0,0 0,-53 26,0 27,-27-53,27 53,-26-53,26 26,79-26,1 0,-1 0,-26 0,-53 0,0-26,-106-53,27 79,26 0,0 0,26-27</inkml:trace>
  <inkml:trace contextRef="#ctx0" brushRef="#br0" timeOffset="6738.9776">10795 688,'-26'0,"-27"0,26 0,-26 53,53-1,0 1,53 0,27-26,-28-27,-25 79,-27-52,0-1,0 27,0-27,-53 27,-26 0,-27 0,53 0,0-53</inkml:trace>
  <inkml:trace contextRef="#ctx0" brushRef="#br0" timeOffset="7600.7191">12250 873,'0'-53,"-79"26,26-25,26 52,-25 0,25-27,1 27,-27 0,26 0,1 0,-54 27,80 25,0 28,27-80,52 26,-26-26,0 0,0 0,26 0,-52 0,-27 0,53 0,-53-53,26 53,-26 53,80-26,-1 52,-53-79,27 53</inkml:trace>
  <inkml:trace contextRef="#ctx0" brushRef="#br0" timeOffset="7841.6468">12779 608,'0'0,"0"27,0 52,0-26,0 0,0 0,53 26,-53-26,0 0,27 0,-27 0,0 0</inkml:trace>
  <inkml:trace contextRef="#ctx0" brushRef="#br0" timeOffset="8031.5898">12647 873,'27'0,"-1"0,27 0,0 0,53 53,-27-53,-26 0</inkml:trace>
  <inkml:trace contextRef="#ctx0" brushRef="#br0" timeOffset="8876.3362">14155 582,'53'0,"-26"0,-1 0,27 53,-27 0,-26-27,80 27,-80-27,0 1,0 26,0-27,0 1,0 26,-53-27,53 1,-53 25,53 1,0 0,26 0,54-53,-1 0,1 0,-28 0</inkml:trace>
  <inkml:trace contextRef="#ctx0" brushRef="#br0" timeOffset="9153.2532">14155 899,'0'0,"53"0,27 0,25 0,1 0,0 0,0 0,-27 0,-52 0</inkml:trace>
  <inkml:trace contextRef="#ctx0" brushRef="#br0" timeOffset="9400.1791">15214 952,'52'0,"1"0,0 0,-53 27,53-27,-53 26</inkml:trace>
  <inkml:trace contextRef="#ctx0" brushRef="#br0" timeOffset="9568.1287">15240 1243,'53'0,"0"-26,-27 26,1 0,26 0,-27 0,1 0,26 0,-27 0</inkml:trace>
  <inkml:trace contextRef="#ctx0" brushRef="#br0" timeOffset="9850.0441">16219 1111,'0'0,"0"53,0 0,26 0,-26 0,53 0,0-53,-26 0,-1 0,-26-53,0-27,0 54,-53-1,27-26,-1 53,-26-26,1 26</inkml:trace>
  <inkml:trace contextRef="#ctx0" brushRef="#br0" timeOffset="12974.1065">17198 555,'-53'0,"0"0,0 0,0 0,-26 80,52-27,-25 0,52-1,0-25,26-1,27-26,0 0,26 0,1 0,25-53,-52 53,-53-26,27 26,-27 0,0 26,0 27,0-26,0 26,26-53,1 0,26 0,-27 0,1 0,25 0,-25 0,-27 26,0 1,0 52,0 0,0 1,0 26,53-27,-53 27,0-27,0 27,0-80,0 1,0-54,26-25,-26-54</inkml:trace>
  <inkml:trace contextRef="#ctx0" brushRef="#br0" timeOffset="13880.8345">18468 661,'0'-26,"53"26,0 0,-27 0,27 0,0 0,26 0,-52 53,-27-27,53 27,-53-27,0 27,-27 0,-26 27,27-27,-27-27,53 27,-26-27,26 27,0-53,53 53,26-53,27 0,0 0,-27 0,-26 0</inkml:trace>
  <inkml:trace contextRef="#ctx0" brushRef="#br0" timeOffset="14188.7421">18494 926,'53'0,"0"0,27 0,52 0,0 0,27 26,0-26,-27 0,-26 0,26 0,-79 0</inkml:trace>
  <inkml:trace contextRef="#ctx0" brushRef="#br0" timeOffset="14405.677">19791 1005,'53'0,"-27"-26,27 26,0 0,0 0,-27 26,-26 27,-26-27</inkml:trace>
  <inkml:trace contextRef="#ctx0" brushRef="#br0" timeOffset="14533.6386">19923 1349,'53'0,"26"0,-26 0,0 0</inkml:trace>
  <inkml:trace contextRef="#ctx0" brushRef="#br0" timeOffset="15394.3803">21193 317,'0'-26,"-26"26,-27 0,53 53,-27-27,27 27,0-27,27 1,-1 26,54-27,-27 27,-1-53,1 53,-53 0,-26-53,-27 0,0 0,0 0,0 0</inkml:trace>
  <inkml:trace contextRef="#ctx0" brushRef="#br0" timeOffset="15628.3101">21140 317,'53'0,"27"0,-28 0,28 0,-27 0,0 0,26 27,-53-27,-26 26,53-26,-53 27</inkml:trace>
  <inkml:trace contextRef="#ctx0" brushRef="#br0" timeOffset="16031.1892">20981 873,'27'0,"-1"0,-26-27,80 27,-54 0,27 0,0 0,53 27,0-27,26 0,53 0,-26 0,-53 0,-27 0,-26 0,0 0,-53 26</inkml:trace>
  <inkml:trace contextRef="#ctx0" brushRef="#br0" timeOffset="16922.9216">21405 1190,'0'-53,"0"80,0-1,0 1,0 26,0 0,0 0,0-1,0 1,0 27,0-54,0 1,53 26,-53-27,26-26</inkml:trace>
  <inkml:trace contextRef="#ctx0" brushRef="#br0" timeOffset="17463.7591">21960 1217,'80'-53,"-54"53,27 0,27 0,-28 26,1-26,-26 80,26-1,-53-26,0 0,-27-27,1-26,-1 53,-52 0,79-26,26-27,27 0,0 53,27-53,-27 0,0 0,-27 0,0-53</inkml:trace>
  <inkml:trace contextRef="#ctx0" brushRef="#br0" timeOffset="19775.0657">22886 793,'0'-52,"0"52,27 26,-27 0,53 27,-53 0,0 0,0 0,-80 26,28-52</inkml:trace>
  <inkml:trace contextRef="#ctx0" brushRef="#br0" timeOffset="20605.8164">23813 899,'-53'0,"53"-26,0-27,26 0,1 0,52 27,-53-1,27-26,-53 27,0-27,-26 53,-27 0,0 0,0 0,0 0,0 53,0 26,53-52,0 26,53-27,0 27,27 0,52 0,-53 0,1-27,-54 27,-26 0,-53 0,-26-53,-27 0,0 53,53-53</inkml:trace>
  <inkml:trace contextRef="#ctx0" brushRef="#br0" timeOffset="21191.6406">24262 820,'53'0,"-79"0,26 53,-27-27,27 27,0 0,0 26,0-26,0 0,53 0,0-53,27 53,-28-53,1 0,-26 0,26 0,-53 0</inkml:trace>
  <inkml:trace contextRef="#ctx0" brushRef="#br0" timeOffset="21393.58">24527 635,'0'0,"0"-27,0 27,-27 0,27 0</inkml:trace>
  <inkml:trace contextRef="#ctx0" brushRef="#br0" timeOffset="21962.4093">23733 820,'-53'0,"0"0,53 26,-26-26,26 53,0-26,0 26,-53 0</inkml:trace>
  <inkml:trace contextRef="#ctx0" brushRef="#br0" timeOffset="22720.1819">24712 1084,'27'0,"-27"53,0-26,0-1,0 27,0-26,0 26,52-53,-25 0,-27-53,53 0,-53 0,0 0,26 53,-26-53,0 106,0-27,53 27,-53 0,0-26,27-1,-27 27,26-53,54-53,-80 0,79 0,-79 0,26 53,-26-26,53 26,-53 53,53-27,-53 27,53-26,0-27,-53 53,26-53</inkml:trace>
  <inkml:trace contextRef="#ctx0" brushRef="#br0" timeOffset="23290.0108">25612 423,'0'-26,"0"-1,0 54,0-1,0 27,0 53,0-27,0 27,0 79,-53 0,53-52,0 25,-53 1,53-79,0-1,0-26,0-27,0-26,0-53,26-26,-26-80,0 27,80-80,-80 27,79 0,-79 106,27 26,-27-27,52 80,-25 0,-1 0,27 53,-53-26,0-1,0 27,0-27,-26 27,-1 53,-52-26,-27 25,27 1,26-106</inkml:trace>
  <inkml:trace contextRef="#ctx0" brushRef="#br0" timeOffset="23889.8308">25903 1376,'53'0,"-27"0,27-27,26 27,27-79,-26 26,25 0,-52-53,27-26,-1-53,-26 26,-53 79,53 27,-53 1,-27 25,-25 27,25 0,-52 79,26 54,0 26,53 26,-53 0,53-79,0 0,79-27,-26-26,53 0,0-53,53 53,-27-53,0-53,-26 0,-27-53,-26 0,-53 27,0 52,0-26,-26 53,-1 0,-25 0,25 0,27 27,-26 26,26-27,0 27,0 0,26 27,1-54,52 27,0-27,27-26,53 80,26-80</inkml:trace>
  <inkml:trace contextRef="#ctx0" brushRef="#br0" timeOffset="24751.5723">28205 370,'0'-53,"0"27,26-27,-26 26,53 27,-53 53,0 27,0 52,0-26,53 53,-53-27,0 27,0 26,0-53,0-26,0 0,0-53,0-27,0 1,26-27,-26-53</inkml:trace>
  <inkml:trace contextRef="#ctx0" brushRef="#br0" timeOffset="25148.4532">28337 714,'0'-53,"0"53,26 0,27 27,27-1,-27 27,-1-27,1 27,-53 0,0-26,-53 26,-26-53,53 26,-1-26,27 53,-53-53,53 53</inkml:trace>
  <inkml:trace contextRef="#ctx0" brushRef="#br0" timeOffset="25452.362">29025 1243,'-27'0,"27"27,0-1,0 1,0 26,27-53,-1 26,1-26,26 0,-53-26,0-1,0-26,0-26,0-1,0 54,-53-27,0 53,53 26</inkml:trace>
  <inkml:trace contextRef="#ctx0" brushRef="#br0" timeOffset="26079.1738">29342 1481,'0'-26,"27"26,52-53,-26 53,26-53,27 27,-26-27,-1 0,0 0,-26 0,0-26,-26-1,-27-26,79 1,-79 25,0 27,0 0,0 0,0 53,-53 0,0 80,0 26,53 52,-79 1,79 0,0-53,0 0,0-1,26-25,27-54,0-26,0 0,53 0,26 0,-52-106,52-52,-53-1,-52 27,-27 52,0 54,0 26,-27 0,-52 26,26 80,0-27,0 27,53 0,0 0,0-27,53 1,0-54,0-26,53 53,0-53,-1 0,1 0,-26 0,-27 0,-53-53</inkml:trace>
  <inkml:trace contextRef="#ctx0" brushRef="#br0" timeOffset="26468.0572">31380 1164,'0'-27,"0"1,0 26,-53 0,26 0,27 26,0 1,0 26,0 0,0 26,0-26,0-27,0 27,0-26,0-1,-79-26,-1 53,-25-53,25 0</inkml:trace>
  <inkml:trace contextRef="#ctx0" brushRef="#br0" timeOffset="27256.8205">29051 1058,'-26'0,"-27"0,53 0,-53 0,53 53,0 0,0-27</inkml:trace>
  <inkml:trace contextRef="#ctx0" brushRef="#br0" timeOffset="30989.7003">4233 2328,'0'-53,"0"0,0 0,0 27,-53-54,27 80,-27 0,27 0,-1 0,-26 53,27 0,26 0,-80 0,80 26,0-52,0-1,27-26,-1 80,27-80,27 0,-27 0,-27-27,27 27,-53-53,26 0,-26 27,0 0,0-1,0-26,53 80,-53 26,53-27,-53 27,27-27,-27 1,53 26,-53 0,26-53</inkml:trace>
  <inkml:trace contextRef="#ctx0" brushRef="#br0" timeOffset="31232.6274">4710 2090,'0'-27,"0"27,0 80,26-27,-26 0,27 26,-27 0,0 1,52 26,-52-53,0-1,0-25</inkml:trace>
  <inkml:trace contextRef="#ctx0" brushRef="#br0" timeOffset="31423.5701">4604 2407,'26'0,"1"0,26 0,0 0,-1 0,1 0,0 0,27 0</inkml:trace>
  <inkml:trace contextRef="#ctx0" brushRef="#br0" timeOffset="32353.2911">6773 2196,'0'-27,"27"-26,26 53,0 0,0 0,-1 0,1 0,0 27,-26 26,-27-27,53 27,-53 0,0 0,-53 0,26 26,-26-26,27 0,26 0,-53-27,53 1,26 52,1-79,26 0,26 0,27 0,-53 0,-27 0</inkml:trace>
  <inkml:trace contextRef="#ctx0" brushRef="#br0" timeOffset="32616.2122">6747 2566,'0'-53,"79"53,-52 0,-1 0,1 0,52 0,0 0,1 0,-1 27,-26-27,0 0,26 0</inkml:trace>
  <inkml:trace contextRef="#ctx0" brushRef="#br0" timeOffset="32893.1288">7938 2540,'26'-27,"53"27,-26 0,-26 0,26 0,-27 27</inkml:trace>
  <inkml:trace contextRef="#ctx0" brushRef="#br0" timeOffset="33038.0856">8017 2857,'26'0,"1"0,-1 0,27 0,0 0,-26 0,-1 0,-26 0</inkml:trace>
  <inkml:trace contextRef="#ctx0" brushRef="#br0" timeOffset="33801.8564">9551 1693,'0'-26,"0"52,27 27,-27 0,0 26,53 1,-53 25,0 54,0-79</inkml:trace>
  <inkml:trace contextRef="#ctx0" brushRef="#br0" timeOffset="34041.7843">9128 2540,'53'0,"0"-53,0 53,53 0,26 0,-26 0,0 0,0 0,26 0,-53 0,-26 0,-26 0,-27 26</inkml:trace>
  <inkml:trace contextRef="#ctx0" brushRef="#br0" timeOffset="34385.6812">9551 2937,'0'0,"27"0,26 0,-27 0,54 26,-80 53,0-52,0-1,0 27,0-26,-27-27,27 53,-26-53,26 26,0-26,53 0,79 0,0 0,27 0,-53-53,-27 27</inkml:trace>
  <inkml:trace contextRef="#ctx0" brushRef="#br0" timeOffset="35382.3821">11615 1905,'-53'0,"27"26,-27 1,-26 26,52 26,-26-26,53 0,0 0,0 0,27-53,26 0,-1 0,1 0,0 0,0-27,-26 27,-27 27,0 25,0-25,0-1,0 27,0-26,53-27,-27 0,27 26,-27-26,27 0,-26 0,26-53,-53 0,0 106,0-26,0 26,0 26,0 27,53 26,-53-26,0-27,0-26,0 0,0-26</inkml:trace>
  <inkml:trace contextRef="#ctx0" brushRef="#br0" timeOffset="36244.1231">13282 2169,'27'0,"25"-53,-25 53,26 0,0 0,0 0,0 80,0-1,-53 0,0 1,0-27,0 0,0 26,-53-26,26 0,27 0,-53-27,53 1,0 52,27-79,52 27,0-27,27 0,-26 0,-27 0</inkml:trace>
  <inkml:trace contextRef="#ctx0" brushRef="#br0" timeOffset="36485.0512">13229 2619,'27'0,"26"0,-1 0,28 27,79-27,-27 0,27 0</inkml:trace>
  <inkml:trace contextRef="#ctx0" brushRef="#br0" timeOffset="37248.822">14658 2698,'0'0,"26"0,27 0,-26 0,26 0,-53 27,0-27</inkml:trace>
  <inkml:trace contextRef="#ctx0" brushRef="#br0" timeOffset="37413.7725">14552 3095,'27'0,"-1"0,27 0,-27 0,1 0,52 0</inkml:trace>
  <inkml:trace contextRef="#ctx0" brushRef="#br0" timeOffset="39042.2838">16351 1799,'0'-27,"0"27,0 0,0 80,0-1,0 27,0 0,-26 26,26-26,-27-27</inkml:trace>
  <inkml:trace contextRef="#ctx0" brushRef="#br0" timeOffset="39281.212">15796 2672,'53'0,"26"-53,27 53,0 0,52 0,28 0,-54 0,-26 0,0 0,-54 0,-25 27</inkml:trace>
  <inkml:trace contextRef="#ctx0" brushRef="#br0" timeOffset="39685.0908">16404 3016,'0'-27,"0"27,27 0,26 27,-27-27,27 79,-27-52,-26-1,0 27,-53-53,53 27,-52-27,52 26,0 27,26-53,27 26,-27-26,27 53,-53-26,-53-1,-26-26,-27 106,0-106</inkml:trace>
  <inkml:trace contextRef="#ctx0" brushRef="#br0" timeOffset="40232.9265">17701 2778,'26'0</inkml:trace>
  <inkml:trace contextRef="#ctx0" brushRef="#br0" timeOffset="43270.015">18309 2328,'0'-26,"0"26,0 52,0 1,0 0,0 27,0-1,0-26,0 0,0 0,27 0,-27-27,0 1,0 26</inkml:trace>
  <inkml:trace contextRef="#ctx0" brushRef="#br0" timeOffset="43656.899">17992 2143,'0'-27,"-53"27,53-53,53 53,-27 0,27 0,53 0,53 0,-27 0,27-52,-53 52,26 0,-53 0,-26 0,-26 0,25 0,-52 52</inkml:trace>
  <inkml:trace contextRef="#ctx0" brushRef="#br0" timeOffset="44214.7312">18891 2249,'0'53,"0"-1,0 1,0 27,0-1,27 1,-27-1,0 0,0-26,26 0,-26-26,27-27,26 0,-53-53,0-27,0 54,26 26,-26 53,106 0,-53-27,26-26,1 53,-1-53,-26 0,0 0,-27-26,-26-27,53 0,-53 26,0-26,-26 53,-1 0,1-53,-27 53,0 0,53 0,0 80,26-54,1 27,26-53,26 53,0-53,27 53,0-53,-26 0,-28 0</inkml:trace>
  <inkml:trace contextRef="#ctx0" brushRef="#br0" timeOffset="45383.3809">20929 2407,'0'0,"0"27,0 52,0-26,0 0,0 0,-27 0,27 26,0-52,0-1,-26-26,26 27,0-54,0-26,0-26,0 0,0-1,0 1,0-27,0 0,0 53,53 27,-53-27,26 53,-26-27,26 27,27 0,-53 0,27 53,-27 0,0 27,0-1,0-26,0 26,0-52,0-1,-53 27,53-26,0-1,26 27,1-53,-1 0,27 0,-26 26,-1-26,27 0,-26 0,-27 80,79-80,-53 26,27-26</inkml:trace>
  <inkml:trace contextRef="#ctx0" brushRef="#br0" timeOffset="45653.2995">21564 2857,'0'-53,"-27"53,-26 0,53 27,0 26,0 0,80-53,-28 0,1 0,0 0,-26 0,-27-27,53-26,-53-26,0 26,-27 26,-26-25,0 52,0 0</inkml:trace>
  <inkml:trace contextRef="#ctx0" brushRef="#br0" timeOffset="46022.1892">22490 2540,'0'-27,"-27"27,-52 0,-1 0,27 0,1 27,-1 26,53 0,-27-1,27 28,0-1,27-26,52 0,0-53,27 26,0-26,0 0,-27 0,-52 0</inkml:trace>
  <inkml:trace contextRef="#ctx0" brushRef="#br0" timeOffset="46792.9579">23469 2513,'0'0,"0"27,-27-1,27 1,0 26,0-1,53-52,0 0,53 0,-27 0,-26 0,-26-52,25-1,-52 0,-26 53,-27 0,0 53,53 0,0-1,27 1,-1 27,27-54,-27 27,1-26,-27-1,-53-26,-53 0,0 53,-26-53,53 0</inkml:trace>
  <inkml:trace contextRef="#ctx0" brushRef="#br0" timeOffset="46961.9072">23495 2196,'0'0,"-53"26</inkml:trace>
  <inkml:trace contextRef="#ctx0" brushRef="#br0" timeOffset="47889.6288">25241 2487,'0'-27,"0"1,0 26,27-53,26 53,0 0,-1 0,1 26,0 1,-53-1,27 54,-27-27,0 0,0-1,-27 28,27-54,-53 27,53 0,0-26,0-1,0-26,53 79,27-79,-1 0,53 0,-26 0,-53 0,-53-26</inkml:trace>
  <inkml:trace contextRef="#ctx0" brushRef="#br0" timeOffset="48104.5643">25188 2804,'53'-53,"-26"53,26-53,26 53,27-52,-27 52,-52 0,-1 0,27 26,-53 0</inkml:trace>
  <inkml:trace contextRef="#ctx0" brushRef="#br0" timeOffset="48540.4335">24844 2354,'0'53,"0"27,0-27,80 0,-54 26,54 0,-54 1,27 52,-53-26,79 26,-79-52,0-54</inkml:trace>
  <inkml:trace contextRef="#ctx0" brushRef="#br0" timeOffset="48870.3345">26300 2407,'0'-26,"0"79,0 0,0 26,0 1,0-1,0 0,53 54,-53-28,0 1,52 0,-52-53,53-53</inkml:trace>
  <inkml:trace contextRef="#ctx0" brushRef="#br0" timeOffset="49470.1545">26749 2725,'27'0,"52"0,-26 0,27 0,-1 79,0-79,1 53,-54-53,-26 27,0 52,0-26,-53-53,0 53,0-53,-26 53,53-53,-1 26,27 27,0-53</inkml:trace>
  <inkml:trace contextRef="#ctx0" brushRef="#br0" timeOffset="50137.9541">28046 2169,'0'-53,"0"80,0 26,0 0,0 26,0 0,0 1,0-1,53 53,-53-79</inkml:trace>
  <inkml:trace contextRef="#ctx0" brushRef="#br0" timeOffset="50377.8821">27808 2937,'26'0,"27"-53,26 53,27 0,0 0,53 0,-27 0,27 0,-27 0,-52 0,-1 26,-53-26,-26 53</inkml:trace>
  <inkml:trace contextRef="#ctx0" brushRef="#br0" timeOffset="50760.7668">28337 3360,'26'0,"27"0,0 0,-53 26,27-26,-27 53,0 0,0-53,0 80,-27-80,27 26,0 0,53-26,53 0,53 0,-1 0,-52-26,-26 26,-1-53</inkml:trace>
  <inkml:trace contextRef="#ctx0" brushRef="#br0" timeOffset="50939.7135">29686 3175,'0'-53,"-26"79</inkml:trace>
  <inkml:trace contextRef="#ctx0" brushRef="#br0" timeOffset="51964.406">21696 2672,'-27'0,"27"-26,-53 26,53 0,-26 0,26 52,-26 28,-27-27,26-27,27 27</inkml:trace>
  <inkml:trace contextRef="#ctx0" brushRef="#br0" timeOffset="52798.1558">23442 2249,'27'0,"-1"0</inkml:trace>
  <inkml:trace contextRef="#ctx0" brushRef="#br0" timeOffset="59400.1746">16986 5450,'0'-26,"0"52,0 1,0 25,0 1,0 0,0 0,0 27,27-1,-27 53,0-52,0-1,0 0,0-26,0 27,0-1,0 0,0-26,0 27,0-27,0 0,0-1,26 28,-26-27,0 0,53 0,-53 0,0 26,27-26,-27 0,0 0,0 26,0-26,52 26,-52-26,0 0,0 0,0 26,0-26,0 0,0 0,0 0,0 0,0 26,0-26,0 0,0 0,0 0,27 26,-27-26,0-26,0 26,0 26,0-26,0 0,0 0,53 0,-53 26,0-26,0 0,0 0,0 26,0-26,0 27,0-28,0 1,0 0,0 0,0 27,0-27,0-1,26 1,-26 0,0 0,0-26,0-1,0 53,0-26,0 0,0 0,0-26,0 52,0-52,0-1,0 27,0-27,0 1,0-1,0 27,0-26,0-1,0 27,0-27,0 1,0 26,0-27,0 1,0 26,0-27,0 1,0-1,0 27,0-27,0 27,0-26,0-1,0 27,0 27,0-28,0 1,0 0,0 0,-53 27,53-27,0-1,0 1,0 0,0 27,0-27,0-1,0 1,0 0,0 0,0 27,0-27,0 26,0-26,0 0,0 0,0 26,0-26,0 0,0 0,0 0,0 0,0-27,0 1,0 25,0-25,0-1,0 27,0 0,0-26,0-1,0 27,0-27,0 1,0 26,0-80,-53-26,53-52</inkml:trace>
  <inkml:trace contextRef="#ctx0" brushRef="#br0" timeOffset="61470.5533">8123 10609,'26'0,"-26"27,27-27,26 0,-1 0,-25 0,26 0,26 0,27 0,53 0,0-27,26 27,26 0,54-52,-27 52,53-80,-26 80,26-53,-27 53,-25 0,25-53,-26 53,0 0,0 0,-26 0,53 0,-54 0,54 0,-53 0,26 0,26 0,-52 0,53 0,-27 0,26 0,-52 0,0 0,26 27,0-27,26 0,-52 0,0 0,26 0,-26 0,26 0,26 0,-52 0,53 0,-27 0,26 0,-26 0,27 0,-53 0,-1 0,1 0,26 0,0 0,27 0,-1-27,-25 27,25 0,-26-53,27 53,-1 0,-25 0,52-52,-27 52,-26 0,27 0,-27 0,27 0,-1 0,-26-80,53 80,-26 0,-27 0,27 0,-27 0,0 0,-26 0,-1 0,1 0,52 0,-52 0,0 0,-1 0,28 0,-54 0,-26 0,26 0,-27 0,-52 0,53 0,-27 0,-26 0,26 0,-26 0,0 0,26-26,-26 26,0 0,0 0,26 0,1 0,-28 0,28 0,-28 0,28 0,26 0,-27-53,0 53,-26 0,26 0,-26 0,0-53,0 53,-53 0,0 0,-1 0,1 0,0 0,0 0,0 0,0 0,0 0,0 0,-27 0,27 0,-26 0,26 0,0 0,-27 0,27 0,-27 0,1 0,-1 0,54 0,-54 0,1 0,26 0,-27 0,0 0,27 0,-26 0,-54 0</inkml:trace>
  <inkml:trace contextRef="#ctx0" brushRef="#br0" timeOffset="61755.4678">32068 9736,'52'0,"-52"27,0-1,0 1,27 26,-27-27,0 1,53 25,-53-25,0 26,-53-27,0-26,0 53,-53 0,53 0</inkml:trace>
  <inkml:trace contextRef="#ctx0" brushRef="#br0" timeOffset="63044.0811">31062 10742,'0'53,"0"26,0 0,0 1,0-27,0 0,0-27,0 27,0-27,0-78,0 25,0-52,0-27,0 0,0-26,0-1,0 81,79-1,-79 26,27 27,-27-53,53 53,0 0,-53 27,26-1,-26 1,0 26,0-1,0 1,0 0,0 0,0 27,0-27,-53-1,53 1,0 0,0-26,0 26,80-53,-1 0,27 0,0 0,26 0,-53-53,1 26,-54-26,-26-26,0 53,0-1,-53 27,27 0,-1 0,-26 27,27-27,26 52,-53-52,53 53,0 27,53-27,-27-27,54 27,-54-53,1 0,26 26,26-26,-26 0,0 0</inkml:trace>
  <inkml:trace contextRef="#ctx0" brushRef="#br0" timeOffset="63336.9932">32279 10795,'0'0,"-26"0,26 26,-53 27,53 0,0 26,-27-26,27 27,0-27,0-1,0 1,0 0,80-53</inkml:trace>
  <inkml:trace contextRef="#ctx0" brushRef="#br0" timeOffset="63710.881">32517 10901,'0'-53,"27"53,52-27,-26 27,-26 0,-1 0,-26 53,79-26,-79-1,0 27,-26-27,26 27,-79 0,26-26,53 26,-27-27,27 0,0-26,53 53,0-53,26 0,-26 0,0 0</inkml:trace>
  <inkml:trace contextRef="#ctx0" brushRef="#br0" timeOffset="63944.8108">32544 11033,'0'0,"0"53,0-27,53-26,0 0,0 0,26 0,-26 0,26-79</inkml:trace>
  <inkml:trace contextRef="#ctx0" brushRef="#br0" timeOffset="64159.7463">33126 10821,'53'0,"0"80,-53-54,53 27,-53 0,0 0,-53 0,0 26,-53-26,0 26,-26-26,52-53</inkml:trace>
  <inkml:trace contextRef="#ctx0" brushRef="#br0" timeOffset="66246.1202">16986 5397,'0'-53,"0"27,0-1,0-26,0 1,0 25,0-26,0 0,0 27,0-1,0-26,0 27,0-1,0-25,0-1,0 0,0 0,0 26,0-26,0 80,-26-27,26 53,-53-27,53 27,-53-26,53-1,-53 27,53-27,0 1,0-27,27-27,-27-25,26 25,-26-26,0 0,53-26,-53 52,0-25,53 78,26 27,-26 26,26-26,-26-53,0 0,-53 27</inkml:trace>
  <inkml:trace contextRef="#ctx0" brushRef="#br0" timeOffset="67008.8913">17463 4207,'0'-53,"0"79,0 27,0-27,0 1,0 26,0-27,0 1,0 52,0-52</inkml:trace>
  <inkml:trace contextRef="#ctx0" brushRef="#br0" timeOffset="67309.801">17277 4021,'80'-26,"-27"26,0 0,-27 0,27 0,-27 0,27 0,-53 0,0 26,0-26</inkml:trace>
  <inkml:trace contextRef="#ctx0" brushRef="#br0" timeOffset="67669.693">17277 4577,'0'0,"53"0,-26 0,26 0,52-53,-78 53,-1 0,27 0,27 0,-27 0,-27 0,0 0,-26 0</inkml:trace>
  <inkml:trace contextRef="#ctx0" brushRef="#br0" timeOffset="68187.5376">17727 4471,'27'0,"-1"0,-26 27,26-27,-26 26,53 27,-53-27,0 1,0-27,27-53,-27 0,26 53,-26-26,0 52,53 27,-53 0,0 0,27-53,26 0,-53-27,53-52,-53 26,26 27,-26-27,53 53,-27 0,-26 26,27 1,-27 26,0-1,0-25,0-1</inkml:trace>
  <inkml:trace contextRef="#ctx0" brushRef="#br0" timeOffset="68577.4206">18706 4048,'0'-27,"0"27,-53 53,53 27,-53 52,53-26,-53 53,53 26,0-79,27-27,26 0,0-52,0-27,-1 0,1 0</inkml:trace>
  <inkml:trace contextRef="#ctx0" brushRef="#br0" timeOffset="69018.2883">18891 4286,'0'-27,"133"27,-81 0,1 0,0 0,0 53,-53-26,27 26,-27-27,0 1,0 26,-27 26,27-53,-53 27,53-26,0-1,0-26,53 0,27 0,-1 0,27-53,-53 53</inkml:trace>
  <inkml:trace contextRef="#ctx0" brushRef="#br0" timeOffset="69288.2073">18838 4498,'27'0,"26"0,-27 0,27 26,26-26,27 0,-26 0,-1 0,0 0,-26 0</inkml:trace>
  <inkml:trace contextRef="#ctx0" brushRef="#br0" timeOffset="69499.144">19738 4286,'79'0,"-52"53,-27-27,53 27,-53 0,0 27,0 25,-80 28,27-54,-26 27,0-27,-1-52,27-27</inkml:trace>
  <inkml:trace contextRef="#ctx0" brushRef="#br1" timeOffset="96530.9099">17463 10371,'0'-26,"0"-27,0 27,0-1,0 27,0-53,-53 53,53-26,-27 26,1 0,26-27,-53 27,26 0,1 0,-27 0,26 0,1 0,-27 0,53 53,-26-53,26 27,0-1,-27-26,27 53,0-27,0 1,0 26,0-27,53 1,-53 26,27-53,-1 0,-26 26,53-26,-27 0,-26 27,27-27,-1 0,27 0,-26 0,-1 0,27 0,-53 0,27 0,-27-27,26 27,-26-53,53 53,-53-26,0-1,0-26,0 80</inkml:trace>
  <inkml:trace contextRef="#ctx0" brushRef="#br1" timeOffset="100948.4681">18971 10266,'0'0,"-27"0,-52 0,79 0,-27 0,27 26,-26-26,26 53,-27-53,-25 26,25-26</inkml:trace>
  <inkml:trace contextRef="#ctx0" brushRef="#br1" timeOffset="101249.438">18706 10266,'0'-27,"0"27,0 27,0 25,53-25,0 26,-27-53,54 26,-54-26,-26 53,0 0,0 0,0-27</inkml:trace>
  <inkml:trace contextRef="#ctx0" brushRef="#br1" timeOffset="101848.3781">18918 10213,'0'-27,"-27"27,27 0,-26 0,26 53,-27-53,27 53,-53-53,53 53,-52-27,52 27,-27-53,27 27,-53-27,27 53,-1-53</inkml:trace>
  <inkml:trace contextRef="#ctx0" brushRef="#br1" timeOffset="102089.354">18627 10345,'0'-27,"0"1,53 26,-53 0,26 53,27 26,0 1,0-27</inkml:trace>
  <inkml:trace contextRef="#ctx0" brushRef="#br1" timeOffset="103005.262">18680 10609,'0'0,"0"80,0-54,0 1,-27 26,27 0,-26-27</inkml:trace>
  <inkml:trace contextRef="#ctx0" brushRef="#br1" timeOffset="103272.2357">18362 11112,'53'0,"-53"-26,53 26,0 0,0 0,0 0,0 0,0 0,-27 0,0 0</inkml:trace>
  <inkml:trace contextRef="#ctx0" brushRef="#br1" timeOffset="103782.1847">18521 11271,'26'0,"27"-27,-26 27,-27 27,26-27,-26 53,0-27,-26-26,26 53,-53-53,53 53,-27-53,27 27,53-27,-26 0,26 53,0-53,-27 0,-26 26,-26 0,-27-26,-27 53,27-53,27 0,-27 27</inkml:trace>
  <inkml:trace contextRef="#ctx0" brushRef="#br1" timeOffset="112062.3566">19870 10318,'0'-52,"-26"52,-27 0,26 0,1 26,26 0,0 1,0 26,0-27,0 1,0 26,0-27,0-26,0 27,26-27,-26 52,27-52,-27 27,53-27,-27 0,1 0,-27 0,53 0,-53-53,26 53,-26-26,0-1,27 27,-27-53,0 27,0-1,0-26,0 53,0-26,0-1,-27 27,27-52,-53 52,53-27,-26 27,26 27,-27 25,27-25,-53-27</inkml:trace>
  <inkml:trace contextRef="#ctx0" brushRef="#br1" timeOffset="113501.2127">19711 10848,'0'0,"0"53,0-27,0 0,27 27,26-26,-53-1,0 27,0-53,-53 0,53-26</inkml:trace>
  <inkml:trace contextRef="#ctx0" brushRef="#br1" timeOffset="113762.1866">19738 10848,'26'0,"1"0,-1 0,1 0,26 0</inkml:trace>
  <inkml:trace contextRef="#ctx0" brushRef="#br1" timeOffset="114199.1429">19632 11271,'0'0,"53"0,0-53,0 53,0 0,26 0,-26 0,-26-26,25 26,-52 0,-26 26</inkml:trace>
  <inkml:trace contextRef="#ctx0" brushRef="#br1" timeOffset="114504.1124">19685 11377,'0'79,"0"-26,0 0,0 0,0 0,26-53</inkml:trace>
  <inkml:trace contextRef="#ctx0" brushRef="#br1" timeOffset="115584.0044">19950 11377,'53'0,"-1"0,1 0,-26 26,-27 1,0 26,0-53,0 79,-80-26,80-27,0 1,27-27,26 0,0 0,0 0,-53 0,53 0,-27 0</inkml:trace>
  <inkml:trace contextRef="#ctx0" brushRef="#br1" timeOffset="120563.5064">21087 10213,'0'-27,"0"27,0 53,0 53,-53-80,53 1,-26 26,26 0,-53-53,53 53,0-27,-26-26,26 53,-27-27,27-52,0-1</inkml:trace>
  <inkml:trace contextRef="#ctx0" brushRef="#br1" timeOffset="121158.4465">20876 10239,'0'-53,"0"80,0-27,0 26,26-26,-26 53,53 0,-53-27,79-26,-79 53,53-53,-26 53,26-53,-53 53,53-53,-27 0,-26 27,27-27,25 0,-52 0</inkml:trace>
  <inkml:trace contextRef="#ctx0" brushRef="#br1" timeOffset="123542.2085">21114 9895,'0'-53,"0"27,0-1,-27 27,27-53</inkml:trace>
  <inkml:trace contextRef="#ctx0" brushRef="#br1" timeOffset="123737.189">20981 9498,'0'-26,"0"-54,27 54,-54 26</inkml:trace>
  <inkml:trace contextRef="#ctx0" brushRef="#br1" timeOffset="123999.1628">20638 8863,'0'-53,"0"27,0-1,-53-26</inkml:trace>
  <inkml:trace contextRef="#ctx0" brushRef="#br1" timeOffset="124179.1448">19976 8043,'0'-53,"0"27,-26 26</inkml:trace>
  <inkml:trace contextRef="#ctx0" brushRef="#br1" timeOffset="124396.1231">19447 7673,'0'-27,"0"-26,-53 53</inkml:trace>
  <inkml:trace contextRef="#ctx0" brushRef="#br1" timeOffset="124578.1049">18759 7117,'0'-26,"0"-1,-53 27,-26 0</inkml:trace>
  <inkml:trace contextRef="#ctx0" brushRef="#br1" timeOffset="124869.0758">17515 7117,'-52'0,"52"-26,-27 26,27-27,-53 27,0 0,0 0,27 27,-27-27,0 52</inkml:trace>
  <inkml:trace contextRef="#ctx0" brushRef="#br1" timeOffset="125117.051">16404 7434,'-53'27,"27"-27,-1 0,-26 0,1 0,52 53,-27-53,1 0,-27 0,26 26</inkml:trace>
  <inkml:trace contextRef="#ctx0" brushRef="#br1" timeOffset="125303.0324">14923 8202,'-53'0,"26"0,27 26,-53-26,53 27,-53-27,53 53,-53-53</inkml:trace>
  <inkml:trace contextRef="#ctx0" brushRef="#br1" timeOffset="125401.0226">14605 8652,'0'26,"0"0</inkml:trace>
  <inkml:trace contextRef="#ctx0" brushRef="#br1" timeOffset="125589.0038">14261 9525,'0'26,"0"27</inkml:trace>
  <inkml:trace contextRef="#ctx0" brushRef="#br1" timeOffset="126077.9549">14314 10371,'26'0,"1"0,-27 27,53 26,-53-27,26 1,-26 26,53-27,-53 0,80 27,-80-26,52 26,-52-27,53 27,-53-26,53-1,-53 27,0-27,0 1,0 26,0-27,0 1,0 26,0-27,0 27,0-27,0 27,27-53</inkml:trace>
  <inkml:trace contextRef="#ctx0" brushRef="#br1" timeOffset="126360.9266">15293 12065,'53'0,"-27"0,-26 26,27-26,-27 53</inkml:trace>
  <inkml:trace contextRef="#ctx0" brushRef="#br1" timeOffset="126577.9049">16007 12832,'27'0</inkml:trace>
  <inkml:trace contextRef="#ctx0" brushRef="#br1" timeOffset="126792.8834">16642 12991,'53'0,"-26"0,26 0,0 26,-1-26</inkml:trace>
  <inkml:trace contextRef="#ctx0" brushRef="#br1" timeOffset="126916.871">17277 13097,'53'0,"-53"26</inkml:trace>
  <inkml:trace contextRef="#ctx0" brushRef="#br1" timeOffset="127059.8567">17568 13176,'27'0,"52"0,-26-27,0 27,-27 0,27 0</inkml:trace>
  <inkml:trace contextRef="#ctx0" brushRef="#br1" timeOffset="127246.838">18838 12938,'80'0,"-1"0,-52 0,-1 0,27 0,-27 0,-26 0,53 0</inkml:trace>
  <inkml:trace contextRef="#ctx0" brushRef="#br1" timeOffset="127479.8147">19764 12779,'0'-26,"0"-1,27 27</inkml:trace>
  <inkml:trace contextRef="#ctx0" brushRef="#br1" timeOffset="127641.7985">20055 12594,'0'-27,"27"27,-27-26</inkml:trace>
  <inkml:trace contextRef="#ctx0" brushRef="#br1" timeOffset="127876.775">20346 12382,'27'0,"-27"-26,0-27,0 26,26 27</inkml:trace>
  <inkml:trace contextRef="#ctx0" brushRef="#br1" timeOffset="128047.7579">20717 12038,'0'-53,"0"0,0 27</inkml:trace>
  <inkml:trace contextRef="#ctx0" brushRef="#br1" timeOffset="128206.7419">20823 11668,'0'-53</inkml:trace>
  <inkml:trace contextRef="#ctx0" brushRef="#br1" timeOffset="128310.7316">20823 11615,'0'-27,"0"1,53 26,-53-53</inkml:trace>
  <inkml:trace contextRef="#ctx0" brushRef="#br1" timeOffset="128489.7137">21008 11192,'0'-80,"79"54,-79-1,53-26,-53 27,27 26</inkml:trace>
  <inkml:trace contextRef="#ctx0" brushRef="#br1" timeOffset="128715.6911">21167 10927,'0'-26,"0"-1,0 1</inkml:trace>
  <inkml:trace contextRef="#ctx0" brushRef="#br1" timeOffset="128895.6731">21167 10583,'0'-79,"0"52</inkml:trace>
  <inkml:trace contextRef="#ctx0" brushRef="#br1" timeOffset="128988.6638">21167 10477</inkml:trace>
  <inkml:trace contextRef="#ctx0" brushRef="#br1" timeOffset="129135.6491">21140 10424,'0'-26</inkml:trace>
  <inkml:trace contextRef="#ctx0" brushRef="#br1" timeOffset="130109.5517">21616 10371,'0'-26,"0"26,0 53,0 26,0 1,0-28,0 28,0-54,27 27,-27 0,0 0</inkml:trace>
  <inkml:trace contextRef="#ctx0" brushRef="#br1" timeOffset="130341.5285">21352 11165,'53'0,"26"0,-52-26,26 26,26 0,-26 0,0 0,-27 0,27 0,-53 0</inkml:trace>
  <inkml:trace contextRef="#ctx0" brushRef="#br1" timeOffset="130753.4873">21590 11536,'53'0,"-27"0,1 0,26 0,-27 0,27 26,-53 27,0-27,0 1,0 26,-53-27,27 27,26-26,-53-27,53 26,53-26,0 0,0 0,26 0,27-53,-27 53,-52 0</inkml:trace>
  <inkml:trace contextRef="#ctx0" brushRef="#br1" timeOffset="135228.0398">16880 10715,'0'-26,"-52"26,25 0,-26 26,53 1,-26-27,26 26,-27-26,27 53,0-26,0-1,0 27,0-53,0 26,27-26,-27 27,53-27,-27 0,1 0,25 0,-25 0,-27 0,0-27,26 27,-26-52,0 25,0 1,0-27,0 26,0 1,0 26,0-53,0 26,-26 27,-27 27,53 26,-26 0,26-27</inkml:trace>
  <inkml:trace contextRef="#ctx0" brushRef="#br2" timeOffset="144064.1561">20638 6059,'-27'0,"1"0,-27 26,0 1,0 25,-27 1,28 27,-1-54,-27 27,1-26,26 26,0-27,27-26,26 79,-27-79</inkml:trace>
  <inkml:trace contextRef="#ctx0" brushRef="#br2" timeOffset="144341.1283">22728 6297,'0'0,"-106"0,-106 79,1 1,25-1,28 0,-28 1,81-1,-28 0,54-26,-27 0,53-26,27-27,26 53,0 0</inkml:trace>
  <inkml:trace contextRef="#ctx0" brushRef="#br2" timeOffset="144648.0977">23336 7011,'-53'0,"-26"53,-27-53,-26 27,26-27,-26 52,26-52,-53 80,53-80,27 0,0 79,26-79,26 27,-26 26,53-1,53-25,-26-27</inkml:trace>
  <inkml:trace contextRef="#ctx0" brushRef="#br2" timeOffset="144949.0676">25030 7302,'0'0,"-27"0,-52 53,-27-53,-53 106,-26-27,-53 54,-27-28,1 28,-27-27,-27 26,54-53,52 27,-26 26,53-52,52-1,80-52,53 25,0-25,80-27,52 0</inkml:trace>
  <inkml:trace contextRef="#ctx0" brushRef="#br2" timeOffset="145234.0391">25056 8572,'-53'0,"-26"53,-1-53,-52 53,-106 26,26-26,27 0,0 0,-27 0,27 0,26 0,53-53,27 53,26-53,80 0,78 0,28 0</inkml:trace>
  <inkml:trace contextRef="#ctx0" brushRef="#br2" timeOffset="145495.013">26088 8863,'-27'0,"-52"53,0 0,-80 0,-53 0,27 26,-27-26,-26 0,27 26,-27 27,79-26,-26-1,26-26,27 0,79-27,0 27,26-26,27-1</inkml:trace>
  <inkml:trace contextRef="#ctx0" brushRef="#br2" timeOffset="145997.9627">24606 10742,'-26'0,"-80"0,0 0,0 53,27-27,-53 54,-27 25,-53 28,80-80,26 26,0-26,53 0,0-27,1 27,52-26,0-1,0 1,0 25,26-52</inkml:trace>
  <inkml:trace contextRef="#ctx0" brushRef="#br2" timeOffset="146283.9339">25479 11747,'-53'0,"-52"80,-1-80,-53 79,27-79,-80 79,0-26,-52 0,52 0,-26 26,26-26,1 0,52 0,80-53,52 53,27 0,53-53</inkml:trace>
  <inkml:trace contextRef="#ctx0" brushRef="#br2" timeOffset="146536.9088">24765 12488,'-53'79,"-26"-52,-80 52,-79 1,26 25,-52-25,-27-1,26 1,0-1,1-26,52 26,-26 1,53-1,26-53,80 27,-27 0,53-26,0 26,27-27</inkml:trace>
  <inkml:trace contextRef="#ctx0" brushRef="#br2" timeOffset="146913.8711">21828 12885,'0'-27,"-26"27,-27 0,0 0,0 53,-53 0,27 27,-27-1,27-26,-27 26,0 1,26-27,28 26,-28-26,27 26,-26-26,52 0,27 0,-52-53</inkml:trace>
  <inkml:trace contextRef="#ctx0" brushRef="#br2" timeOffset="147197.8427">20479 13282,'-53'53,"53"-27,-53-26,0 80,0-28,-26 1,-1 27,-25-27,-28 26,27 0,-26 1,0-1,-27 1,27-1</inkml:trace>
  <inkml:trace contextRef="#ctx0" brushRef="#br2" timeOffset="147467.8157">19341 13705,'0'-26,"-26"26,-27 0,0 0,0 26,-53 1,0 25,-26 1,0 27,26-1,-27 1,1-28,0 1,53 0,-1 0,27-53,-53 53,27-53</inkml:trace>
  <inkml:trace contextRef="#ctx0" brushRef="#br2" timeOffset="147737.7887">18098 13732,'-80'0,"1"26,-1 53,-52-26,-27 80,1-28,-54 1,27 0,-27-27,106 1,-26-27,-27 0,27-53,0 53,79-53,0 0</inkml:trace>
  <inkml:trace contextRef="#ctx0" brushRef="#br2" timeOffset="147992.7632">16510 13996,'-53'0,"27"0,-27 0,0 0,-53 0,0 53,-26 26,-27 1,0-27,1 26,25-26,27 0,-26-53,53 53,26-53,0 0</inkml:trace>
  <inkml:trace contextRef="#ctx0" brushRef="#br2" timeOffset="148225.7399">15743 13599,'-53'0,"26"0,-52 27,26-27,-26 0,-27 26,26-26,-25 53,25 0,-52 0,26-27,-26-26,52 80,1-80,0 0</inkml:trace>
  <inkml:trace contextRef="#ctx0" brushRef="#br2" timeOffset="148465.7159">14790 13123,'0'-53,"-79"53,26 0,-26 0,-1 53,-52 0,26 0,0-27,27 27,-27 0,27-26,-1-27,27 0,0 0</inkml:trace>
  <inkml:trace contextRef="#ctx0" brushRef="#br2" timeOffset="148936.6688">14711 11906,'-53'0,"26"0,-25 79,-81-26,1-26,-27 26,27 0,-27-53,0 52,54-52,-1 0,26 0,1 0,0 0,52 0,1 0</inkml:trace>
  <inkml:trace contextRef="#ctx0" brushRef="#br2" timeOffset="149215.6409">13467 11562,'0'-26,"-53"26,27 0,-53 26,26-26,0 53,0-53,-27 26,1-26</inkml:trace>
  <inkml:trace contextRef="#ctx0" brushRef="#br2" timeOffset="150166.5458">15002 5556,'79'53,"-26"-27,53 27,-27-26,54 26,-1 0,53-53,27 79,-27-79,-53 53,27-53,-27 53,-26-53,-26 79</inkml:trace>
  <inkml:trace contextRef="#ctx0" brushRef="#br2" timeOffset="150556.5068">17701 5635,'53'0,"-1"0,1 0,0 27,27-27,78 106,1-53,0-1,-53-25,53 26,-1 0,1-53,0 79,-53-79,-1 0,1 53,-53-53,-26 0</inkml:trace>
  <inkml:trace contextRef="#ctx0" brushRef="#br2" timeOffset="151157.4467">14949 6112,'0'0,"0"79,26-79,27 79,80-26,52-53,27 80,26-27,-27-1,-52 1,-27 0</inkml:trace>
  <inkml:trace contextRef="#ctx0" brushRef="#br2" timeOffset="151517.4107">13123 6852,'53'0,"27"0,25 0,28 53,-1-53,80 80,-27-27,0 0,0-1,1 1,25 0,-105 0,0 0,-80-26,-26-1</inkml:trace>
  <inkml:trace contextRef="#ctx0" brushRef="#br2" timeOffset="151848.3776">11986 7487,'53'27,"26"-27,27 53,0 0,26 0,27-27,-1 27,-52 0,27 0,25 0,1 0,-27-53,1 79,-54-79,27 53,-80-53,-26 53</inkml:trace>
  <inkml:trace contextRef="#ctx0" brushRef="#br2" timeOffset="152184.3439">11351 8334,'26'0,"27"0,0 27,26-27,-26 52,27 1,52 0,0 0,0 0,80 0,0 0,-27 0,-26 0,0 0,-27 0,-53-27,-26 27,-26-27,-27 1,0 26</inkml:trace>
  <inkml:trace contextRef="#ctx0" brushRef="#br2" timeOffset="152498.3126">11642 8837,'79'0,"-26"0,0 26,0 27,53 0,-27 26,53 1,27 26,53-1,-27 28,-26-1,52-53,-52 1,0-27,-53 0,0-27,-54 27,-52-27,0 1,0 52,-52-79</inkml:trace>
  <inkml:trace contextRef="#ctx0" brushRef="#br2" timeOffset="152798.2826">12462 10054,'0'0,"0"-27,79 27,-52 0,26 0,0 27,-1-27,54 53,-26 0,-1-27,27 27,0 0,26 0,27-53,-53 106,26-106,-26 79,0-79,-54 53,-25-53,-27 53,0 0,0-53</inkml:trace>
  <inkml:trace contextRef="#ctx0" brushRef="#br2" timeOffset="153047.2577">13203 10742,'26'0,"1"0,-1 26,53-26,-26 80,0-54,53 27,-26 0,-1-27,27 27,-27 0,0-26,1 26,-27-27,0 27,-27-27</inkml:trace>
  <inkml:trace contextRef="#ctx0" brushRef="#br2" timeOffset="153362.2262">14076 11192,'0'26,"-80"27,28 0,-28 53,1 26,-1 0,28-26,-28 26,27 1,0-27,53 26,-53-53,53 1,-26-1,26 0,0-26,0 0,0-26</inkml:trace>
  <inkml:trace contextRef="#ctx0" brushRef="#br2" timeOffset="154314.131">22119 4921,'53'-53,"-53"53,-132 106,-53 0,-27 0,0 79,54-27,-1-25,26-1,1-53,79-26,0-26,80-27</inkml:trace>
  <inkml:trace contextRef="#ctx0" brushRef="#br2" timeOffset="154584.104">23918 5133,'-26'0,"-53"53,-1 26,-52 0,0-26,26 0,-27 0,1-27,-27 54,1-1,52-26,26 0,54-26,26 25</inkml:trace>
  <inkml:trace contextRef="#ctx0" brushRef="#br2" timeOffset="154863.0761">25559 5582,'-80'0,"-25"106,-54-53,-26 0,26 0,27 26,-54 1,28-27,25 0,54-27,26 27,0-27,53 54,0-54,27-26</inkml:trace>
  <inkml:trace contextRef="#ctx0" brushRef="#br2" timeOffset="155116.0508">24765 6482,'-106'79,"0"-26,53-26,1 26,104-53,1 0,27-27</inkml:trace>
  <inkml:trace contextRef="#ctx0" brushRef="#br2" timeOffset="155356.0268">26749 6297,'0'53,"0"0,-53-27,-52 53,-28 27,-25 27,-28-1,-52 0,53-26,0 0,79-27,27-26,52-53,27 27,80-27</inkml:trace>
  <inkml:trace contextRef="#ctx0" brushRef="#br2" timeOffset="155618.0006">27305 7038,'-79'105,"26"-52,0 0,-79 27,-1-1,-26 0,27 1,53-1,-27-26,53 0,0-27,53 27,27-53</inkml:trace>
  <inkml:trace contextRef="#ctx0" brushRef="#br2" timeOffset="155792.9829">27252 7673,'-26'53,"-54"-27,27 27,-26 0,-27 26,0 1,-26 25,26 1</inkml:trace>
  <inkml:trace contextRef="#ctx0" brushRef="#br2" timeOffset="156361.9259">26988 9392,'-80'0,"-26"53,0 0,-26 27,-27 25,1 28,-28-1,28-26,25 0,28 0,52-27,-27 0,54-26,26-26,0 26</inkml:trace>
  <inkml:trace contextRef="#ctx0" brushRef="#br2" timeOffset="156615.9008">26855 10662,'-53'80,"-53"-54,1 27,-28 27,-25-1,-54 0,53 1,0-1,54-26,-1 0,53-27,0-26,0 80,53-27,0-27</inkml:trace>
  <inkml:trace contextRef="#ctx0" brushRef="#br2" timeOffset="156811.8809">26696 11377,'-79'79,"0"1,-27-1,-26-26,-27 79,-26 0,-27 1,53 25,27-78,0 26,-1-1</inkml:trace>
  <inkml:trace contextRef="#ctx0" brushRef="#br2" timeOffset="157644.7979">21484 13732,'0'26,"0"27,27-53,52 79,0-52,27-27,53 106,0-106,26 53,-26-53,-1 52,-78-52,-1 27,-26-27,0 53,0 26,-53-52</inkml:trace>
  <inkml:trace contextRef="#ctx0" brushRef="#br2" timeOffset="157966.7657">19500 14790,'53'0,"26"0,0 0,27 79,106-26,-27 0,0 0,27 0,-27-53,-52 53,-54-53,0 0,-52 0,26 0,-106 0,-53 0</inkml:trace>
  <inkml:trace contextRef="#ctx0" brushRef="#br2" timeOffset="158235.7388">18574 14896,'0'0,"26"0,54 26,-27 54,26-54,27 53,26-26,-26 27,0-54,-53 27,0-53,-1 53,-52-27,-26-26</inkml:trace>
  <inkml:trace contextRef="#ctx0" brushRef="#br2" timeOffset="158505.7118">17357 14578,'0'0,"0"53,-53 0,0 0,0 53,-53-27,0 27,27-27,-27-26,27 27,-54-1,54-26,0-27,26-26,0 53</inkml:trace>
  <inkml:trace contextRef="#ctx0" brushRef="#br2" timeOffset="159247.6376">13891 13149,'-53'0,"26"0,-26 0,-26 27,-53 52,-1 1,-25 78,-28-52,28 27,25-28,54 1,0-26,26-27,26-1</inkml:trace>
  <inkml:trace contextRef="#ctx0" brushRef="#br2" timeOffset="159546.6077">12806 12144,'0'-53,"-27"0,-52 0,53 53,-27 0,0 0,-27 27,1 26,-27 0,27 26,-1-26,27 26,1-52</inkml:trace>
  <inkml:trace contextRef="#ctx0" brushRef="#br2" timeOffset="159870.5753">12303 9631,'-79'0,"-1"0,-25 26,25 80,1 26,-27 0,27-26,-1 0,27 0,-26-27,26 1,-26-54,52 1,1-27,-27 79</inkml:trace>
  <inkml:trace contextRef="#ctx0" brushRef="#br2" timeOffset="160073.555">11536 9736,'-27'0,"1"-53,-27 53,-26 0,-27 0,-53 80,-26-27,26 26,-26 0,-53 1,79-27,53-53</inkml:trace>
  <inkml:trace contextRef="#ctx0" brushRef="#br2" timeOffset="160806.4813">12832 7249,'53'0,"-53"-53,27 53,-1 27,-26-1,80 27,-54 27,27-28,0-25,26 26,53 0,1-53,52 0,0 0,-26 0,-53 0,0 0,-53 0,-1 53,-52 0</inkml:trace>
  <inkml:trace contextRef="#ctx0" brushRef="#br2" timeOffset="161243.438">13970 5926,'0'27,"0"-1,0 1,0 52,0-52,53 25,0-25,26-27,27 53,0-53,0 0,0 0,-54 0,-25 0</inkml:trace>
  <inkml:trace contextRef="#ctx0" brushRef="#br2" timeOffset="161603.402">12674 6191,'26'0,"0"0,27 26,0-26,27 106,52-53,53-53,27 80,-27-80,-26 52</inkml:trace>
  <inkml:trace contextRef="#ctx0" brushRef="#br2" timeOffset="161971.3652">11324 7434,'53'0,"-26"0,25 80,28-54,-27 27,53-26,52 52,1-26,-27 0,-26 0,0 0,-53-53</inkml:trace>
  <inkml:trace contextRef="#ctx0" brushRef="#br2" timeOffset="162262.3359">10716 8334,'79'0,"0"0,1 0,26 0,-1 0,54 0,26 53,1-53,-1 0,-53 0</inkml:trace>
  <inkml:trace contextRef="#ctx0" brushRef="#br2" timeOffset="163072.2551">20902 4498,'-53'53,"53"26,-53 53,0-26,-26 53,0 0,-1 52,-26 1,53-53,27-27,-27-79,53 0</inkml:trace>
  <inkml:trace contextRef="#ctx0" brushRef="#br2" timeOffset="163541.2082">22622 4947,'-27'27,"27"-1,-52 1,-1 52,26 1,-52-1,-27 53,0-26,-26 26,0-26</inkml:trace>
  <inkml:trace contextRef="#ctx0" brushRef="#br2" timeOffset="163927.1696">21881 5715,'-26'0,"-1"0,-26 79,-26-26,26 26,26 27,-52-26,26 25,27-25,26-54</inkml:trace>
  <inkml:trace contextRef="#ctx0" brushRef="#br2" timeOffset="164513.111">24474 5450,'-26'-53,"-1"53,-52 0,-27 53,26 26,1 27,-27 27,0-1,1-53,25 27,-52 0,26-27,27-26</inkml:trace>
  <inkml:trace contextRef="#ctx0" brushRef="#br2" timeOffset="164924.0699">24315 6932,'0'26,"0"1,0 26,-79-27,26 53,0-26,-26 0,26 0,0-26,-27-27,28 79,-1-79,0 26,0-26</inkml:trace>
  <inkml:trace contextRef="#ctx0" brushRef="#br2" timeOffset="165255.0368">26749 5715,'0'0,"0"53,-79 0,0 26,-27-26,26 53,-52-27,26 0,0 1,54-80</inkml:trace>
  <inkml:trace contextRef="#ctx0" brushRef="#br2" timeOffset="165936.9686">25982 7699,'-53'-26,"27"-1,-27 27,-27 27,1 52,-53 27,-1 26,-52 0,53 1,53-27,-27-54</inkml:trace>
  <inkml:trace contextRef="#ctx0" brushRef="#br2" timeOffset="166273.9349">27331 8255,'-26'26,"-80"54,0-28,-26 28,26-1,0 27,53-53,27-53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1024" units="cm"/>
        </inkml:traceFormat>
        <inkml:channelProperties>
          <inkml:channelProperty channel="X" name="resolution" value="28.31858" units="1/cm"/>
          <inkml:channelProperty channel="Y" name="resolution" value="28.36565" units="1/cm"/>
        </inkml:channelProperties>
      </inkml:inkSource>
      <inkml:timestamp xml:id="ts0" timeString="2021-06-02T05:29:06.584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1588 344,'-27'0,"27"-53,-26 53,26 53,-53 0,53-1,0 1,0 27,-27-1,27 1,0-28,0 1,0-53,0 53,53-53,0 0,0 0,26 0,54 0,-28-53,-25 53,-54-26</inkml:trace>
  <inkml:trace contextRef="#ctx0" brushRef="#br0" timeOffset="300.9398">1614 555,'26'0,"1"0,52 0,1 0,-27 0,-1 0,1 0,0 0</inkml:trace>
  <inkml:trace contextRef="#ctx0" brushRef="#br0" timeOffset="575.8848">1693 291,'0'-27,"0"27,27 0,-1 0,27-26,-26 26,26 0,-1 0,1 0,0 0,0 0,-26 0</inkml:trace>
  <inkml:trace contextRef="#ctx0" brushRef="#br0" timeOffset="973.8051">2619 476,'0'-53,"0"53,-26 0,-27 0,27 26,-54 54,54-27,-27 0,26 26,-26-26,53 0,-52 26,52-52</inkml:trace>
  <inkml:trace contextRef="#ctx0" brushRef="#br0" timeOffset="1221.7556">2223 555,'26'0,"0"0,27 80,-26-80,26 53,-27-27,1 27,26-27,-27 27,53-53,-52 0</inkml:trace>
  <inkml:trace contextRef="#ctx0" brushRef="#br0" timeOffset="1461.7076">2752 529,'0'-27,"-53"27,53 80,0-54,0 1</inkml:trace>
  <inkml:trace contextRef="#ctx0" brushRef="#br0" timeOffset="1636.6722">2699 1137,'0'0,"53"0,-53-53</inkml:trace>
  <inkml:trace contextRef="#ctx0" brushRef="#br0" timeOffset="1801.6396">2910 741,'53'-27,"-53"80,-26 0</inkml:trace>
  <inkml:trace contextRef="#ctx0" brushRef="#br0" timeOffset="2016.5966">2064 1667,'0'-27,"53"27,-27 0,27-26,26 26,27 0,27 0,-28 0,-25 0,-27 0,-27 0</inkml:trace>
  <inkml:trace contextRef="#ctx0" brushRef="#br0" timeOffset="4490.1018">4233 449,'0'-52,"0"78,0 53,-53 1,53-1,-52 27,52-27,0 1,-27-1,27-26,0 0,0 0</inkml:trace>
  <inkml:trace contextRef="#ctx0" brushRef="#br0" timeOffset="4738.0522">4260 317,'0'-26,"26"26,27 0,0 0,0 0,-27 0,27 0</inkml:trace>
  <inkml:trace contextRef="#ctx0" brushRef="#br0" timeOffset="4932.0134">4207 714,'79'0,"1"0,-27-26,-1 26,-25 0,26 0,0 26</inkml:trace>
  <inkml:trace contextRef="#ctx0" brushRef="#br0" timeOffset="5188.962">4948 635,'0'-27,"0"27,0 53,0-26,0 26,0-1,0 1,0 27,0-27,0 0,0-27</inkml:trace>
  <inkml:trace contextRef="#ctx0" brushRef="#br0" timeOffset="5613.8769">5080 449,'0'-26,"53"26,-27 0,-26 53,53 53,-53 26,27-53,26 1,-53-1,53-52,0 26,-53-80,0 1,0-1,26 27,27 0,0 0,-27 0,1 0,26 0,-27 0,1 0,-27 0,52 27,-52 26,0-27</inkml:trace>
  <inkml:trace contextRef="#ctx0" brushRef="#br0" timeOffset="6156.7684">6615 767,'0'-53,"-27"27,-26 26,0 0,-26 0,-27 26,27 27,-27 0,27 26,26-26,53 27,0-54,26 0,27-26,26 0,1 0,-1-52,0-1,-26-53,-26 26,26 1,-53-53,0 26,0 27,0 26,0 26,0-26,0 80,0 26,0 0,0-1,0 1,0 27,0-1,53 27,0 0,26 26,27-26,0-53,52-53</inkml:trace>
  <inkml:trace contextRef="#ctx0" brushRef="#br0" timeOffset="7729.4538">7885 370,'-53'0,"53"-53,0 80,-27 52,27 0,0 1,-53-1,53 1,0-28,0 28,0-27,0-27,0 1,0-27,0 53,80-53,-27-27</inkml:trace>
  <inkml:trace contextRef="#ctx0" brushRef="#br0" timeOffset="8255.3486">8255 476,'0'-27,"79"27,-79-52,0 131,0 0,0 27,0 0,-26 26,26 1,-53 25,53-52,0-53,0-53,79-106,-26 27,-53 26,53 53,-53-27,80 27,-27 0,-1 27,1 26,-26-27,26-26,-27 53,1-53,26-79,-53 26,0 0,0 0,-27 53,-26 0,0 0,53 0,0 53,0 26,0 1,53-1,-26-26,52-26,-26-27,26 52,1-52,-1 0,0 0,-79-79</inkml:trace>
  <inkml:trace contextRef="#ctx0" brushRef="#br0" timeOffset="8660.2675">7382 529,'53'0,"79"0,27 0,105 0,27 0,1 0,-54 0,0 0,-79 0,-80 0</inkml:trace>
  <inkml:trace contextRef="#ctx0" brushRef="#br0" timeOffset="9355.1286">10054 476,'0'-27,"27"27,-1 0,53 0,1 0,26 0,0 53,-54-26,1 26,-53 0,0-27,0 1,0 26,-26-1,-1 1,-25 0,25 0,27 0,0-53,27 53,52-53,0 0,1 0,-54 0</inkml:trace>
  <inkml:trace contextRef="#ctx0" brushRef="#br0" timeOffset="9595.0806">9922 820,'26'0,"1"0,26 0,0 0,0 0,-1 0,28 0,-1 0,1 0,-1 0</inkml:trace>
  <inkml:trace contextRef="#ctx0" brushRef="#br0" timeOffset="9785.0426">10954 926,'0'0,"53"0,0-27,26 27,0 0,27 0,-26 0,-1-26</inkml:trace>
  <inkml:trace contextRef="#ctx0" brushRef="#br0" timeOffset="10052.989">11853 423,'0'26,"0"1,0 26,0 0,0 0,0 53,27-54,-27 1,0 0,0 0,26-53</inkml:trace>
  <inkml:trace contextRef="#ctx0" brushRef="#br0" timeOffset="10371.9252">12171 820,'53'-79,"0"79,-27 0,27 0,-26 26,25 0,-52 1,27 26,-27-27,0 27,-27-26,-25 26,52-80,0-52,0 52,52-26,28 0,-54 53,54 0,-27 0,-27 0,0 0,27 0,-26 0,-1 0</inkml:trace>
  <inkml:trace contextRef="#ctx0" brushRef="#br0" timeOffset="10639.8715">11351 502,'26'0,"1"0,25 0,1 0,0 0,27 0,26 0,52 0,-25 0,-28 0</inkml:trace>
  <inkml:trace contextRef="#ctx0" brushRef="#br0" timeOffset="11844.6306">13361 555,'0'-26,"-52"-27,25 53,1 0,-27 0,-27 0,54 26,-27 27,53 0,-53-53,53 53,0 0,0 0,53 0,0-53,-27 0,1 0,26 0,-27-27,27 1,-26-27,-27 27,52-27,1 159,-53-54,53 28,-53-1,27-26,-27 0,53-53,26 0,-26-26,-27-27,-26 0,53 0,-26 53,-27 26,79 1,-79-1,53 27,0-26,-27-27,80-27,-79-26,26 27,-27-27,27 53,0 0,-53 53,53-27,-53 1,53 26,-53-27</inkml:trace>
  <inkml:trace contextRef="#ctx0" brushRef="#br0" timeOffset="12182.563">14975 661,'0'-53,"0"27,-26 26,0 0,-27 26,0 27,53-26,0 26,0-27,0 0,0 1,53 26,-27-53,-26 26,27-26,-27 53,0-53,-106 53,0 0,-26 26,52-26</inkml:trace>
  <inkml:trace contextRef="#ctx0" brushRef="#br0" timeOffset="12852.429">15663 555,'0'-26,"0"-27,0 0,0 27,0-1,0 1,0-27,-26 53,-53 0,26 0,0 0,26 53,-52-27,52 27,-26 26,53 1,0-1,0 1,0-1,27 0,-27 1,26-1,-26 0,0 1,0-54,-26-26</inkml:trace>
  <inkml:trace contextRef="#ctx0" brushRef="#br0" timeOffset="13074.3846">15055 846,'53'0,"26"0,0 0,27 0,-26 0,-1 0,0 0,1 0</inkml:trace>
  <inkml:trace contextRef="#ctx0" brushRef="#br0" timeOffset="13472.3049">15954 846,'0'0,"-53"0,1 0,25 0,27 53,0-26,0-27,79 0,1 0,-54 0,1 0,26 0,-27 0,27 0,-53 53,0-27,0 27,0-79,27 26,-27-53,79 53,0 0</inkml:trace>
  <inkml:trace contextRef="#ctx0" brushRef="#br0" timeOffset="13930.2134">16563 1084,'26'0,"27"0,-53 53,0 27,0-27,0-27,27 27,26-106,0 0,0-26,-27-1,-26 54,26 26,27 0,-53 0,27 53,-27-27,26-26,54-79,-27 0,-1 26,-25 53,26 0,0 0,-27 26,27 27,-53 0,80 26,-28-26,-25-53</inkml:trace>
  <inkml:trace contextRef="#ctx0" brushRef="#br0" timeOffset="15812.8368">18494 1084,'0'27,"0"-1,0-26,53 0,0 0,-53-53,0 1,0 25,-26-26,-1 53,27-26,-26 26,26 0,0 79,79-79,1 27,25-27,28 0,-27-53,-1 26,-52-26,-53 27,53-27,-53 0,0 27,0-1,0-26,0 53,-26 53,26 0,0 26,0 1,0 52,26 53,-26-26,0-53,0 53,-26-1,-27-52,-27-26,54-80</inkml:trace>
  <inkml:trace contextRef="#ctx0" brushRef="#br0" timeOffset="15991.801">18918 1640,'26'0,"1"0,26 0,26 0,27 0,26 0,-26 53,-27-53</inkml:trace>
  <inkml:trace contextRef="#ctx0" brushRef="#br0" timeOffset="17027.5938">20796 714,'0'-26,"27"52,-1 53,27 1,-53-1,27 1,-27-28,0 28,0-54,0 1,0-80,0 0,26 0,-26-26,106-27,-80 53,-26 26,53-25,-53 78,0 0,0 1,0-1,0 27,0-26,0-1,0 27,27-26,26 25,0-25,-1 26,1-53,0 0</inkml:trace>
  <inkml:trace contextRef="#ctx0" brushRef="#br0" timeOffset="17551.489">21908 476,'0'-27,"-27"27,27-52,-26 52,-54 0,27 0,0 52,53-25,-53-1,53 54,0-27,0 26,0 0,0 1,0-1,0-26,0 0,0 0,0-27,0 1,0 26,0-27,27 27,-27 0,0 0,26-53,-26 53,80-53,-1 53,-26-53,-26 0</inkml:trace>
  <inkml:trace contextRef="#ctx0" brushRef="#br0" timeOffset="17888.4216">22119 926,'0'53,"0"-27,27 27,-27 0,26 0,-26-27,53 1,-53-80,26 0,-26 0,53 0,-53 27,27 26,-1 0,-26 26,53 27,-53-27,27 1,-27 52,0-26,0 0,-27 0</inkml:trace>
  <inkml:trace contextRef="#ctx0" brushRef="#br0" timeOffset="18317.3358">22675 476,'79'26,"-52"-26,-27 53,53 0,-53-26,52-1,-52 27,0 0,27 0,-27 0,0 53,0-27,0 27,0-27,0 1,0-27,0-1,0 1,-53-26,-26-27,52 0,1 0</inkml:trace>
  <inkml:trace contextRef="#ctx0" brushRef="#br0" timeOffset="18826.234">23257 979,'26'0,"27"0,-26 0,26 0,-27 53,1-53,-27 52,0-25</inkml:trace>
  <inkml:trace contextRef="#ctx0" brushRef="#br0" timeOffset="18961.207">23204 1428,'53'0,"-27"0,27 0,-26 0,-27 27,26-27</inkml:trace>
  <inkml:trace contextRef="#ctx0" brushRef="#br0" timeOffset="20150.969">24897 688,'0'-53,"0"26,0 1,0-27,-26 26,-1 27,-26-53,-26 53,0 0,-1 0,1 53,0 0,-1 0,27 0,0 53,53-27,-26-26,26 0,0 0,26 26,27-52,27 26,26 0,-1 0,28-53,-28 0,-25 0</inkml:trace>
  <inkml:trace contextRef="#ctx0" brushRef="#br0" timeOffset="20657.8676">25003 1137,'0'0,"-53"0,80 0,-1 0,27 0,-26 0,-27-26,0-1,0 27,0-26,0 26,52 0,81 53,-54-53,0 0,1-27,-54 27,-26-26,0 0,0-27,-53 53,0 0,27 0,-27 0,53 26,27 1,-1-1,53 27,-26 0,-26-27,-27 1,53 26,-53-27,-53 27,-80-53,54 27,26-27,0 52</inkml:trace>
  <inkml:trace contextRef="#ctx0" brushRef="#br0" timeOffset="21122.7746">25982 820,'0'-27,"-53"27,53-26,-26 26,-27 53,53-27,-27 54,27-1,0 0,0 1,0-1,27 1,-27 25,53 1,0-53,-27-53,27 53,-27-53</inkml:trace>
  <inkml:trace contextRef="#ctx0" brushRef="#br0" timeOffset="21443.7104">26220 1137,'0'0,"0"53,53 0,-53 0,0-26,0-1,27-26,-27 53,53-132,-27-1,27 1,0-1,-53 54,53 26,-53-26,53 26,-53 52,53-25,-53-1,0 27,26-26,-26 26,0 26</inkml:trace>
  <inkml:trace contextRef="#ctx0" brushRef="#br0" timeOffset="21917.6154">27067 1005,'0'0,"0"79,0-26,0 27,-53-27,53-27,0 1,26 26,54-106,-27 0,-53 26,26-26,27 133,-53-1,27-26,25 0,-25-53,26-53,0-79,0-27,-27 53,-26 27,53-27,-53 53,0 27,0 26,0 52,0-25,0-1</inkml:trace>
  <inkml:trace contextRef="#ctx0" brushRef="#br0" timeOffset="22157.5676">27940 582,'26'0,"27"0,-53 106,0-27,0 27,-53 0,-26 26,0 27,-27-1,0-52,27-26,-1-54</inkml:trace>
  <inkml:trace contextRef="#ctx0" brushRef="#br0" timeOffset="23177.3636">25109 1032,'0'-27,"-26"27,-1 0,1 0,-54 0,80 0,-26 0,26 53,0-27,0 27,0-53,0 27,106-27,-80 0,-26 0,27-27,-27-26,52 53</inkml:trace>
  <inkml:trace contextRef="#ctx0" brushRef="#br0" timeOffset="25888.8211">28443 741,'0'-27,"0"80,0 26,0 27,0-26,0-1,0-26,0-27,0 27,26-53,27 0,-26 0,25-53,-25 27,-27-27,53-26,-53 26,0 26,0 27,0 53,0 0,53 0,-53-27,0 27,53-26,-53-1,53 27,-53-26,26 26,-26-27,27-26</inkml:trace>
  <inkml:trace contextRef="#ctx0" brushRef="#br0" timeOffset="26406.7176">29395 608,'0'-26,"0"-27,-53 53,-26 79,26-26,27 53,-27 0,53 53,-53-54,53 28,0-54,0-26,0 0,106 0,-80-27,27-26,26 53,-26-53,-26 0</inkml:trace>
  <inkml:trace contextRef="#ctx0" brushRef="#br0" timeOffset="26744.6498">29475 1428,'79'0,"-79"53,26-26,-26-1,0 27,0-26,27-27,-27-53,79 0,-79-53,53 53,-53 0,27 53,-27-53,79 106,-79-26,26 26,-26-27,0 27,0-27,0 1,0-1</inkml:trace>
  <inkml:trace contextRef="#ctx0" brushRef="#br0" timeOffset="27028.5932">30242 714,'53'0,"-53"-26,53 52,0 53,-27 1,-26 52,53 0,-53-26,0-26,0-1,0-53,0 1,-53 26,27-53,-54 53,27-53,53 26,-53-26,53 80</inkml:trace>
  <inkml:trace contextRef="#ctx0" brushRef="#br0" timeOffset="27231.5526">30745 1587,'-27'0</inkml:trace>
  <inkml:trace contextRef="#ctx0" brushRef="#br0" timeOffset="28056.3876">28734 873,'0'-27,"0"27,0 53,-27 27,27-1,-53 0</inkml:trace>
  <inkml:trace contextRef="#ctx0" brushRef="#br1" timeOffset="42262.5458">1773 3016,'0'26,"-53"27,53-26,53 26,0-53,0 53,26-53,27 53,-53-53,-53 26,26-26,-26 53,0-27,-79 54,-27-27,27-27,26 27,-27-53,54 53,-1-53,27 53</inkml:trace>
  <inkml:trace contextRef="#ctx0" brushRef="#br1" timeOffset="42682.4618">2752 3175,'0'26,"0"1,-27-1,27 53,27-52,26-27,0 53,26-53,-26 0,-27-53,-26 0,0 27,0-1,-26-26,-1 53,-26 0,1 0,25 0,1 0,-27 53,53 0</inkml:trace>
  <inkml:trace contextRef="#ctx0" brushRef="#br1" timeOffset="43117.3748">3201 3572,'53'-53,"-53"26,53-26,-53 27,80-1,-80-26,26 27,-26-27,0 0,0 0,0 0,0 0,0 53,-79 27,52 52,-26 54,53-28,-79 28,79-28,0-25,0-1,0-26,0-26,79 26,1-53,26 0,-1 0,1 0,27-80,-54 1,-53-1</inkml:trace>
  <inkml:trace contextRef="#ctx0" brushRef="#br1" timeOffset="43305.3372">3731 3122,'0'0,"26"53,-26 26,0 0,0 1</inkml:trace>
  <inkml:trace contextRef="#ctx0" brushRef="#br1" timeOffset="43455.3072">3784 3810,'26'0,"27"0,-53 26,26-26</inkml:trace>
  <inkml:trace contextRef="#ctx0" brushRef="#br1" timeOffset="43664.265">4128 3466,'52'0,"-52"-53,53 53,0 0,-26 0,-1 0,-26 26</inkml:trace>
  <inkml:trace contextRef="#ctx0" brushRef="#br1" timeOffset="44362.1254">3149 3466,'-27'26,"-26"27,0-53</inkml:trace>
  <inkml:trace contextRef="#ctx0" brushRef="#br1" timeOffset="44791.04">2117 2937,'0'-27,"-53"27,26 0,27 0,-53 0,53 79,-53-26,53-26,-52-1,52 27</inkml:trace>
  <inkml:trace contextRef="#ctx0" brushRef="#br1" timeOffset="46355.7266">6588 2989,'-26'53,"-27"0,0 0,-27 53,-25 0,52-53,-53 26,53-26,0 0,-26 26,52-52,-26 26,53-27,-53 1</inkml:trace>
  <inkml:trace contextRef="#ctx0" brushRef="#br1" timeOffset="46611.6758">5980 3148,'0'-26,"0"-27,26 106,-26 0,79 26,-26 27,0-27,27 27,-1-53,27 26,0 1,-27-54,-26 27,0-53</inkml:trace>
  <inkml:trace contextRef="#ctx0" brushRef="#br1" timeOffset="46971.6038">7144 3307,'-27'0,"27"-53,-53 53,0 0,27 0,26 27,-26 25,26 1,0 27,0 26,52 26,-25 0,52-52,1 25,-27-25,26-1,-26-52,0-27</inkml:trace>
  <inkml:trace contextRef="#ctx0" brushRef="#br1" timeOffset="47445.509">7805 3360,'0'-53,"27"0,26 53,26 0,0 0,1 0,-1 27,-52 25,-27-25,0 26,0 26,-53 1,0-1,-27 27,54-53,26 26,-53-26,53-27,0 1,26-27,80 53,0-53,0 0,-27 0,-52 0,-27 0</inkml:trace>
  <inkml:trace contextRef="#ctx0" brushRef="#br1" timeOffset="47653.4672">7779 3704,'26'0,"27"0,27 0,25 0,54 0,0 0,-27 0,-52 0</inkml:trace>
  <inkml:trace contextRef="#ctx0" brushRef="#br1" timeOffset="47892.4196">8784 3254,'53'0,"-26"53,-27 26,79 54,-79-28,0 1,0 53,-53 0,0-53,-26-1,52-52,-26 0</inkml:trace>
  <inkml:trace contextRef="#ctx0" brushRef="#br1" timeOffset="48193.3594">9366 3810,'27'0,"52"0,-26 0,-27 0,1 0,-27 26,53-26</inkml:trace>
  <inkml:trace contextRef="#ctx0" brushRef="#br1" timeOffset="48321.3338">9551 4154,'80'0,"26"0,-53 0,0 0,-27 0</inkml:trace>
  <inkml:trace contextRef="#ctx0" brushRef="#br1" timeOffset="49855.0269">12224 2857,'0'0,"-80"0,1 27,-53 26,-27-27,0 27,53 0,1 0,52 0,0-27,53 27,0 0,53-53,52 53,28-53,26 0,-54 53,28-53,-28 79,1-52,-106 26,27-27,-27 0,-27 54,-26-27,-26 0,26-27,0 27,0-26,27-27,26 52,-27-52,27 53,0-26,53-27,0 53,53-53,79 0,53 0,27 0,0 0,-54 0,-79 0,27 0,0 53,-53-53,-53 0,0 0,-27 0,1 0,-1 0,27 0,-80 26,-25-26</inkml:trace>
  <inkml:trace contextRef="#ctx0" brushRef="#br1" timeOffset="50998.7982">10848 4551,'0'26,"26"53,-26 27,80 26,-80-52,53-1,-53-26,0 27,0-54,26-26,-26-53,53 0,-53-26,27-27,-27 27,52 26,-52 26,27 27,52 27,-26 26,-26 26,-27-26,79-27,-79 27,0-26,26-1,-26 54,0-54</inkml:trace>
  <inkml:trace contextRef="#ctx0" brushRef="#br1" timeOffset="51273.7432">11695 4974,'53'0,"-27"0,27 0,0 0,0 0,-53 26</inkml:trace>
  <inkml:trace contextRef="#ctx0" brushRef="#br1" timeOffset="51425.7128">11827 5291,'53'0,"26"0,-26 0,-26 0</inkml:trace>
  <inkml:trace contextRef="#ctx0" brushRef="#br1" timeOffset="51696.6586">12515 5053,'0'-53,"26"53,27 0,0 0,0 0,26 0,1 0,-27 0</inkml:trace>
  <inkml:trace contextRef="#ctx0" brushRef="#br1" timeOffset="52168.5642">13414 4762,'0'27,"0"-1,0 27,0-27,-53 1,1 26,25-27,-52-26,52 53,-26-53,0-53,53 27,0-1,0 1,53 26,0-53,-26 53,-1 0,27 0,-26 0,25 53,1-27,-53-26,0-26,-26-27,-27 27,27-27,-27 26,0 27,53 0,53 0</inkml:trace>
  <inkml:trace contextRef="#ctx0" brushRef="#br1" timeOffset="53172.3633">12197 2222,'0'27,"-53"26,0-1,-26 1,0-26,52-27,1 53,-27-53,53-27,0-26,0 27,26-1,-26-25,27 52,52 0,-26 105,0-25,0-27,0 26,26-52,1-27,-27 0,-1 0,-25 0,26 0,-53-53,0 0,0 0,0-27,-27-25,-26 52,27 53,0-27,-27 27,26 0,1 0,26 27,-53-1,53 27,0 0,0 0,53 0,-27-53</inkml:trace>
  <inkml:trace contextRef="#ctx0" brushRef="#br1" timeOffset="54183.1612">13256 4894,'0'0,"0"53,53-26,-27 26,53-27,-26-26,0 0,0 0,-26 0,26 0,-53-53,26 0,-26 0,0 1,0-28,-53 54,27-1,-1 27,-26-53,27 53,-1 0,-26 0,53 0,0 53</inkml:trace>
  <inkml:trace contextRef="#ctx0" brushRef="#br1" timeOffset="55405.9166">13547 3122,'0'26,"26"54,27-27,-26 26,-27-26,52 26,-52-52,0-1,0 27,0-106,0 27,0-1,0-26,53-53,-53 27,27 26,-27 27,0-27,0 79,0 27,0-26,53 26,-53-27,0 0,26 27,-26-26,53 26,-53 0,79 0,-52-1,26-52,0 0</inkml:trace>
  <inkml:trace contextRef="#ctx0" brushRef="#br1" timeOffset="55878.822">14579 2751,'-53'-53,"26"1,-26 52,53 26,-26 27,26 0,0 0,-53 26,53 0,0 27,-27-26,27-27,0 0,-52-1,52 28,0-27,0-27,0 1,26 26,-26-27,26-26,-26 53,27-53,-27 79,53-79,-53 27,79-27,-26 0</inkml:trace>
  <inkml:trace contextRef="#ctx0" brushRef="#br1" timeOffset="56231.7513">14658 3466,'53'0,"0"79,-53-52,53-1,-53 27,0-27,0 1,0-27,26-53,-26-26,0-1,53 1,-53 52,27-26,25 27,-25 26,-27 0,53 53,-53-27,53 27,-53-26,0-1,53 27,-53-26,0-1,26-26</inkml:trace>
  <inkml:trace contextRef="#ctx0" brushRef="#br1" timeOffset="56667.6642">15346 2804,'0'-53,"26"53,1 0,-27 27,26-27,-26 26,53 1,-53 26,0-27,0 1,27-27,-27 79,53-53,-53 1,52 52,-52-26,53 27,-53-1,0 0,0 1,0-1,0 0,0-52,0-1,-26-26,26 53,-53-53,27 0,-27 0,26 0,27-26,-26 26</inkml:trace>
  <inkml:trace contextRef="#ctx0" brushRef="#br1" timeOffset="57324.5328">16034 2857,'0'-26,"53"26,-27 0,27 0,26 0,1 0,-27 53,0-27,-53 27,26 26,-26-26,0 0,0 0,-53 27,27-54,26 27,-80 26,80-52,0-1,27 27,-1-53,54 53,-1-53,53 0,-52 0,-54 0,-26 26</inkml:trace>
  <inkml:trace contextRef="#ctx0" brushRef="#br1" timeOffset="57566.4844">16166 3333,'0'-26,"0"26,79 0,-26 0,27 0,-1 0,27 0,26 0,-52 0,-27 0,-27 0</inkml:trace>
  <inkml:trace contextRef="#ctx0" brushRef="#br1" timeOffset="58022.3932">16007 2222,'27'53,"26"-53,0 27,0-27,-1 0,1 0,53 52,-53-52,0 0</inkml:trace>
  <inkml:trace contextRef="#ctx0" brushRef="#br1" timeOffset="58382.3212">16616 2249,'26'0,"27"53,0-27,-26 27,-27 0,26 0,-26-27,0 1,0-1,0 27,0-79,79-1,-79 1,53-54,0 54,-26-27,-1 53,27 26,-53 1,0-1,27 54,-27-27,0 0,0-1,0 28</inkml:trace>
  <inkml:trace contextRef="#ctx0" brushRef="#br1" timeOffset="60895.8184">17648 3307,'53'-53,"0"53,-1 0,1 0,-26 0,26 0,-53 27</inkml:trace>
  <inkml:trace contextRef="#ctx0" brushRef="#br1" timeOffset="61059.7856">17833 3598,'53'0,"26"0,-52 0,26 0</inkml:trace>
  <inkml:trace contextRef="#ctx0" brushRef="#br1" timeOffset="62357.526">20003 2884,'0'-27,"-27"27,1 0,-54 27,-52 52,-27 0,27 1,0-1,52 1,1-28,79-25,106 26,26-53,53 0,0 0,1 0,-81 0,-25 53,-1-53,-79 53,0-27,-53 53,-79 27,0 0,-27 0,0 0,0 0,80-53,0-53,79 26,26-26,54 0,25 0,28 0,52 0,53-26,-26 26,-1 0,-52 0,-53 0,-27 0,-26 0,0 0,-26 0,-27 0,0 0</inkml:trace>
  <inkml:trace contextRef="#ctx0" brushRef="#br1" timeOffset="63153.3668">18680 4603,'-53'0,"53"0,0 27,0 26,26 53,-26-27,53-26,-53-27,27 27,-27-26,0-80,0 0,0 0,52-26,-52 26,27 53,-27-27,26 27,27 0,0 53,-53-26,53 52,-53-53,53 1,-53 26,26-27,-26 1,0 26,53-53</inkml:trace>
  <inkml:trace contextRef="#ctx0" brushRef="#br1" timeOffset="63370.3233">19368 4842,'52'0,"-52"-53,53 53,-26 0,-1 0,27 0,-53 26,-26 27</inkml:trace>
  <inkml:trace contextRef="#ctx0" brushRef="#br1" timeOffset="63506.2962">19473 5000,'27'0,"-1"0,1 0,-1 0,54 0,-1-26</inkml:trace>
  <inkml:trace contextRef="#ctx0" brushRef="#br1" timeOffset="63767.244">20346 4815,'-52'27,"52"-1,0 0,0 1,0 26,52-53,-25 53,-1-53,27 0,0 0,-53-27,0 1,-26-27,-1 26,1 27,-27-52,26 52</inkml:trace>
  <inkml:trace contextRef="#ctx0" brushRef="#br1" timeOffset="64833.0308">20294 2196,'0'53,"-53"26,53-26,-80 0,54 26,-27-52,26-27,27 26,-52-26,-1-26,53-1,0-26,0 27,0-1,26-26,-26 27,27 26,25 26,28 27,-27 0,0 27,26-27,-26 0,0-53,-27 0,27 0,0 0,-53-53,0 0,0 0,-26 0,-27-27,53 54,-53 26,53-26,-27 26,-26 0,53 26,0 27,0-27,27 27</inkml:trace>
  <inkml:trace contextRef="#ctx0" brushRef="#br1" timeOffset="67606.476">21855 2778,'0'-27,"0"1,0-27,-27 27,-52 26,26 0,-27 0,28 52,-28 1,27 27,0-27,27 26,-27 53,0 27,53-53,-53-27,53 1,0-27,0-27,27 27,-1 26,27-26,26 0,54 0,25 0,-25-53</inkml:trace>
  <inkml:trace contextRef="#ctx0" brushRef="#br1" timeOffset="68160.3652">22040 3677,'-27'0,"-52"0,79 0,79 53,-26-53,-26 0,26-26,-53-1,0 1,0-27,-27 0,1 53,-27 0,26 0,27 0,106 0,0 27,0-27,-27 0,1 0,-1-53,-79 26,0-26,-26 0,-27 53,0-53,0 53,26 0,80 80,53-27,26 26,27 0,-27 1,-52-27,-54-27,-26 27,-53 27,0-80,-26 0,26 0,0 0,53 0</inkml:trace>
  <inkml:trace contextRef="#ctx0" brushRef="#br1" timeOffset="68522.2924">23521 2989,'-52'27,"25"52,27 1,-79 26,79-1,-53 54,53 0,0-53,0-27,0 0,26 1,27-27,0-53,53 53,-27-53,-26 0,0 0,-26 0</inkml:trace>
  <inkml:trace contextRef="#ctx0" brushRef="#br1" timeOffset="68913.2144">23839 3810,'0'0,"53"0,-53 26,53 27,-53-26,0-1,0 0,0 27,0-106,0 1,0-54,53 0,-53 0,79 0,-52 53,-27 27,52 26,1 0,0 0,-26 0,-27 53,79 0,-79 0,0-1,0 1,27 27,-27-54,0 1,0 26</inkml:trace>
  <inkml:trace contextRef="#ctx0" brushRef="#br1" timeOffset="69368.1236">24606 3519,'0'79,"0"0,0-26,0 0,0 27,0-54,80-26,-80 27,53-27,-27 0,-26-27,53-52,-53 26,0 0,0 0,0 0,0 106,26 26,27-26,-26-26,26 26,-27-53,1 26,-27-52,0-27,0-27,0 1,0 26,0-26,0 52,0 1,26 26</inkml:trace>
  <inkml:trace contextRef="#ctx0" brushRef="#br1" timeOffset="69810.0352">25400 3122,'106'0,"-53"53,0 0,0 79,0 27,-53-27,0 27,0 26,0-79,-53-27,0 0,0-52,0-27,53 53,0-80,26 27,1-79,52 53,-26-54</inkml:trace>
  <inkml:trace contextRef="#ctx0" brushRef="#br1" timeOffset="70710.855">26326 3281,'0'-53,"79"0,-52 53,26 0,0 0,53 53,-54-27,-25 27,-27 0,53-27,-53 54,0-27,-27 0,1-1,-27 28,53-27,-26-27,26 27,0-26,0-1,52-26,54 53,0-53,0 0,-27 0,-26 0</inkml:trace>
  <inkml:trace contextRef="#ctx0" brushRef="#br1" timeOffset="70956.8058">26458 3677,'0'-53,"27"53,-1 0,54 0,-1 27,0-27,27 0,-26 0,-1 0,-26 0</inkml:trace>
  <inkml:trace contextRef="#ctx0" brushRef="#br1" timeOffset="71775.6419">26247 2725,'0'53,"53"-53,0 0,-1 0,1 0,0 0,0 0,0 0,-26 0,25 0,1 0</inkml:trace>
  <inkml:trace contextRef="#ctx0" brushRef="#br1" timeOffset="72174.5621">26988 2672,'52'26,"-52"1,53 52,-53-26,27 0,-27 0,53 0,-53-27,26 27,1-79,-27-1,53-52,-53 0,52 26,-52 0,0 26,27 27,-27-53,53 53,-53 53,53-26,0 52,-53-26,0-26,0-1,0 27,0 26,0-26</inkml:trace>
  <inkml:trace contextRef="#ctx0" brushRef="#br1" timeOffset="73528.2914">22093 3624,'-27'0,"27"-26,-26 26,-27 0,26 0,-25 0,-1 53,53 0</inkml:trace>
  <inkml:trace contextRef="#ctx0" brushRef="#br1" timeOffset="76611.6746">4419 6958,'52'0,"-25"0,-1 0,1 0,26 0</inkml:trace>
  <inkml:trace contextRef="#ctx0" brushRef="#br1" timeOffset="76775.6418">4577 7329,'27'0,"26"0,-27 0,1 0,26 0,-27 0,0-27</inkml:trace>
  <inkml:trace contextRef="#ctx0" brushRef="#br1" timeOffset="77893.4181">6826 6376,'-26'0,"-1"0,-26 0,-26 53,26-26,0 25,0-25,-26 26,52-27,27 27,0-26,0-27,53 0,27 0,-27 0,0 0,0 0,-27 0,27 0,-53 26,0 1,0 52,0-26,-53 0,0 26,0-26,27-26,-1 25,27-25,-53-27,53 26,53-26,27 0,78 0,1-53,-27 53,27-52,-53 52,-27 0,1 0,-54 0,-26 26,53-26,-53 53</inkml:trace>
  <inkml:trace contextRef="#ctx0" brushRef="#br1" timeOffset="78553.2861">5583 7964,'26'0,"-26"79,0-26,0-27,53 27,-53-26,0-1,27-26,-1 0,-26 0,53-53,-53 0,26 0,-26 1,53-1,-53 26,27 27,-27 0,53 53,-53-26,79 25,-79-25,27-1,-27 27,0-26,26-27</inkml:trace>
  <inkml:trace contextRef="#ctx0" brushRef="#br1" timeOffset="78747.247">6297 7937,'27'0,"25"-53,28 53,-27 0</inkml:trace>
  <inkml:trace contextRef="#ctx0" brushRef="#br1" timeOffset="78920.2124">6350 8202,'0'0,"53"-27,0 27,-27 0</inkml:trace>
  <inkml:trace contextRef="#ctx0" brushRef="#br1" timeOffset="79222.1524">7223 7990,'27'0,"-27"27,0 25,0-25,0-1,26 27,-26-26,79-27,-52 53,26-53,0 0,0-53,-53 26,53-26,-53-26,-27 26,-26 0,27 0,-1 53,-26-26,27 26,-1 0,-25 0,25 0</inkml:trace>
  <inkml:trace contextRef="#ctx0" brushRef="#br1" timeOffset="80541.8884">7276 5715,'0'0,"0"26,0 27,0-26,-53 25,27 1,-54-53,54 0,-1 0,-26 0,27-26,26-1,-53 1,53-27,0 27,0-1,0-26,27 53,25 0,1 0,27 53,-27-26,0 26,26-1,-26 1,-27-26,27 26,-26-53,26-53,-53 26,0-26,0 1,0-28,0 27,-53 0,26 0,-26 0,27 53,-27 0,0 0,53 27,-53 26,53-27,0 1,-26 26,26-27,0 1,0 26,0-27</inkml:trace>
  <inkml:trace contextRef="#ctx0" brushRef="#br1" timeOffset="81604.6758">9631 7038,'0'0,"53"0,-27 0,54 0,-1 0,0 0,1-80,-27 54,-27-27,-26-27,0 28,-26 52,-27 0,-27-53,1 53,26 0,27 26,-27 1,53 25,-53 28,53-27,0 0,0 0,0 0,26 26,-26-53,53-26,0 53,0-53,0 0,53-53,0 0,-1 1,-52-1,0 0</inkml:trace>
  <inkml:trace contextRef="#ctx0" brushRef="#br1" timeOffset="82302.5361">9499 5450,'-27'0,"27"27,0 52,0-26,0 0,0 26,0 27,0 0,0-27,0 1,0-54,-26 27,-27-53,26 0,1 0,-27 0,26 0,27-53</inkml:trace>
  <inkml:trace contextRef="#ctx0" brushRef="#br1" timeOffset="82474.5018">9260 5344,'0'-79,"0"52,0 27,53 53,-53-26</inkml:trace>
  <inkml:trace contextRef="#ctx0" brushRef="#br1" timeOffset="82825.4316">9710 6164,'0'53,"27"-53,-27 27,26-27,-26 53,53-53,-53 26,27-26,-1 0,-26 0,53-53,-53 27,0-54,26 28,-26 25,53 27,-26 0,-27 0,26 0,-26 53,0 0,53-27,-53 1</inkml:trace>
  <inkml:trace contextRef="#ctx0" brushRef="#br1" timeOffset="83315.3336">10160 5953,'0'0,"0"26,0 54,0-54,53 27,-53 0,0-27,0 1,26-27,27 0,-53 0,53 0,-53-53,27 53,-27 0,26 53,-26-27,80 27,-54-26,0-27,27 0,-53-80,0 27,0-52,0-1,0 0,0 27,0-1,0 54,0 52,0 27</inkml:trace>
  <inkml:trace contextRef="#ctx0" brushRef="#br1" timeOffset="84093.178">11271 6932,'53'0,"0"0,0 0,53 0,53 0,-54 0,-25 0,-27 0,-27-53</inkml:trace>
  <inkml:trace contextRef="#ctx0" brushRef="#br1" timeOffset="84334.1298">11589 6641,'0'-53,"26"0,-26 79,27 27,-27 27,53 25,-53 1,53 27,-53-28,79 1,-79-53,53 0</inkml:trace>
  <inkml:trace contextRef="#ctx0" brushRef="#br1" timeOffset="84784.0398">13044 7117,'79'-79,"27"52,-53-26,0 0,0-26,-53 26,0 0,0 27,0-27,-27 53,-25 0,-1 26,26 1,-52 52,26 0,53 1,-53 26,53-53,0-1,26 1,54 0,-1 0,1-53,-1 0,-26 0,0 0,0 0</inkml:trace>
  <inkml:trace contextRef="#ctx0" brushRef="#br1" timeOffset="85211.9541">12488 6112,'0'0,"27"0,26 0,-27 0,27 0,0 0,-27-53</inkml:trace>
  <inkml:trace contextRef="#ctx0" brushRef="#br1" timeOffset="85571.8821">13044 5794,'0'27,"0"-1,0 27,26 0,-26 26,0 27,0-27,0-26,0-26,0-1,0 27,0-79,0-1,0 1</inkml:trace>
  <inkml:trace contextRef="#ctx0" brushRef="#br1" timeOffset="85744.8474">12991 5741,'0'-53,"0"0,0 80</inkml:trace>
  <inkml:trace contextRef="#ctx0" brushRef="#br1" timeOffset="86072.7819">13256 6350,'0'26,"26"-26,1 0,25 0,1-26,-53-1,53-52,-53 52,53 1,-53-27,27 79,-27 1,0-1,53 27,-53-26,26-27</inkml:trace>
  <inkml:trace contextRef="#ctx0" brushRef="#br1" timeOffset="86524.6916">13758 6112,'0'52,"27"1,-27 0,53-26,-53-1,53 27,0-26,-53-27,0-27,0 1,0-54,0 54,0-1,0 27,26 0,27 53,-27-53,27 53,-26-53,-1 0,-26-26,0-1,0-26,0 27,-79-53,79 52,-27 27,54 27,-27-1,53-26</inkml:trace>
  <inkml:trace contextRef="#ctx0" brushRef="#br1" timeOffset="87765.443">13070 6297,'0'26,"0"1,0-1,0 27,-26-53,-27 0,27 0,-1 0,-26 0,53-26,0-27,-26 53,-1 0,27-27,0 27,27 0</inkml:trace>
  <inkml:trace contextRef="#ctx0" brushRef="#br1" timeOffset="88953.2058">9684 7699,'26'0,"1"0,26 0,26 0,27 0,26 0,-53 0,1 0,-27 0,0 0,26 0,0 0,27 27,-53-27,27 0,-1 0,27 0,0 0,-27 0,0 0,1 0,-1 0,0 0,27 0,-26 0,-1-27,0 27,-26 0,0 0,27 0,-1 0,0 0,27 0,-26 0,25 0,1 0,27-53,-54 53,0 0,1 0,-27-26,0 26,-1 0,-25 0,-27-27,53 27,-27 0,27 0,-53 0,27 0,-27 27,-27-27,-26 79,27-79</inkml:trace>
  <inkml:trace contextRef="#ctx0" brushRef="#br1" timeOffset="89480.1004">11483 8122,'0'0,"0"-26,26 26,27 0,27 0,-27 0,-27 0,-26 26,53 27,-53 0,0 0,-53 27,27-28,-27-25,53 26,-27-53,27 26,27-26,26 0,26 0,27-53,0 53,26-26,-53 26,1-53,-1 53,-26 0,-53-26</inkml:trace>
  <inkml:trace contextRef="#ctx0" brushRef="#br1" timeOffset="90076.981">14393 6667,'80'0,"-54"0,1 0,26 0,-27 27,-26 52,53 53,-53-26,0 53,0 0,-27 52,-25-52,-1-27,0 1,0-54,26 0,-52-26,26 0,0-53,0 27</inkml:trace>
  <inkml:trace contextRef="#ctx0" brushRef="#br1" timeOffset="90932.8098">9022 6747,'-26'26,"-27"53,26 54,-25 25,52-25,-80 25,80 1,0 26,80-26,25 26,28-26,-1-53,27-27,-27 1,0-27,1 0,25-1,-78-52</inkml:trace>
  <inkml:trace contextRef="#ctx0" brushRef="#br1" timeOffset="91845.6272">15478 7064,'0'-53,"53"53,0 0,0 0,26 0,-26 0,-26 27,-27-1,79 53,-79-26,0 0,0 0,-53 53,27-53,26 0,-53 0,53 0,0-27,0-26,53 0,26 0,27 0,0 0,0 0,-27-26,-53 26,-26-27</inkml:trace>
  <inkml:trace contextRef="#ctx0" brushRef="#br1" timeOffset="92049.5864">15610 7382,'53'0,"0"-53,0 53,27 0,25 0,28 0,-27 0,-27 0,-26 0,-27 0</inkml:trace>
  <inkml:trace contextRef="#ctx0" brushRef="#br1" timeOffset="92500.4959">15266 6297,'80'0,"-54"0,1 0,26 0,26 0,-26 0</inkml:trace>
  <inkml:trace contextRef="#ctx0" brushRef="#br1" timeOffset="92843.4276">15796 6164,'53'0,"-53"0,52 0,-52 80,27-54,-27 54,0-54,0 27,0-26,0-80,53 0,-53 0,53-27,-53 27,53 27,0-27,-27 53,-26 27,79-1,-79 27,27 26,-27-26,0 27,0-1,0-26</inkml:trace>
  <inkml:trace contextRef="#ctx0" brushRef="#br1" timeOffset="95384.9191">17489 6958,'0'-26,"53"26,26 0,1 0,-27 0,-1 0</inkml:trace>
  <inkml:trace contextRef="#ctx0" brushRef="#br1" timeOffset="95543.8874">17515 7355,'27'0,"26"0,26 0,-26 0,0 0,-27 0,27 0</inkml:trace>
  <inkml:trace contextRef="#ctx0" brushRef="#br1" timeOffset="96622.6716">18971 6085,'0'-26,"0"26,0 79,0-26,0 26,0 27,0-26,0-1,0 0,0-26,0 0</inkml:trace>
  <inkml:trace contextRef="#ctx0" brushRef="#br1" timeOffset="96892.6176">18653 7011,'53'0,"-26"-26,25 26,54 0,0-27,26 27,54 0,-28-53,-52 53,-26 0,-28 0,-25 0,-27 27</inkml:trace>
  <inkml:trace contextRef="#ctx0" brushRef="#br1" timeOffset="97200.556">18785 7567,'27'0,"26"0,0 0,26 0,0 26,-52-26,-27 53,53-53,-53 80,0-1,0-26,0 0,-80 0,80-27,53-26,53-26,-26-1,52-52,0-1,-52 28,-28 25</inkml:trace>
  <inkml:trace contextRef="#ctx0" brushRef="#br1" timeOffset="98332.3296">20585 5979,'0'-26,"0"-27,0 53,-80 0,-26 0,1 53,25 0,1 0,26 26,53-26,-53 0,53-27,0 27,79-26,-26 26,0-27,53 27,-80-27,1 54,-27-27,0 0,0 26,0 27,0 53,-53-1,53-25,-106 52,53-53,53 27,-26-27,26-52,0-1,0 0,0 1,0-27,26 0,-26-27,53 0,0 54,-53-54,27-26,-27 53,26 0,53-53,-52 0,26 0,26 0,53-26,-26-54</inkml:trace>
  <inkml:trace contextRef="#ctx0" brushRef="#br1" timeOffset="99763.0434">21987 6376,'-27'0,"-52"0,26 0,0 0,0 27,0-27,27 53,-1-53,27 52,0-25,0 26,0-53,53 26,27-26,26 0,26 0,-26 53,-27-53,0 0,-79 53,27-53,-27 79,-79 1,-1-27,-26 26,1 1,-1-1,0-26,79 0,27-27,0 1,0 52,53-79,0 26,27-26,25 0,28 0,-27 0,-1 0,-25 0,-1 53,1-53,-54 0,0 0,-26 27</inkml:trace>
  <inkml:trace contextRef="#ctx0" brushRef="#br1" timeOffset="100370.9218">20743 7937,'27'0,"-27"80,0-28,0 1,0 0,-27 27,27-27,0-27,27-26,-1-79,27 26,0-27,-26 27,25-26,-25 53,26-27,-53 79,0 1,26-1,-26 27,0-27,0 1,0 26,53 0,-53-27,27-26,-27 53,26-53</inkml:trace>
  <inkml:trace contextRef="#ctx0" brushRef="#br1" timeOffset="100641.8676">21405 8043,'53'0,"-27"0,1 0,26 0,-27 0,0 0,-26 26</inkml:trace>
  <inkml:trace contextRef="#ctx0" brushRef="#br1" timeOffset="100773.8412">21431 8308,'0'0,"27"0,52 0,0-53,1 53,-1-53,1 53</inkml:trace>
  <inkml:trace contextRef="#ctx0" brushRef="#br1" timeOffset="100992.7974">22013 8308,'27'0,"26"0,0 0,0 0,-1 0,-52-27,-52 1,-28 26,1 0,26 0,0 0</inkml:trace>
  <inkml:trace contextRef="#ctx0" brushRef="#br1" timeOffset="101976.6006">22410 5662,'0'-53,"-26"53,-27 0,0 26,-26 27,-27 0,26 27,1-28,26 1,27-26,-27 26,79-106,-26 26,27 1,-27-27,53 0,-1 53,-52 27,80 25,-27-25,26 26,0 0,1-53,-27 0,0 0,0 0,-53-27,53 1,-53-54,0 28,-27-1,1 0,-27 0,0 53,0-27,0 27,0 0,27 0,26 27,0-1,52 27,28-26,-27 26,-27-53</inkml:trace>
  <inkml:trace contextRef="#ctx0" brushRef="#br1" timeOffset="102710.4537">22146 8281,'0'0,"0"53,-27-26,27 25,0-25,0-1,0 27,27-53,26 0,-27 0,0 0,27-26,-53-1,27-26,-27-26,0 26,0 0,-53 0,26 0,-25 53,25-53,1 53</inkml:trace>
  <inkml:trace contextRef="#ctx0" brushRef="#br1" timeOffset="104892.0174">23707 7011,'26'0,"1"0,26 0,52-79,-52 79,-26-27,26-26,-53 27,0-1,0-52,-27 79,-52 0,26 0,0 0,27 0,-27 0,53 53,-27-27,27 27,0 0,53 53,0-53,0 26,26-52,-26 26,0-53,-26 0</inkml:trace>
  <inkml:trace contextRef="#ctx0" brushRef="#br1" timeOffset="105650.8656">23469 5768,'0'79,"0"-26,-27 26,27 1,0-1,0 0,0 1,-26-54,26 27,-53-53,-27 0,54 0,-27-26,53-54</inkml:trace>
  <inkml:trace contextRef="#ctx0" brushRef="#br1" timeOffset="105837.8282">23389 5344,'0'-26,"0"-1,0 27,0 53,0 0</inkml:trace>
  <inkml:trace contextRef="#ctx0" brushRef="#br1" timeOffset="106272.7411">23654 6085,'0'53,"0"-27,26-26,-26 53,27 0,52 0,-52-53,-1 0,0 0,-26 0,0-79,53 105,0 1,0-27,-26 0,-1 0,53-27,-79 1,0-27,0-53,0 0,0 53,0 27,-26-27,0 53,26 26,0 27,0-26</inkml:trace>
  <inkml:trace contextRef="#ctx0" brushRef="#br1" timeOffset="107571.4814">24950 6694,'0'-53,"0"26,80 27,-54 0,27 0,0 0,0 0,-27 0,27 53,-53-26,0 26,0-1,0 28,-26 26,-27-27,0 0,53 1,-27-54,27 1,0 52,0-79,53 0,0 0,27 0,-1 0,-26 0,-27 0</inkml:trace>
  <inkml:trace contextRef="#ctx0" brushRef="#br1" timeOffset="107759.4437">24844 7143,'27'0,"-1"0,1 0,26 0,-27 0,1 0,26 0,-27 0</inkml:trace>
  <inkml:trace contextRef="#ctx0" brushRef="#br1" timeOffset="108213.353">24871 6059,'53'0,"-53"-27,26 27,1 0,26 0,-27 0,1 0,25 0,1 0,-53 0,53 0</inkml:trace>
  <inkml:trace contextRef="#ctx0" brushRef="#br1" timeOffset="108440.3076">25400 5768,'0'-27,"53"27,-53 80,0-1,0 0,-27 1,27-1,0 0,0 1</inkml:trace>
  <inkml:trace contextRef="#ctx0" brushRef="#br1" timeOffset="108869.2218">26141 6244,'53'0,"0"26,-53 54,53 26,-53 52,0-25,0 52,0-26,-53 26,-27 0,-26-53,-26-26,0-27,53-26,-1-53</inkml:trace>
  <inkml:trace contextRef="#ctx0" brushRef="#br1" timeOffset="109481.0994">25347 7091,'-26'0,"26"-53,-53 53,26 0,54 0,-1 0,54 0,-28 0,1 0,0 0,0 26</inkml:trace>
  <inkml:trace contextRef="#ctx0" brushRef="#br1" timeOffset="110217.952">22807 6297,'0'-27,"0"107,0-1,-26 53,26-26,0 26,0 27,26 0,27-53,0 26,26 0,-26-52,27-1,-27-52,-1 26,28-53</inkml:trace>
  <inkml:trace contextRef="#ctx0" brushRef="#br1" timeOffset="111295.7364">25956 5477,'0'-27,"26"27,-26 53,27 26,-27 1,0-1,0 1,0-28,0 1,52-53,-25-53,-27 27,53-27,-53 0,26 27,27 26,-53 53,27-27,-27 27,0 26,53-26,-53-26,0-1,0 27</inkml:trace>
  <inkml:trace contextRef="#ctx0" brushRef="#br1" timeOffset="116930.6092">26776 7064,'26'0,"27"0,-26 0,-1 0,27 0,-26 0,25 0,1 0,0 0,27-26,-54 26,1 0,-54 0,27 26</inkml:trace>
  <inkml:trace contextRef="#ctx0" brushRef="#br1" timeOffset="117191.557">27040 6852,'0'-53,"-26"53,26 53,0-26,0-1,0 27,0-26,0-1,0 27,0-26,0-1,0 27,0 0,53-53</inkml:trace>
  <inkml:trace contextRef="#ctx0" brushRef="#br1" timeOffset="118998.1956">28787 6138,'0'-53,"-27"53,1 0,-27 0,-53 53,27 0,-1-27,-52 27,53 0,-27 0,53-26,26 26,27-1,0-25,53-27,27 53,26-53,-1 0,1 26,-26-26,-28 53,1-26,-53 26,-26-27,-27 27,-53 26,27 1,-27-54,27 54,-1-28,54-52,26 27,0-1,79-26,1 0,-1 0,27 53,0-53,-1 0,1 0,-26 0,-1 27,-53-27,1 53</inkml:trace>
  <inkml:trace contextRef="#ctx0" brushRef="#br1" timeOffset="119795.0361">27570 7726,'26'0,"-26"52,0 28,0 26,0-1,0 1,0-26,0-54,-53 1,53-54,27 1,-27-27,26-27,-26 27,53-26,-53 26,26 53,-26-53,53 53,-26 53,26-26,-53 26,53 26,-53-26,0 0,26 0,-26 0,0-27,0 1,53-27,-53 52</inkml:trace>
  <inkml:trace contextRef="#ctx0" brushRef="#br1" timeOffset="120197.9556">28125 7990,'0'0,"53"0,0 0,-26 0,25 0,-52 27,53-27,-53 79</inkml:trace>
  <inkml:trace contextRef="#ctx0" brushRef="#br1" timeOffset="120371.9208">28125 8413,'80'0,"-54"0,1-26,25 26,1 0,27 0</inkml:trace>
  <inkml:trace contextRef="#ctx0" brushRef="#br1" timeOffset="120669.8612">28972 8175,'0'27,"0"26,0-27,0 1,0 26,53-27,53 27,-80-53,1 0,-27-27,52 1,-52 0,0-54,0 27,-52 0,25 0,-26 27,27 26,-1 0,1 0,-27 0</inkml:trace>
  <inkml:trace contextRef="#ctx0" brushRef="#br1" timeOffset="122229.5492">28813 5238,'0'27,"-53"-1,53 27,-53-26,53-1,-79-26,52 80,-25-80,25 26,-26-26,0 0,27-26,26-27,0 0,0 26,0 1,0-27,53 53,0-27,-27 27,1 0,52 0,-26 53,0 0,0 0,-27-26,54 52,-54-79,0 0,27-26,-53-1,0-26,0-26,-26 26,26 26,-27 27,27-52,-26 52,-27 26,53 0,0 27,0-26,-26 26,26-27,0 27</inkml:trace>
  <inkml:trace contextRef="#ctx0" brushRef="#br1" timeOffset="125400.9147">29792 6826,'53'0,"26"0,-52 0,52-27,-79-25,0 25,0 1,0-54,-53 80,0 0,0 0,1 0,-1 27,0-1,26 27,27-26,0 25,0-25,27-1,26-26,0 80,52-80,-25 0,-1 26,1-26,-54 0</inkml:trace>
  <inkml:trace contextRef="#ctx0" brushRef="#br1" timeOffset="125865.8218">29395 6032,'27'0,"26"0,-27 0,27-26,-27 26,1 0,26 0</inkml:trace>
  <inkml:trace contextRef="#ctx0" brushRef="#br1" timeOffset="126151.7646">29819 5662,'52'0,"-52"26,0 27,0 27,0 25,0-25,27 26,-27-27,0-26,0 0,0-27,-27 27,1-53,-27 0,27 0,-1-26</inkml:trace>
  <inkml:trace contextRef="#ctx0" brushRef="#br1" timeOffset="126325.7298">29924 5635,'0'-26,"27"26</inkml:trace>
  <inkml:trace contextRef="#ctx0" brushRef="#br1" timeOffset="126750.6448">30163 6032,'0'27,"0"52,0-53,0 1,0 26,0-27,0 1,0 26,0-53,26 0,53 0,-79-53,53 0,-53 0,0 0,0 27,27 52,-27 27,53-27,-27 27,27-53,-27-26,-26-27,53-26,-53-1,0 1,0-1,0 54,0-27,-53 53</inkml:trace>
  <inkml:trace contextRef="#ctx0" brushRef="#br1" timeOffset="127439.507">30930 6297,'0'-27,"26"27,27 0,0 0,0 0,0 27,0-1,26 27,-52-26,-27-1,0 53,0-52,0 26,-27 0,-26-27,27 27,-27 26,53-52,26 26,1-53,26 0,53 53,-27-53,-26 0,0 0</inkml:trace>
  <inkml:trace contextRef="#ctx0" brushRef="#br1" timeOffset="127651.4646">30983 6667,'26'0,"27"0,-26 0,52 0,0 27,1-27,-1 0</inkml:trace>
  <inkml:trace contextRef="#ctx0" brushRef="#br1" timeOffset="128574.28">31115 6006,'0'0,"26"0,27 0,-26 0,26 0,0 0,0 0,-27 0,53 0</inkml:trace>
  <inkml:trace contextRef="#ctx0" brushRef="#br1" timeOffset="128806.2336">31697 5556,'0'-27,"0"107,0-1,0 1,0-1,0 0,0 1,0-1,27 0,-27-26</inkml:trace>
  <inkml:trace contextRef="#ctx0" brushRef="#br1" timeOffset="129115.1718">32226 5926,'0'0,"0"53,53 27,-53 52,53-26,-53 53,0-54,0 1,0 0,0 0,-53-27,27-26,-54 27,27-54,-26-26,26 53</inkml:trace>
  <inkml:trace contextRef="#ctx0" brushRef="#br1" timeOffset="129758.0431">32094 5873,'26'0,"27"0,0 0,-53 53,0 0,0-26,0-54,0 1,0-27,27 26,-27 1,53 26,-53-53,26 53,1 0,25 0,-52 27,27-1,-27 27,0 26,0-26,0 0,0 26,0 1</inkml:trace>
  <inkml:trace contextRef="#ctx0" brushRef="#br1" timeOffset="130703.854">29104 5926,'0'27,"-53"79,0-1,0 54,1 26,52-26,0-27,0 1,0-27,79-1,27-52,-27 0,80 0,105-53,-25 53</inkml:trace>
  <inkml:trace contextRef="#ctx0" brushRef="#br1" timeOffset="132189.5568">32306 5450,'0'-53,"53"133,-53-1,0 0,0 27,0-26,0-1,0 0,0-26,52 0,-52 0,0-27,0 1,0-54,0 1,0-27,0 0,27-53,-27 27,79 26,-79 0,53-26,-53 26,80 0,-54 53,-26-53,53 53,-27 0,-26 26,53 1,-53-1,0 27,0 0,0 0,0 0,0 0,0 26,0-26,27 0,-27 0,0 0,0-27,0 27,0-26,0-27</inkml:trace>
  <inkml:trace contextRef="#ctx0" brushRef="#br1" timeOffset="132877.4192">33020 5635,'53'-53,"-27"27,27 26,-53 26,80 27,-80 27,26 26,-26 52,0 1,0-27,-26 1,26-1,-53 27,53-54,-53 28,53 26,0-54,-53 28,53-28,0-25,0-1,0-26,0 0,0 0,-53-79,0-27,0 0,53 0,0 26</inkml:trace>
  <inkml:trace contextRef="#ctx0" brushRef="#br1" timeOffset="133066.381">33390 7170,'27'0,"-27"0,0 0</inkml:trace>
  <inkml:trace contextRef="#ctx0" brushRef="#br1" timeOffset="136553.6838">5318 10213,'27'-53,"52"53,-53 0,27 0,-53 26</inkml:trace>
  <inkml:trace contextRef="#ctx0" brushRef="#br1" timeOffset="136719.6506">5424 10583,'79'0,"-26"0,0 0,27-53,-54 53,0 0,27 0</inkml:trace>
  <inkml:trace contextRef="#ctx0" brushRef="#br1" timeOffset="137192.5559">7276 9154,'0'-26,"0"26,0 53,0 26,-26 53,26 1,0-1,0-26,0 0,0-27</inkml:trace>
  <inkml:trace contextRef="#ctx0" brushRef="#br1" timeOffset="137409.5126">6853 10530,'158'-53,"54"-26,26-1,-53 28,1-1,-80 53,-27 0,-26 0</inkml:trace>
  <inkml:trace contextRef="#ctx0" brushRef="#br1" timeOffset="137814.4313">7329 10927,'26'0,"27"0,-53 0,27 0,-27 53,0-27,0 27,0-26,0-1,0 27,0-26,53-27,0 0,52 0,81-80,-80 1,26-1,0 1</inkml:trace>
  <inkml:trace contextRef="#ctx0" brushRef="#br1" timeOffset="138978.1988">9287 9551,'0'-53,"-27"27,1 26,26-53,-26 53,-1 0,-26 0,0 0,27 26,26 1,-53-27,53 53,0-27,0 1,0 26,0 26,0-26,26 0,-26 26,0 0,27 27,-27 27,53-28,-53 28,0-27,0-1,53-25,-53-1,0 1,0 25,53-25,-53 26,0-27,26 0,-26 1,53-1,-53 0,26 1,-26-1,0-26,53 26,-53-26,0 0,53 0,-53 0,27-26,-27-1,26 27,-26-27,79-26,-79 53,53-53,-26 0,26 53,-27-53,27 0,0 0,0 0,-27-26,1 26,26-27,-27 27,-26-53</inkml:trace>
  <inkml:trace contextRef="#ctx0" brushRef="#br1" timeOffset="139667.0609">12250 9075,'0'-27,"0"54,0 52,0 1,0-1,0 0,0 1,53 26,-53-1,0-52</inkml:trace>
  <inkml:trace contextRef="#ctx0" brushRef="#br1" timeOffset="140236.947">11113 10239,'26'0,"27"0,26 0,27 0,26 0,54 0,78 0,54-53,79 53,-1 0,54-53,-53 53,0 0,-80-79,27 79,-53 0,-52 0,25-53,-52 53,-27 0,-26 0,-53-53,-27 53,-26 0,-27 0,-52 26,-1-26,27 53,-26-53,26 27</inkml:trace>
  <inkml:trace contextRef="#ctx0" brushRef="#br1" timeOffset="141647.6648">11456 11192,'0'-80,"0"133,0 0,0 0,0 26,0 27,0 0,0-27,53 27,-53-53,0 0,53 0,-53 26,0-52</inkml:trace>
  <inkml:trace contextRef="#ctx0" brushRef="#br1" timeOffset="141899.6144">12065 11827,'53'-27,"0"27,-27 0,27 0,-26 0,26 0,-27 0,1 0,25 0,-25 0,-1 0,27 0</inkml:trace>
  <inkml:trace contextRef="#ctx0" brushRef="#br1" timeOffset="142313.5313">13309 11879,'26'0,"-26"53,26-53,-26-26,53-1,-53-25,27-1,-27 0,0 0,0 0,0 0,-27 0,1 53,-80 53,106 26,-26 1,26-27,0 26,0 0,0 1,53-1,-27-52,27 26,-27-53,27 0,0 0,0 0,27 0,-54-27</inkml:trace>
  <inkml:trace contextRef="#ctx0" brushRef="#br1" timeOffset="142891.416">12779 10557,'0'0,"0"26,0 27,27 26,-27-26,0 27,0-1,0-26,0 0,0 26,0-52,-27-1,-26-26,27 0,0 0,-1 0</inkml:trace>
  <inkml:trace contextRef="#ctx0" brushRef="#br1" timeOffset="143077.3788">12779 10451,'53'0,"-26"26</inkml:trace>
  <inkml:trace contextRef="#ctx0" brushRef="#br1" timeOffset="143588.2766">13203 11139,'53'0,"-27"0,1 0,-27-27,52 27,-52-53,27 27,-27-27,53 26,0 27,-27 0,-26 27,27 26,-27-27,53-26,-53 27,26-27,1 0,25 0,-52-53,0 0,27 26,-27-25,0 78,53-26,-27 0,-26-53,0-26,0 26,0 0</inkml:trace>
  <inkml:trace contextRef="#ctx0" brushRef="#br1" timeOffset="144376.119">14420 11086,'26'0,"27"0,0 0,0 0,26 0,-26 0,27 53,-54-27,-26 27,0 0,0 26,-26 1,-54 26,27-27,53 0,0-26,0 0,0 26,0-52,53-27,0 26,0-26,27 0,-1 0,0 0,1 0,-27 0,-53 0</inkml:trace>
  <inkml:trace contextRef="#ctx0" brushRef="#br1" timeOffset="144570.0802">14393 11615,'53'-27,"0"27,0 0,26 0,1 0,26 0,-27 0,-26 0,0 0,0 0</inkml:trace>
  <inkml:trace contextRef="#ctx0" brushRef="#br1" timeOffset="145155.963">14473 10715,'0'-53,"79"53,0 27,1-27,-1 0,27 0,0 0,-27 0,-26 0</inkml:trace>
  <inkml:trace contextRef="#ctx0" brushRef="#br1" timeOffset="145387.9166">15293 10504,'0'-53,"0"26,-53 27,53 53,0-26,0 26,0-1,0 28,0-1</inkml:trace>
  <inkml:trace contextRef="#ctx0" brushRef="#br1" timeOffset="146758.6424">13256 10715,'0'-26,"0"-27,0 79,0 27,0-26,-53-1,53 54,0-27,0-1,0-25,0 26,0-27,0 1,26 26,27-27,0-26,0 0,-53-26,79-1,-79-26,53 0,-53 27,27-27,-27 0,53 0,-53 133,0-54,0 0,0 1,0 26,26-53,-26 26,27-26,25 0,-25 0,26-26,-53-27,26 0,-26 0,53 0,-53 0,0-26,27 52,-27 1,0-27,0 27,0 26,0-27,0 54,0-1,0 27</inkml:trace>
  <inkml:trace contextRef="#ctx0" brushRef="#br1" timeOffset="148416.3108">17383 10530,'0'0,"0"0,53 0,0 0,-27 0,27-26,0 26,27 0,-1 0,-26 0,-27 0,27-53</inkml:trace>
  <inkml:trace contextRef="#ctx0" brushRef="#br1" timeOffset="148636.2668">17568 10213,'0'0,"0"-80,53 80,-53 80,53 52,-53-26,0 26,0-26,0 0,0-27,0 0,0-52</inkml:trace>
  <inkml:trace contextRef="#ctx0" brushRef="#br1" timeOffset="149407.1126">20108 9022,'0'-26,"0"-27,0 26,-26 80,26 26,0 1,0-1,0 27,0-27,0 1,0-1,0-26</inkml:trace>
  <inkml:trace contextRef="#ctx0" brushRef="#br1" timeOffset="150073.9792">18680 10186,'79'0,"-26"0,0 0,53 0,-1 0,1 0,80 27,25-27,54 53,-54-53,28 52,-1-52,26 0,1 53,-27-53,-26 0,26 0,-27 80,-25-80,-28 0,-25 0,-1 26,-53-26,-26 0,0 53,0-53,-26 0,-1 27,27-27,-27 0,1 0,26 0,-53 52,53-52,-27 0,-26 0,-53 0,0 0</inkml:trace>
  <inkml:trace contextRef="#ctx0" brushRef="#br1" timeOffset="151121.7696">19076 11271,'53'0,"-53"-27,0 54,0 26,0 53,-26 0,26-1,0-25,0-1,0 0,0 1,0-1,0-26,0-26</inkml:trace>
  <inkml:trace contextRef="#ctx0" brushRef="#br1" timeOffset="151355.7228">19420 11959,'27'0,"-1"0,27 0,0 0,-26 0,26 0,-1 0,-25 0,26 26</inkml:trace>
  <inkml:trace contextRef="#ctx0" brushRef="#br1" timeOffset="151789.636">20267 12091,'27'27,"25"-27,-25 0,26 0,0-27,26-26,-52 0,26 0,-27 0,-26-26,0 53,0-1,0 27,-79 0,26 53,-27 0,27 53,53-27,0 1,0-27,0-1,27 1,26-26,0-27,26 0,0 53,1-53,-27 0,-53-27</inkml:trace>
  <inkml:trace contextRef="#ctx0" brushRef="#br1" timeOffset="152411.5116">19711 11033,'-52'-27,"78"27,53 0,1 0,-27 0,0 0,0 0,-1 0</inkml:trace>
  <inkml:trace contextRef="#ctx0" brushRef="#br1" timeOffset="152793.4352">20214 10901,'0'52,"27"-25,-27 26,0 26,53 27,-53-27,0 1,0-27,-27 0,-26 0,27-27,-1-26,-26 0,27 0</inkml:trace>
  <inkml:trace contextRef="#ctx0" brushRef="#br1" timeOffset="152951.4036">20188 10795,'26'0,"27"0,-53 26,27 27</inkml:trace>
  <inkml:trace contextRef="#ctx0" brushRef="#br1" timeOffset="153379.318">20426 11271,'26'26,"-26"27,0 0,0-26,0-1,53 54,-26-80,-27-53,0 26,26 1,-26-27,0 26,80 54,-28-1,1 27,0-53,-53-26,0-54,0 54,0-1,0-26,-26 53,26-26</inkml:trace>
  <inkml:trace contextRef="#ctx0" brushRef="#br1" timeOffset="154812.0313">21564 11721,'0'-53,"52"53,28 0,-54 0,1 53,26-53,-53 53,53-53,-53 53,0-27,0 27,0 26,-27-26,-26 0,0 27,53-54,-26 0,26 27,0-53,53 53,0-53,0 0,26 0,0 0,1-26,-54 26,-52-53</inkml:trace>
  <inkml:trace contextRef="#ctx0" brushRef="#br1" timeOffset="155006.9924">21537 12038,'27'0,"-1"0,27 0,26 0,1 0,-1 0,0 27,-26-27,0 0</inkml:trace>
  <inkml:trace contextRef="#ctx0" brushRef="#br1" timeOffset="155624.8688">21325 11112,'27'0,"26"0,0 0,0 0,0 0,-1 0,28 0,-54 0,1 0</inkml:trace>
  <inkml:trace contextRef="#ctx0" brushRef="#br1" timeOffset="155838.8259">21855 10901,'26'0,"-26"26,0 53,0 1,0-1,0 0,0-26</inkml:trace>
  <inkml:trace contextRef="#ctx0" brushRef="#br1" timeOffset="156815.6306">23521 9974,'27'0,"52"-52,-26 52,-26 0,-1 0,27 0,0 26,-53 27,53 26,-53 1,0-1,0 27,0 0,0 0,0 26,0 27,0 26,0 26,-27-52,27 26,0 1,0-54,0 27,0-53,0-27,0-26,0 26,0-52,0-1,-79-26,26 0,27-26</inkml:trace>
  <inkml:trace contextRef="#ctx0" brushRef="#br1" timeOffset="163002.3929">6244 13493,'0'-26,"0"52,-53 27,0 53,-26 26,0-26,-27 27,0-28,53 1,0-53,53-26,-26 26,26-27</inkml:trace>
  <inkml:trace contextRef="#ctx0" brushRef="#br1" timeOffset="163265.3403">5636 13890,'-53'-26,"53"-27,26 79,27 54,0 26,26 26,1-26,-1 0,1-1,-28-52,28 0,-27 0,0-53,-27 0</inkml:trace>
  <inkml:trace contextRef="#ctx0" brushRef="#br1" timeOffset="163653.2628">7011 13784,'-26'0,"0"53,26 0,0 53,0-26,0 25,0 1,0 26,0-26,79-26,-26-1,-27-26,1-53</inkml:trace>
  <inkml:trace contextRef="#ctx0" brushRef="#br1" timeOffset="164150.1634">7673 14234,'0'-53,"53"0,0 53,26-52,27 52,26 0,-52 52,-27-25,-1 26,-52 0,0 0,0 26,-26 27,0-27,-54 27,27-53,53 0,-26-27,26 54,0-80,53 0,53 0,-27 0,0 0,-26-27,-26 27</inkml:trace>
  <inkml:trace contextRef="#ctx0" brushRef="#br1" timeOffset="164547.0839">7805 14499,'0'-27,"0"27,53 0,-26 27,26-27,26 0,27 0,52 0,-25 0,-1 0,-53 0,1-53,-1 53</inkml:trace>
  <inkml:trace contextRef="#ctx0" brushRef="#br1" timeOffset="164967">9075 13943,'27'0,"26"27,-27 52,27 53,0-52,-27 52,-26-53,53 1,-53 52,-26-53,-27 27,-26-53,-1 0,27-26,-26-27,79 26,-27-26</inkml:trace>
  <inkml:trace contextRef="#ctx0" brushRef="#br1" timeOffset="165941.805">10821 14340,'53'0,"-53"-26,27 26,-1 0,27 0,0 0,0 0,0 0,-27 0,-26 0</inkml:trace>
  <inkml:trace contextRef="#ctx0" brushRef="#br1" timeOffset="166105.7722">10954 14816,'26'0,"27"0,0 0,-26 0</inkml:trace>
  <inkml:trace contextRef="#ctx0" brushRef="#br1" timeOffset="167224.5484">14764 13546,'26'-53,"1"53,26 0,26 0,0 0,1 0,-27 0,-27 27,27 26,-53 0,0 0,0 26,0 0,-79 27,52-53,-26 0,53 0,0-27,0 27,53-53,27 0,25 0,-25 0,-27-79,0 79</inkml:trace>
  <inkml:trace contextRef="#ctx0" brushRef="#br1" timeOffset="167433.5066">14949 13837,'106'-26,"-27"26,1 0,-1 0,0 0,1 0,-27 0,0 0</inkml:trace>
  <inkml:trace contextRef="#ctx0" brushRef="#br1" timeOffset="168093.3743">15690 12885,'79'0,"-52"-27,-1 27,-26 0,0 80,0-54,0 54,-26-54,-1 27,27-27,-53 1,53 52,27-52,52-27,-26 0,0 0,26 0,1 53,-1-53,0 0,-52 26</inkml:trace>
  <inkml:trace contextRef="#ctx0" brushRef="#br1" timeOffset="168881.217">16616 14023,'-27'0,"27"-27,0 27,53 0,-26 0,-1 0,54 0,-1 0,0 0,1 0,-27 0,-27 0,27 0,-53 0</inkml:trace>
  <inkml:trace contextRef="#ctx0" brushRef="#br1" timeOffset="170244.9442">17912 13176,'0'-27,"0"-25,27 52,26 0,0 0,0 0,-27 0,27 26,-53 27,53-27,-53 27,0 0,0 0,0 0,-27 26,27-26,-53-26,53-1,0 27,0-26,27-27,-1 53,27-53,27 0,-1 0,-26 0,-27 0</inkml:trace>
  <inkml:trace contextRef="#ctx0" brushRef="#br1" timeOffset="170485.8959">17806 13520,'0'0,"53"0,0 0,0 0,27 0,-1 26,0-26,27 0,-26 0,-1 0</inkml:trace>
  <inkml:trace contextRef="#ctx0" brushRef="#br1" timeOffset="171115.77">19473 13229,'0'-27,"0"1,0-27,-53 53,27-26,0 26,-54 0,54 26,-27 27,53 0,-80-27,54 54,26-27,-79 0,79-1,-53 28,53-27,-53 0,53-27,0 27,0-27,0 1,26 26,1-53,52 53,0-53,1 0,-1 0,1 0,-1 0,-26 0</inkml:trace>
  <inkml:trace contextRef="#ctx0" brushRef="#br1" timeOffset="171654.6622">19606 13784,'0'-52,"-27"52,-26 0,0 0,53 26,0 0,27-26,26 0,-27 0,1 0,26 0,-53 0,0-52,0 25,0 1,-27-27,1 53,-1 0,-26 26,53 27,0-53,80 53,-1-53,0 0,27 0,0 0,0 0,0 0,-80 0,-26-79,0 26,0 26,0 1,-79 26,52-80,1 80,-27 0,53 27,0-1,0 1,53 52,0-26,26 26,-26 1,0-27,-53 0,26 0,-26-27,0 1,-52 25,-1-52,-27 53,1-53,0 0,26 0,26-26</inkml:trace>
  <inkml:trace contextRef="#ctx0" brushRef="#br1" timeOffset="172233.5464">20690 13652,'0'27,"0"26,0-1,0-25,0-1,0 27,0-26,0-1,27-26,26 0,0 0,0-53,52-53,-25 1,-54 25,-26 27,0 0,0 133,0-27,53-27,-53 1,53 26,27-1,-54-52,0-26,-26-27,53-26,-53-1,0 1,0 26,53 0,-53 27,0-27,0 26,-26 27,-1 0,-26 0</inkml:trace>
  <inkml:trace contextRef="#ctx0" brushRef="#br1" timeOffset="173476.2978">14764 14631,'0'0,"79"0,-52-26,52 26,-26 0,53 0,79 0,0 0,27 0,-1 0,54 0,26 0,-53 0,53 0,0 0,0 0,0 0,-26 0,26 0,53 0,-106 0,53 0,-26 0,-27 0,26 0,-52 26,0-26,26 0,-79 0,-1 0,1 0,-27 0,-26 0,27 0,-54 0,0 27,1-27,-27 0,-27 0,27 0,-27 0,-26 0,-79 0,26 0</inkml:trace>
  <inkml:trace contextRef="#ctx0" brushRef="#br1" timeOffset="176295.7338">14870 15107,'26'-26,"27"26,0 0,-27 0,1 0,26 0,-53 0,53 26,-53 27,0-26,0 26,0 0,-27 52,-26-52,0 0,27 27,26-54,-53 1,53 52,26-79,1 26,52-26,1 0,-1 0,0-26,-26 26,-53-53</inkml:trace>
  <inkml:trace contextRef="#ctx0" brushRef="#br1" timeOffset="176543.6842">14923 15425,'26'0,"27"0,0 26,0-26,-27 27,27-27,-26 0,-1 0</inkml:trace>
  <inkml:trace contextRef="#ctx0" brushRef="#br1" timeOffset="176933.6062">15531 14896,'53'26,"-53"54,0-54,26 0,-26 27,0-26,53-27,-53 26,0 27,53-53,-26 0,26 27,-27-27</inkml:trace>
  <inkml:trace contextRef="#ctx0" brushRef="#br1" timeOffset="177360.5208">16060 15478,'53'0,"27"0,-28 0,28 0,-1 0,1 0,-28 0,-25 0,26 0</inkml:trace>
  <inkml:trace contextRef="#ctx0" brushRef="#br1" timeOffset="177953.4022">17013 15266,'0'0,"-27"0,-26 0,27 0,-1 0,-25 0,25 0,27-79,-26 79,26-53,0 0,26 53,-26-27,53 27,-27 0,27 0,-26 0,-1 0,27 53,-53-26,27 52,-27-26,0 27,0-1,-53 0,26 1,-26-54,27-26,-27 53,27-53,-1 0,27-26,0-27,0 26,53 27,0 0,0 0,0 0,0 0,0 0,-27 80,27-80,-27 26,27-26</inkml:trace>
  <inkml:trace contextRef="#ctx0" brushRef="#br1" timeOffset="178590.2748">17515 15187,'0'-27,"80"27,-27 0,-27 0,27 0,0 0,-27 27,-26-1,53 27,-53 0,0 26,0-26,-53 0,27 0,26-26,-79-1,79 27,0 0,53-27,-1-26,28 0,-1 0,-26 0,0 0</inkml:trace>
  <inkml:trace contextRef="#ctx0" brushRef="#br1" timeOffset="178792.2343">17595 15372,'26'0,"1"0,52 0,-26 26,26-26,1 53,-1-53,27 27,-53-27,-27 0</inkml:trace>
  <inkml:trace contextRef="#ctx0" brushRef="#br1" timeOffset="180005.9913">18891 15266,'0'0,"0"-26,-26-27,-54 53,54-27,0 27,-27 0,26 0,-26 0,0 27,27-1,-27 27,26-26,-25 52,25-26,27 0,-53-27,53 27,0-26,0 26,80 26,-28-79,1 26,27-26,-1 0,27 53,-53-53,-27 0,1 0</inkml:trace>
  <inkml:trace contextRef="#ctx0" brushRef="#br1" timeOffset="180853.8216">19103 15584,'0'0,"0"26,-27-26,27 53,-52 0,52 0,0-27,26-26,0 0,1 0,26 0,0 0,-53-53,0 27,0-1,0-25,-27 25,-26 27,27 0,-1 0,27 27,0-1,53-26,27 53,26-53,26 0,-26 0,0 0,-27 0,-26 0,0-79,-53 26,-27 53,-52-53,52 53,1-53,26 79,0 1,0-1,53 54,-27-28,27 1,-53 0,27-26,-27-1,0 27,-27-53,-26 80,0-80,1 52,-1-52</inkml:trace>
  <inkml:trace contextRef="#ctx0" brushRef="#br1" timeOffset="181710.6506">19976 15398,'0'27,"0"26,0 0,0 26,0 0,0 1,0-27,0 0,27-27,25 27,-25-53,26 0,-27-26,1-1,26-52,-53 26,53 0,-53 26,0-25,0 78,0 27,0 0,0 0,0 0,0 0,26-27,0 27,27-53,-53-26,27-27,-27-27,79-26,-79-26,53 26,-53 27,27 0,-27 26,0 26,0 1,0 26,0 53,53-53</inkml:trace>
  <inkml:trace contextRef="#ctx0" brushRef="#br1" timeOffset="182203.552">20929 15557,'52'0,"-25"0,-1 0,27 0,0 0,27 0,-1 0,-26 0,0 0,0 53</inkml:trace>
  <inkml:trace contextRef="#ctx0" brushRef="#br1" timeOffset="182443.5039">21167 15425,'0'-53,"26"53,-26 26,0 54,0-1,0 1,-26-1,26-26,0 26,0-26,0-26,0-1,0-26</inkml:trace>
  <inkml:trace contextRef="#ctx0" brushRef="#br1" timeOffset="182782.4362">22013 15372,'0'-26,"0"-1,0 54,0 25,0 28,0-1,0 1,0-1,0 27,0-27,0 1,0-1,0 27,-26-80</inkml:trace>
  <inkml:trace contextRef="#ctx0" brushRef="#br1" timeOffset="187391.5142">15769 14869,'-26'0,"-1"0,1 0,26 27,-53-27,26 0,1 0,-27 0,27 0,26-27,0-26,26 0,80 1,-80 52,27-27,0 27,0 0,-26 0,-1 0,53 0,-79 27,27-1,-27 27,0-27,0 27,0 0,0 27,0-54,0 0,-53 54,0-27,-26 0,-1 26,1-26,52-53,1 0,26-26,0-1,0 1,53 26,-53-53,53 53,-27 0,1-27,52 27,-52 0,25 0,1 0,27 0,-27 0,-27 53,27-53,-53 27,53-27,-27 0,-26-27,53-26,-53 27,27 26,-27-27,-27 80,1 0</inkml:trace>
  <inkml:trace contextRef="#ctx0" brushRef="#br0" timeOffset="199292.1336">953 16007,'0'79,"0"-26,0 27,0-1,-53 27,53-27,0 1,-27-27,27-1,0 28,0-54,0-26,80 0</inkml:trace>
  <inkml:trace contextRef="#ctx0" brushRef="#br0" timeOffset="199533.0853">1376 16060,'0'-53,"0"27,0 26,0 52,0 28,0 26,0 26,0-26,0 0,0-1,0 28,-27-54,27-26,0 0,-26-53</inkml:trace>
  <inkml:trace contextRef="#ctx0" brushRef="#br0" timeOffset="200160.9594">1005 16589,'0'-53,"27"53,52-53,1 53,25-53,1 53,27-26,-54 26,-26-53,26 53,-26 0,-26 0,-1 0,-26 0,0 79,0-26,0-26,0-1,0 27,0-26,53-27,-53 52,79-52,-52 0,-1 0,27 0,0 0,-53-52,0-1,0 26,0-26,27 106,26-26,-27-27,27 53,-27-53,1 0,26 0,-53-27,-27-26,27 27,-26 26,26-80,-27 80,27-26,0-54</inkml:trace>
  <inkml:trace contextRef="#ctx0" brushRef="#br0" timeOffset="200319.9279">2619 16086,'0'27,"27"26,-27 0</inkml:trace>
  <inkml:trace contextRef="#ctx0" brushRef="#br0" timeOffset="200468.8982">2725 16801,'53'0,"-106"0</inkml:trace>
  <inkml:trace contextRef="#ctx0" brushRef="#br0" timeOffset="200725.8468">900 17886,'0'-27,"26"27,-26-26,27 26,-1 0,27 0,0 0,26 0,27 0,53 0,0 53,26-53,0 0</inkml:trace>
  <inkml:trace contextRef="#ctx0" brushRef="#br0" timeOffset="201864.619">6694 16589,'-53'-26,"53"-27,0 0,0 26,27-26,52 53,-26 0,0-26,26 26,27 0,53 0,26 0,53 0,53 0,106 0,0 0,79 0,-79 0,0 0,-53-53,-27-26,-52 26,-80 0,-53 0,-79 26,-53-25,-53-1,-79 53,-53 26,0 53,-53 80,-1 0,1 132,-79 0,-80 27,53-27,79-53,54-27,25 27,-52-26,80-106,25-27,80-79,53 27,-53-27,53 0,27 0,26-80,79 54,53-53,106-1,-79 27,26 53,-53-53,-52 53,-1 0,-53 0,-52 0,-27 27,0 26,0 0</inkml:trace>
  <inkml:trace contextRef="#ctx0" brushRef="#br0" timeOffset="202148.5622">8705 17727,'79'0,"1"-53,-1 53,27 0,0 0,52 0,-25 0,25 53,-25-53,-27 53,52-53,-52 0</inkml:trace>
  <inkml:trace contextRef="#ctx0" brushRef="#br0" timeOffset="203140.3638">12277 16245,'-27'-26,"1"-1,-1 27,-26-53,27 53,-27-26,27 26,-1 0,27-27,-53 27,0 0,27 27,26-1,0 27,-53 27,53-1,0 0,-27 27,27 0,0 26,0 27,0 79,0-26,0-1,0 1,0 26,0-79,0 0,0-27,0-53,0-26,0-26,53-27,-53 53,53-53,-26-27,26-26</inkml:trace>
  <inkml:trace contextRef="#ctx0" brushRef="#br0" timeOffset="205035.9842">13547 17489,'0'-27,"0"-26,0 0,0 53,-80 0,1 0,26 27,0-1,0 27,0-26,53 26,0-27,0 27,27 0,52-53,0 53,-26-53,0 79,0-52,-26-1,-27 27,0-27,-53-26,26 0,1 0,-27 0,26 0</inkml:trace>
  <inkml:trace contextRef="#ctx0" brushRef="#br0" timeOffset="205529.8858">13864 17303,'27'27,"-27"26,0 0,0 0,0 0,0 26,0-26,0-27,0 1,0 26,53-53,-53 26,26-26</inkml:trace>
  <inkml:trace contextRef="#ctx0" brushRef="#br0" timeOffset="205733.845">14076 17224,'0'-79,"0"26,0 53,0 53,0 53,0 52</inkml:trace>
  <inkml:trace contextRef="#ctx0" brushRef="#br0" timeOffset="206002.7912">14182 18018,'53'0,"-53"0,53-53,-53 0,52 27,-52-1,53-26,0-26,0 26,-26 26,26 27,-53-53,52 53,-25 0,-27 27,53-27,-53 79,53-52,-53 26,0 26,0-26,0 26,0-26</inkml:trace>
  <inkml:trace contextRef="#ctx0" brushRef="#br0" timeOffset="206548.682">15478 17171,'0'53,"0"0,0 0,0 26,0 1,0-1,0 0,0 1,27-1,-27-26,53-26</inkml:trace>
  <inkml:trace contextRef="#ctx0" brushRef="#br0" timeOffset="206844.6228">15690 17489,'0'0,"-27"0,27 79,-79-53,79 27,0-26,53-27,0 0,0 0,26 0,0 0,1 0,-27 0,0 0,-27 0</inkml:trace>
  <inkml:trace contextRef="#ctx0" brushRef="#br0" timeOffset="207276.5363">16140 17647,'79'0,"-26"0,-53 80,53-27,-53 0,26 26,-26-53,0 1,0 26,53-80,-53 1,0-27,27-26,-27 26,0 26,53-26,-27 53,27 53,-27-26,27 26,0-27,-26-26,26 0,-53-79,0-1,0 1,0 26,0 27,0-1,0-52</inkml:trace>
  <inkml:trace contextRef="#ctx0" brushRef="#br0" timeOffset="207696.4523">18045 17462,'0'-26,"0"26,0 79,0 0,0 27,0 0,0 0,0-27,0 1,0-27</inkml:trace>
  <inkml:trace contextRef="#ctx0" brushRef="#br0" timeOffset="207929.4058">17780 17489,'26'0,"27"0,-26 0,26 0,26 0,27 0,0 0,0 0,-27 0,-26 0,0 0,-27 0</inkml:trace>
  <inkml:trace contextRef="#ctx0" brushRef="#br0" timeOffset="208544.2828">19526 16854,'53'-53,"0"0,0 26,0 27,-53-26,53 26,0 0,-27 26,27 1,-53 52,53 1,-53-1,79 0,-79 54,53-28,-53 1,0 27,0-28,0 1,0 53,53 0,-53-53,0-54,0 1,-26 0,-1-53,1 0,-27 0,27-79,26 26,0-26</inkml:trace>
  <inkml:trace contextRef="#ctx0" brushRef="#br0" timeOffset="210202.9509">22172 16827,'0'-26,"27"26,25 0,-25 0,26 0,0 0,-27 0,1 0,-27 0</inkml:trace>
  <inkml:trace contextRef="#ctx0" brushRef="#br0" timeOffset="210365.9184">22225 17224,'26'0,"27"0,0 0,0 0,-26 0,-1 0,-26 27,80-1</inkml:trace>
  <inkml:trace contextRef="#ctx0" brushRef="#br0" timeOffset="213000.3913">24553 15663,'0'-26,"27"-27,-1 53,1 0,26 0,26 0,-26 0,-27 53,27-27,-53 0,0 27,0-26,-26 26,-1 26,-26-26,27-26,26 25,-53-52,53 27,27-27,25 26,28-26,26 0,0 0,52 0,-52 0,-27 0,1 0</inkml:trace>
  <inkml:trace contextRef="#ctx0" brushRef="#br0" timeOffset="213740.2434">26220 15398,'0'-26,"-26"-27,-1 53,-26 0,27 0,-27 0,27 0,-27 0,26 53,27 0,0-27,0 1,0 26,0-27,27 1,-1-27,27 79,-27-79,-26 53,27-53,-27 53,0-27,0 27,-27-26,1-27,-27 79,27-79,26 27,-27-27</inkml:trace>
  <inkml:trace contextRef="#ctx0" brushRef="#br0" timeOffset="214087.174">26379 15478,'26'0,"-26"0,0 26,0 54,0-27,0-27,0 0,0 27,0-26,0-1,53 54</inkml:trace>
  <inkml:trace contextRef="#ctx0" brushRef="#br0" timeOffset="214282.135">26670 15240,'0'-27,"26"27,-26 27,0 52,0 53,0 27</inkml:trace>
  <inkml:trace contextRef="#ctx0" brushRef="#br0" timeOffset="214552.0809">26723 15928,'26'-27,"-26"1,53-1,-53-26,0 27,27 26,-27-53,53 53,0 0,-27 0,1 0,-27 53,79-53,-53 26,1-26,-27 27,0 52,-27-79</inkml:trace>
  <inkml:trace contextRef="#ctx0" brushRef="#br0" timeOffset="215256.94">27437 15372,'0'0,"0"26,0 27,0 53,0-26,27-28,-27 1,79 0,-79 0,27-53,-27 27,26-27,-26-27,53-26,-53 0,0 27,26 26,-26-27,0 80,0-26,53 26,0-53,-26 53,-1-53,54 0,-54-27,-26 1,0-27,0 0,0-26,0 52,0 1,0-1,0 27</inkml:trace>
  <inkml:trace contextRef="#ctx0" brushRef="#br0" timeOffset="215518.8876">28549 15451,'26'0,"-26"27,0 52,0 1,0-1,0 0,0-26,0 0,0 0,0-26,0-1</inkml:trace>
  <inkml:trace contextRef="#ctx0" brushRef="#br0" timeOffset="215744.8424">28390 15398,'53'0,"0"0,0 0,-1 0,28 0,52 27,-26-27,-27 0</inkml:trace>
  <inkml:trace contextRef="#ctx0" brushRef="#br0" timeOffset="217341.523">24686 16536,'26'0,"1"0,-1 0,27 0,0 0,0 0,26 0,1 0,-28 0,28 0,-1 0,27 0,0 27,-27-27,1 0,-1 0,27 53,-27-53,1 0,-1 0,0 0,27 0,0 0,26 0,1 0,25 0,-25 0,25 0,-52 0,0 0,0 0,-27 0,1 0,-27 0,-27 0,0 0,54-27,-54 27,1 0,26 0,-27 0,27 0,0 0,0 0,0 0,-27 0,27 0,27 0,52 0,0 0,-26 0,-27 0,1 0,-1 0,-105 0,-1 0,1 27,-54-27</inkml:trace>
  <inkml:trace contextRef="#ctx0" brushRef="#br0" timeOffset="219531.085">24289 17277,'0'-26,"0"-1,26 27,27 0,0 0,0 0,0 27,26-1,-52 27,-27-27,53 27,-53-26,0-1,0 27,-27-26,27-1,-53 27,53-27,0 27,53-53,27 0,-1 27,0-27,1 0,-54 0</inkml:trace>
  <inkml:trace contextRef="#ctx0" brushRef="#br0" timeOffset="219740.0432">24421 17515,'0'0,"53"0,0 0,26 0,1 0,-1 0,-26 0</inkml:trace>
  <inkml:trace contextRef="#ctx0" brushRef="#br0" timeOffset="220624.8662">24897 17065,'0'-26,"0"26,80-53,-54 53,1 0,26 0,-27 0,27 79,-53-52,0 26,0 0,-27-53,27 53,-26-53,26 26,-26-26,26 26,26-26,0 0,27 53,27-53,-27 0,0 0,-27 0,-26 27,53-27</inkml:trace>
  <inkml:trace contextRef="#ctx0" brushRef="#br0" timeOffset="220961.7988">25479 17753,'27'0,"26"-26,-27 26,1 0,26 0,-27 0,53 0,-26 0,0 0,0 0,-26 0</inkml:trace>
  <inkml:trace contextRef="#ctx0" brushRef="#br0" timeOffset="222536.4838">26591 17330,'0'-27,"-27"27,-52 0,52 0,-26 0,27 0,26-26,-26 26,26-79,0 26,0 26,26 27,53 0,-26 0,-26 80,26-1,-53 0,26 1,-26-1,0 0,0 1,0-1,0-52,-53-27,53 26,-53-26,53 0,-26-26,26-27,0 26,0-26,53 53,0 0,-27 0,27 27,-27-1,27 27,-26-26,26 26,-27-53,-26 26</inkml:trace>
  <inkml:trace contextRef="#ctx0" brushRef="#br0" timeOffset="223046.3814">26855 17145,'0'-27,"27"27,-1 0,27 0,-26 27,25-1,-52 27,53-26,-53 25,0-25,0 26,0-27,-26 27,26-26,-53 26,53-1,0 1,26-26,1-27,26 0,-27 0,27 53</inkml:trace>
  <inkml:trace contextRef="#ctx0" brushRef="#br0" timeOffset="223241.3428">26749 17489,'53'0,"27"0,-27 0,0 0,-1 0,1 0,27 26,-54-26</inkml:trace>
  <inkml:trace contextRef="#ctx0" brushRef="#br0" timeOffset="224590.073">27834 17277,'0'-26,"0"-27,0 0,0 26,0 27,0-26,-53-27,0 53,0 0,27 0,-27 0,27 26,-1-26,-26 106,27-79,-27 26,26-27,27 0,-105 27,105-26,-27 26,27-27,0 1,-26-27,26 79,0-26,0-27,53 27,-1-53,-25 27,26-27,0 0,26 53,-26-53,-26 0,25 0,-25-53,-27 26,53 1,-53-27,-53 0,26 53,1 0,-27 0,53 0,-26 53,26-27,26-26,1 0,25 0,-25 0,-27-26,53 26,-53-53,0 0,-27 53,1 0,26 27,0-27,53 26,26-26,1 0,-1 0,27 0,-53-26,-27-27,-26 0,-26 53,-27-27,0 27,0 0,0 0,53 0,0 27,0 26,26 0,1-27,26 27,-27-27,27 54,-53-54,-26-26,-1 27,-26-27,0 0,27 0</inkml:trace>
  <inkml:trace contextRef="#ctx0" brushRef="#br0" timeOffset="225031.9843">28310 17462,'0'0,"0"80,0-28,0 1,0 0,0 0,0 0,27-53,-1 0,-26-26,53 26,-53-53,0 79,0 27,0-26,53-27,-53 26,53-26,-26 0,-27 0,79-53,-79-26,26-27,-26 27,0 52,0 1,0-27,0 53,0 53,-53-27</inkml:trace>
  <inkml:trace contextRef="#ctx0" brushRef="#br0" timeOffset="225729.845">28945 17409,'0'53,"0"0,27 0,-27 0,0 0,0 0,0 26,0-52,0-1,0 27</inkml:trace>
  <inkml:trace contextRef="#ctx0" brushRef="#br0" timeOffset="225963.7982">28787 17462,'0'0,"53"0,0 0,26 0,0 0,1 0,-27 0,-1 0</inkml:trace>
  <inkml:trace contextRef="#ctx0" brushRef="#br0" timeOffset="226900.6108">28813 16616,'0'-53,"-26"53,26-27,26 27,54 0,-1 0,53 0,-26 0,0 27,53-27,-27 0,0 0,-79 26,-26-26,25 0,-52 53,27-53,-27 26,0 27,0 0,-53 0</inkml:trace>
  <inkml:trace contextRef="#ctx0" brushRef="#br0" timeOffset="228227.3454">29475 17647,'26'0,"1"-53,25 53,54 0,-26 0,-1 0,-26 0,-27 0,1 0,-54 0</inkml:trace>
  <inkml:trace contextRef="#ctx0" brushRef="#br0" timeOffset="228483.2942">29686 17436,'0'-27,"27"27,-1 0,-26 27,53 52,-53-52,0 52,0-26,0 0,0 0,0 0,0 26,0-53</inkml:trace>
  <inkml:trace contextRef="#ctx0" brushRef="#br0" timeOffset="228746.2416">30454 17171,'26'0,"27"53,-53 0,0 0,0 26,0 1,0-1,0 0,-27 27,27-53</inkml:trace>
  <inkml:trace contextRef="#ctx0" brushRef="#br0" timeOffset="229929.005">31247 15531,'0'0,"-53"79,0 53,1 1,25-27,27-1,-53 28,53-28,0 1,0 0,53-53,-26 0,52-53,0 53,-26-53</inkml:trace>
  <inkml:trace contextRef="#ctx0" brushRef="#br0" timeOffset="230564.8778">31962 15769,'0'-27,"0"27,79 0,-26 0,0 0,26 53,-52-26,-27-1,79 27,-79-26,0-1,0 27,-53-27,27 27,-27-26,53-1,-27 27,27-26,0 26,0-27,27 0,26-26,26 53,0-53,1 0,-27 0</inkml:trace>
  <inkml:trace contextRef="#ctx0" brushRef="#br0" timeOffset="230782.8342">31962 16033,'26'0,"27"27,0-27,26 53,-26-53,0 53,0-53,0 0,0 0</inkml:trace>
  <inkml:trace contextRef="#ctx0" brushRef="#br0" timeOffset="231183.754">31697 15663,'0'-26,"0"26,0 0,79 52,-79 1,27 80,-27-27,0-1,0-25,0-1,53 27,-53-27,53-26,-27-26</inkml:trace>
  <inkml:trace contextRef="#ctx0" brushRef="#br0" timeOffset="231546.6813">32650 15769,'0'26,"0"54,0-1,0 0,0 1,0-1,0 1,53-28,-53 1,0 27,52-27,-52-27,0 27</inkml:trace>
  <inkml:trace contextRef="#ctx0" brushRef="#br0" timeOffset="232334.5238">32808 16060,'0'0,"53"0,-53 53,53-53,-26 26,52-26,-53 53,1-53,52 27,-79-1,-53 53,27-79,-27 53,-26-53,52 53,1-53,26 53,-53-53,53 27</inkml:trace>
  <inkml:trace contextRef="#ctx0" brushRef="#br0" timeOffset="232745.4416">33311 15928,'0'-27,"0"27,0 53,0 0,27 0,-27 0,0-27,0 27,0 0,0 0,0-27,0 27,0 0,-53-26</inkml:trace>
  <inkml:trace contextRef="#ctx0" brushRef="#br0" timeOffset="233054.3798">33443 15689,'0'53,"53"27,-53-1,27 27,-27-27,0 1,0-1,0 0,0 27,0-53,0-26,-27 26,1-27,-27-26,26 53,-25-53,52 53</inkml:trace>
  <inkml:trace contextRef="#ctx0" brushRef="#br0" timeOffset="233795.2316">33655 16430,'0'0,"0"53</inkml:trace>
  <inkml:trace contextRef="#ctx0" brushRef="#br0" timeOffset="234531.0843">31724 17012,'79'0,"27"0,53 0,52 0,1 27,26-27,-26 0,-54 53,-78-53,-54 0,-26 53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1024" units="cm"/>
        </inkml:traceFormat>
        <inkml:channelProperties>
          <inkml:channelProperty channel="X" name="resolution" value="28.31858" units="1/cm"/>
          <inkml:channelProperty channel="Y" name="resolution" value="28.36565" units="1/cm"/>
        </inkml:channelProperties>
      </inkml:inkSource>
      <inkml:timestamp xml:id="ts0" timeString="2021-06-02T05:33:36.320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1402 555,'0'-53,"0"80,-53 52,53-26,0 0,-26 0,26 26,0-26,-53-26,53 26,0 0,26-53,27 26,-26-26,26 0,26 0,-26 0,-26 0,25 0,-25 0,26 0</inkml:trace>
  <inkml:trace contextRef="#ctx0" brushRef="#br0" timeOffset="343.9656">1402 767,'27'0,"26"0,-27 0,27 0,0 0,26 0,-26 0,-26 0</inkml:trace>
  <inkml:trace contextRef="#ctx0" brushRef="#br0" timeOffset="681.9317">1482 476,'0'-27,"0"27,26 0,54 0,-28 0,28 0,-1 0,-26 0,0 0,0 0</inkml:trace>
  <inkml:trace contextRef="#ctx0" brushRef="#br0" timeOffset="1417.8581">2566 582,'-26'0,"26"-27,-26 27,-54 0,54 0,-27 53,0 27,0-27,27-1,26 1,-53 0,53-26,-27 26,27-27,0 27,-26-53</inkml:trace>
  <inkml:trace contextRef="#ctx0" brushRef="#br0" timeOffset="1739.826">2090 635,'0'-27,"27"27,-1 27,54 26,-54-53,27 79,-27-53,27 27,-26-26,-1 26,27-53,-26 53</inkml:trace>
  <inkml:trace contextRef="#ctx0" brushRef="#br0" timeOffset="2047.7952">2831 608,'-26'-26,"26"26,0 53,0-27</inkml:trace>
  <inkml:trace contextRef="#ctx0" brushRef="#br0" timeOffset="2219.7779">2752 1164,'26'0</inkml:trace>
  <inkml:trace contextRef="#ctx0" brushRef="#br0" timeOffset="2406.7593">3096 793,'26'0,"-26"-26,53 52,-53 27,0-26,0-1</inkml:trace>
  <inkml:trace contextRef="#ctx0" brushRef="#br0" timeOffset="2953.7045">1640 1508,'-26'0,"26"0,79 0,27 0,53 0,0 0,-27 0,-26 0,-27 0,1 0,-28 0,-25 0,-1 0,54 0,-54 0,54 0,-54 0,27 0,-53 26,53-26</inkml:trace>
  <inkml:trace contextRef="#ctx0" brushRef="#br0" timeOffset="3575.6424">3149 873,'0'0,"26"0,-26 53,53-53,-53 26</inkml:trace>
  <inkml:trace contextRef="#ctx0" brushRef="#br0" timeOffset="8111.1888">4974 608,'0'-26,"0"-1,-53 27,0 0,0 0,1 53,-28-53,54 27,-1-27,-26 0,0 0,53 0,0 26,0 27,0-26,27 25,-27 1,26 27,-26-27,53 0,-53-1,27 28,-27-27,0-27,53 27,-53 0,0-26</inkml:trace>
  <inkml:trace contextRef="#ctx0" brushRef="#br0" timeOffset="8383.1616">4577 1111,'0'-53,"27"53,-1 0,1 0,26 0,52 26,-52-26,0 0,0 0</inkml:trace>
  <inkml:trace contextRef="#ctx0" brushRef="#br0" timeOffset="8635.1364">5239 926,'0'-27,"0"54,0 26,0 26,0-53,0 27,0-26,0 26</inkml:trace>
  <inkml:trace contextRef="#ctx0" brushRef="#br0" timeOffset="9109.089">5318 873,'0'-80,"27"80,26 80,-53-27,0 0,26-27,-26 27,53-27,0 27,-53-26,26-27,-26 53,0 0,27-53,26-53,-27 26,27-26,-27-26,27 53,-53-27,53 106,-53-1,80 1,-80 27,53-27,-53 0,53 0,-53-27,79-26,0 0,-26 0</inkml:trace>
  <inkml:trace contextRef="#ctx0" brushRef="#br0" timeOffset="9702.0297">6879 1032,'0'-53,"0"0,-26 26,-54 27,54 0,-27 0,-53 0,27 53,26 0,0 0,53 0,-27 0,27-27,27 1,-1-27,54 0,-27 0,0 0,26-53,-53 0,27-26,-53-1,0 1,27-1,-27 1,0 0,0 26,0 0,0 26,-53 1,53 79,0 26,0 1,0-1,26 0,-26 1,0-1,53 0,-53 1,53 26,0-53,53 0,0-53</inkml:trace>
  <inkml:trace contextRef="#ctx0" brushRef="#br0" timeOffset="10360.9638">7964 502,'0'-26,"-53"26,53-27,0 27,0 27,0 26,0 26,0 1,0 25,0-25,0-1,0 1,0-28,0 1,0-26</inkml:trace>
  <inkml:trace contextRef="#ctx0" brushRef="#br0" timeOffset="10881.9117">8361 555,'0'53,"0"53,0 0,-27 26,27-52,0-28,0 1,0-26,0 26,80-53,-80 0,26 0,1 0,26 53,-27-27,53 54,1-54,-1-26,-26 53,26-53,-52 0,-1 0,-26-27,53-25,-53 25,0-26,-26 0,-27 27,26 26,-52 0,79 0,27 53,-1-27,53 1,-26 26,0-53,0 52,27-52,-54 0</inkml:trace>
  <inkml:trace contextRef="#ctx0" brushRef="#br0" timeOffset="11224.8774">7699 714,'53'-26,"-26"26,26 0,0 0,52 0,-25 0,-1 0,1 0,25 0,28 53,-27-53,26 52,-26-52</inkml:trace>
  <inkml:trace contextRef="#ctx0" brushRef="#br0" timeOffset="12024.7974">10636 873,'-53'0,"0"0,-52 0,25 0,1 0,-1 0,1 0,26 0,0-53,0 53,53-27,-26 27,26-26,26-27,1 53,26 0,0 0,26 0,-26 0,0 0,-27 27,27-1,-53 27,27 0,-27 0,0 0,0 0,0-1,0-25,0-1,-80-26,27 53,27-53,-1 0,-25 0</inkml:trace>
  <inkml:trace contextRef="#ctx0" brushRef="#br0" timeOffset="12362.7636">10636 1032,'80'0,"-54"0,1 52,25 54,-52-79,0-1,0 54,27-80,26-27,-53 1,53-54,0 54,0-27,-27 53,27 0,-27 26,-26 1,53 26,-53-27,0 1,27 26,-27 0</inkml:trace>
  <inkml:trace contextRef="#ctx0" brushRef="#br0" timeOffset="13036.6962">11377 926,'-26'0,"26"-27,0 80,0 0,53 26,-53-26,52 0,-52 0,53 0,0 0,-26-79,-27-27,53-53,-53 26,0 1,0 26,0 27,0-27,26 53,-26 0,80 0,-28 26</inkml:trace>
  <inkml:trace contextRef="#ctx0" brushRef="#br0" timeOffset="14274.5724">11880 1111,'-53'0,"53"26,26-26,1 0,-1 0,27 0,0 0,0 0,0 0,0 0,0-53,-53 27,26 26,-26-26,0-27,0 26,0 27,0-26,-26 26,-27 0,26 0,1 0,26 0,0 53,-53-53,53 53,0-27,0 0,0 27,0-26,26-1,1-26,26 53,-27-53,27 0,0 0,0 0,26 0,-52 0,-1 0,-26-26,53 26,-53 26,0 1,0-1,0 27,0 0,0-27,0 27,27-106,-27-26,0 26,53 0,-53 0,0 27,26 26,-26-27,27 27,52 0,-26 0,-27 0,27 53,-26 0,-1-53,27 0</inkml:trace>
  <inkml:trace contextRef="#ctx0" brushRef="#br0" timeOffset="14897.5101">13414 1005,'0'-79,"0"52,0 27,-26 0,-27 0,-26 27,26-1,26 27,27-26,-53-1,53 27,0-27,27 27,-1-53,1 27,52-27,-26 0,-53 26,53-26,-53 53,-27-26,-52-27,53 0,-1 53,27-53,106 0,53-27,26 27,27-106,-54 106,-52-53,-79 53,-27-53,0 27,-53 26,0 0,-27 0,54 0,0 26,26 27,0-26,26 26,0-27,54 27,-1-26,1 25,25 1,1-26,-26-27</inkml:trace>
  <inkml:trace contextRef="#ctx0" brushRef="#br0" timeOffset="17050.2948">15108 793,'0'-79,"0"53,26-27,54 53,-1 0,0 0,-26 26,-26 1,-27 26,53-1,-53 1,-27 27,1-1,-27-26,26 0,27 0,0-27,0 27,0 0,27-26,26-27,53 79,-1-79,1 0,-26 0,-28 0,-52-26</inkml:trace>
  <inkml:trace contextRef="#ctx0" brushRef="#br0" timeOffset="17335.2663">15108 1058,'0'-53,"0"53,53 0,26 0,27 0,26 0,-26 0,0 0,-27 0,1 0,-28 0,1 0</inkml:trace>
  <inkml:trace contextRef="#ctx0" brushRef="#br0" timeOffset="17544.2454">16060 1084,'27'0,"26"0,26 0,-26 0,-27 0,1 0,26 0,0 0</inkml:trace>
  <inkml:trace contextRef="#ctx0" brushRef="#br0" timeOffset="17874.2124">16933 449,'0'-26,"0"-27,0 80,0 25,0 1,0 27,0-1,0 1,0-1,0 27,0 0,53-27,-53-26,53-53</inkml:trace>
  <inkml:trace contextRef="#ctx0" brushRef="#br0" timeOffset="18181.1817">17304 1005,'0'-53,"53"53,-53 53,26-26,-26-1,0 27,0-27,0 1,0-80,0 26,53 1,-53-27,27 27,25-27,1 53,-26 0,-1 0,54 0,-54 0,1 26</inkml:trace>
  <inkml:trace contextRef="#ctx0" brushRef="#br0" timeOffset="18446.1551">16563 635,'26'0,"54"0,-54 0,1 0,52 0,-26 53,26-53,1 53,26-53</inkml:trace>
  <inkml:trace contextRef="#ctx0" brushRef="#br0" timeOffset="19725.0273">18283 820,'0'-27,"0"1,0-27,0 53,-80 0,27 0,27 0,-27 27,0 25,53 1,-26-53,26 53,0-26,0-1,0-26,53 53,0-53,-1 0,-52 0,53 0,-53-79,53 52,-53 1,27 52,-27 1,53 26,-53 26,26-53,-26 1,53-27,0 0,-27 0,-26-27,0-25,0 25,0 54,53 52,-53-26,27 26,-27 1,79-27,-79-1,53-52,0 0,0-79,-27 0,-26-1,53 27,-53 0,27 53,26 27,-53-1,53 27,-27-26,-26-1</inkml:trace>
  <inkml:trace contextRef="#ctx0" brushRef="#br0" timeOffset="20115.9882">19341 873,'-53'0,"27"0,-27 0,0 0,26 53,-52-27,79 27,0 0,26-27,1 27,52-26,-26 52,0-52,0 26,-53-27,-53-26,-26 53,-1-53,-25 26,25-26</inkml:trace>
  <inkml:trace contextRef="#ctx0" brushRef="#br0" timeOffset="20865.9132">19923 767,'0'-53,"0"27,0-1,0-26,0 0,0 27,-26 26,26-53,-53 53,53-53,-27 53,27 26,-53 54,53-27,0 26,0 27,0 0,0 26,0-26,27-27,-27 1,0-1,0-26,0 26,0-26,0-26,-27-27</inkml:trace>
  <inkml:trace contextRef="#ctx0" brushRef="#br0" timeOffset="21097.89">19632 1084,'0'-26,"27"26,-1 0,0 0,54 0,-80 0,53 0,-27 0,27 79,27-79,-1 0</inkml:trace>
  <inkml:trace contextRef="#ctx0" brushRef="#br0" timeOffset="21993.8004">20267 1084,'-26'0,"-1"0,1 27,26 26,0 0,0-53,0 26,26-26,1 0,26 0,-53-53,26 53,-26-26,53 26,0 0,-27 0,27 26,0 54,-53-27,0-27,0-79,0 27,53-27,26 0,-26 53,0-53,-26 53,26 0,-53 26,0 54,0-54,0 27,0 0,0-26,0-1,26 27,27-53,0 0,-27-53,-26 0,53 27,-53-1,27 54,-27-1,79-26,-79 53,27-53,-1 0,1 0,25 0,1-53,27 0,-54 27,-26-27,27 53,26 26,-53 1,26-1,-26 27,53 0,0 0,26-53</inkml:trace>
  <inkml:trace contextRef="#ctx0" brushRef="#br0" timeOffset="22986.7011">22516 1032,'0'-27,"-26"27,-27 0,26 0,1 0,-27 0,53 53,-27-27,27 27,0-26,80-27,-27 0,0 0,-27 0,-26 0,53-53,-53 0,0 0,0 0,-26 53,26-26,-53 26,26 0,27 0,0 53,0-27,80 27,52 0,0-53,53 0,1 0,-28-27,-78-25,-1-1,-53-53,-26 26,0 28,0-1,0 0,0 26,-52 27,52-26,-53 26,53 53,0 26,0 27,0 0,53 26,-1 27,1 0,0-54,-53 28,53-54,-53 0,0 1,-53-27,27 26,-27-52</inkml:trace>
  <inkml:trace contextRef="#ctx0" brushRef="#br0" timeOffset="23197.68">23363 1428,'26'0,"27"0,0 0,26 0,27 0,27 0,-28 27,-25-27,-1 0,0 53</inkml:trace>
  <inkml:trace contextRef="#ctx0" brushRef="#br0" timeOffset="26622.3374">25479 846,'0'-53,"-26"53,-1 80,-52-1,0 27,26-27,-27 27,28-53,25 0,27 26,-53-52,53-1,-53-26,53 80</inkml:trace>
  <inkml:trace contextRef="#ctx0" brushRef="#br0" timeOffset="26876.3121">25003 873,'0'-53,"0"106,0-27,53 27,-53 0,53 53,0-53,0 0,53 26,-27 1,27-54,-27 27,-26-53</inkml:trace>
  <inkml:trace contextRef="#ctx0" brushRef="#br0" timeOffset="27308.2689">25850 767,'-27'53,"27"0,-26 0,26 0,-53 79,53-26,0 0,0-1,26 1,1-26,26-27,-27-1,54-52,-27 27,-27-27</inkml:trace>
  <inkml:trace contextRef="#ctx0" brushRef="#br0" timeOffset="27753.2244">25982 1058,'0'-26,"27"26,25 0,1 0,0 0,0 26,-26-26,-27 53,26-27,-26 27,0-26,0 26,0 0,0-27,-53 1,53 52,0-26,0-53,27 26,52-26,0 0,27 0,-26 0,-54 0</inkml:trace>
  <inkml:trace contextRef="#ctx0" brushRef="#br0" timeOffset="27994.2003">26009 1376,'-27'0,"80"0,0 0,53 0,-27 0,1 0,-1 0,-26-53,0 53</inkml:trace>
  <inkml:trace contextRef="#ctx0" brushRef="#br0" timeOffset="28346.1651">26644 873,'26'0,"-26"26,0 27,79 27,-79-1,53 0,-53 1,53 26,-53-1,0-25,0-27,0-27,-26 27,-27-53,53 26,-53-26,26 0,27-26</inkml:trace>
  <inkml:trace contextRef="#ctx0" brushRef="#br0" timeOffset="29125.0872">27173 1243,'0'0,"26"0,80 0,-80 0,1 0,-27 0</inkml:trace>
  <inkml:trace contextRef="#ctx0" brushRef="#br0" timeOffset="29291.0706">27146 1561,'53'0,"-26"0,26 0,-1 0,1 0</inkml:trace>
  <inkml:trace contextRef="#ctx0" brushRef="#br0" timeOffset="31135.8861">28760 741,'-53'0,"27"-27,26 1,-27 26,27-53,-53 26,53-26,-26 0,26 27,0-1,0-25,0 52,0-27,53 27,-27 0,27 0,0 0,-26 0,-27 0,53 0,-53 53,0 0,0 0,0 0,0 0,-53 26,53-26,-27 0,27 0,0 0,0-27,53-26,0 27,0-27,0 0,0-27,-27 1,-26-27,0 0,0 0,-26 0,-1 27,-26 26,27-27,0 27,26 27,26-1</inkml:trace>
  <inkml:trace contextRef="#ctx0" brushRef="#br0" timeOffset="31705.8291">29316 476,'0'-53,"26"53,1 0,-1 0,27 53,-53-27,53 1,-53 26,0-27,0 1,0 26,0-27,0 1,0 52,-53-79,53 53,53 0,-26-53,25 53,28-53,-27 0,-27 0,1 0</inkml:trace>
  <inkml:trace contextRef="#ctx0" brushRef="#br0" timeOffset="32005.7991">29316 767,'53'0,"-27"0,1 0,26 0,52 0,-25 26,-27-26,0 0</inkml:trace>
  <inkml:trace contextRef="#ctx0" brushRef="#br0" timeOffset="32267.7729">30057 793,'79'0,"0"27,-26-27,0 0,-26 0</inkml:trace>
  <inkml:trace contextRef="#ctx0" brushRef="#br0" timeOffset="32582.7414">30718 502,'0'-53,"0"80,0-1,0 27,0 0,0 27,0-27,0-1,0 1,0 0,0 0</inkml:trace>
  <inkml:trace contextRef="#ctx0" brushRef="#br0" timeOffset="33175.6821">31300 529,'0'-53,"0"26,0-25,0 25,0-26,-53 53,0 0,27 0,-1 0,-25 80,52-54,-53 0,53 27,0 0,53-53,-1 0,1 0,0 0,-53-79,27 79,-27 26,0 1,26-1,-26 27,0-26,0 26,0 0,-26 26,-27 0,0 27,0-79</inkml:trace>
  <inkml:trace contextRef="#ctx0" brushRef="#br0" timeOffset="35074.4922">28099 1217,'26'0,"1"0,-1 0,27 0,-26 0,25 0,28 0,52 0,-26 0,0 0,0 0,-1 0,-25 0,52 0,-53 0,27 0,-26 0,26 0,-1 0,28 0,-54 0,0 0,27 0,0 0,0 0,-27 0,1 0,-1 0,0 0,-26 0,0 0,0 0,0 0,0 0,26 0,-26 0,27 0,-1 0,0 0,-26 0,27-53,-27 53,0 0,-1 0,1 0,0 0,53 0,-53 0,0 0,0 0,-27 0,27 0,0 0,0 0,-53-27,53 27,0 0,-27 0,1 0,26 0,-27 0,27 0,-26 0,25 0,-25 0,26 0,0 0,-27 0,-26 53,0 0,-26-26,-1-27</inkml:trace>
  <inkml:trace contextRef="#ctx0" brushRef="#br0" timeOffset="36672.3324">28046 1746,'-27'0,"27"-27,27 27,26 0,0 0,0 0,0 0,-1 27,-25 26,-27-27,0 27,-27 27,-25-1,25-26,27-27,-26-26,26 53,0-26,26-27,53 0,1 0,-1 0,1 0,-28 0</inkml:trace>
  <inkml:trace contextRef="#ctx0" brushRef="#br0" timeOffset="36943.3053">28152 2011,'-27'0,"27"0,53 0,27 0,-1 0,0 0,27 26</inkml:trace>
  <inkml:trace contextRef="#ctx0" brushRef="#br0" timeOffset="37192.2803">28707 2063,'27'0,"-1"0,54 0,-27 0,-27 0</inkml:trace>
  <inkml:trace contextRef="#ctx0" brushRef="#br0" timeOffset="37618.2374">29078 1878,'26'0,"80"0,-106 0,53 0,-53 27,26 52,-26-52,0-1,-26 27,26 0,0-27,26-26,27 0,0 0,27 0,-1 0,-26 0,-27 0,-26-79</inkml:trace>
  <inkml:trace contextRef="#ctx0" brushRef="#br0" timeOffset="37836.216">29660 1772,'0'53,"26"0,-26 27,0 25,0 1,0-26,-26-1,-1 0,-52 1,53-80</inkml:trace>
  <inkml:trace contextRef="#ctx0" brushRef="#br0" timeOffset="38600.1395">27834 1693,'0'-53,"0"80,0-1,-26 27,26 26,-53-26,53 0,0 27,0 25,0-25,26-1,54-26,52 0,-26-53</inkml:trace>
  <inkml:trace contextRef="#ctx0" brushRef="#br0" timeOffset="39312.0683">30083 1693,'-53'-53,"27"53,-1 27,27-1,-53 27,53 0,0 26,0-26,0 53,0 0,0-27,53 27,0-27,53 1,-53-80</inkml:trace>
  <inkml:trace contextRef="#ctx0" brushRef="#br0" timeOffset="39762.023">30401 1693,'0'26,"53"-26,-1 53,-25 0,-1-26,-26-1,53 27,-53-26,0-1,0 27,0-27,-26 27,-27-53,26 80,-25-54,52 1,26-27,80 0,0 0,0 0,-1 0,-52 0</inkml:trace>
  <inkml:trace contextRef="#ctx0" brushRef="#br0" timeOffset="40069.9926">30401 2037,'53'0,"26"0,0 0,1 0,-27 0,0 26,-1-26,1 0</inkml:trace>
  <inkml:trace contextRef="#ctx0" brushRef="#br0" timeOffset="40288.9707">31009 2063,'53'0,"-26"0,52 0,-53 0,54 0,-27 0,0 0,0 0,-27 0</inkml:trace>
  <inkml:trace contextRef="#ctx0" brushRef="#br0" timeOffset="40707.9288">31724 1772,'79'0,"-26"0,0 27,-53-1,0 27,-27-53,27 53,-53-53,53 27,0 26,53-53,0 52,27-52,-27 0,52 27,-78-27,-54 53,-78-53,25 26,1-26,-1 53,54-53</inkml:trace>
  <inkml:trace contextRef="#ctx0" brushRef="#br0" timeOffset="41050.8945">32464 1534,'27'27,"26"-1,-27 27,27 0,-53 0,53 26,-53 1,0-1,0 27,0-27,-26-52,26 26,-80-53,107-53</inkml:trace>
  <inkml:trace contextRef="#ctx0" brushRef="#br0" timeOffset="41411.8584">32994 1296,'-27'0,"27"27,0 26</inkml:trace>
  <inkml:trace contextRef="#ctx0" brushRef="#br0" timeOffset="45611.4384">1931 2884,'-26'0,"0"0,-27 0,0 0,-27 26,27-26,27 27,-27 25,53-25,27 26,-27 0,79-53,-53 79,27-52,-26 26,-27-1,0 1,0 27,-27-1,-26-26,-26 0,26-27,27-26,26 27,-53-27,79 0,27-27</inkml:trace>
  <inkml:trace contextRef="#ctx0" brushRef="#br0" timeOffset="45917.4078">2143 3333,'0'0,"0"80,80-1,-28-79,-25 0,-1 0,27 0,-26-26,-27-54,-27 54,1 26,-27-53,26 53,-25 0,-1 0,53 0,0 53</inkml:trace>
  <inkml:trace contextRef="#ctx0" brushRef="#br0" timeOffset="46315.368">2752 3677,'53'-53,"-53"1,79-81,-79 27,53-26,-53 53,0 26,0 26,0-26,-53 27,27 26,26 0,-80 79,80-26,-26 0,26 27,0-1,0 0,26 54,1-54,26-26,-1 26,1-52,27-27</inkml:trace>
  <inkml:trace contextRef="#ctx0" brushRef="#br0" timeOffset="46525.347">3281 2963,'0'26,"0"27,0 0,0 27,0-27</inkml:trace>
  <inkml:trace contextRef="#ctx0" brushRef="#br0" timeOffset="46697.3298">3281 3810,'26'0,"27"0,-26 0</inkml:trace>
  <inkml:trace contextRef="#ctx0" brushRef="#br0" timeOffset="46863.3132">3572 3201,'0'0,"-27"53,27 26,-79 54,26-1,-79-26</inkml:trace>
  <inkml:trace contextRef="#ctx0" brushRef="#br0" timeOffset="47065.2926">1773 4445,'0'0,"79"0,-52 0,52-80,27 80,53-53,-27 53,27 0,-54-53,1 53,-53 0,-26 0</inkml:trace>
  <inkml:trace contextRef="#ctx0" brushRef="#br1" timeOffset="61938.8055">26538 3889,'0'-26,"0"-1,0 27,0-53,0 27,-27 26,27-27,-26 27,26-53,-53 53,0 0,27 0,-27 53,26-26,-26 26,27 0,26 0,-80-1,80 1,0-26,0 26,53-53,-26 53,-1-53,27 0,0 0,-26-27,25 27,-52-26,53-27,-53 26,0 1,27-27,-27 27,0-1,0-26,0 80,0 26,0-1,0 1,0 0,0-26,0-1,0 27,0 0,0-53,0 26,79-26,-26 0,26 53,-26-53,0 0</inkml:trace>
  <inkml:trace contextRef="#ctx0" brushRef="#br1" timeOffset="62440.7553">26591 3201,'0'106,"0"-27,0 1,0-27,0-27,0 27,53-53,-53 26,26-26,0-26,-26 0,53-1,-53-26,27-26,-27 26,53 0,-53 0,26 53,1 0,26 27,-53-1,53 27,-53-27,52 1,-52 26,0 0,27 0,-27 26,0 0</inkml:trace>
  <inkml:trace contextRef="#ctx0" brushRef="#br1" timeOffset="63279.6713">27384 3730,'0'0,"-26"80,26-1,0 0,0-26,0 0,0 0,0 0,26-26,1-27,-1 26,54-26,-27 0,-53-26,26-27,-26 0,0 0,0 0,0 26,0 80,0 0,0 27,0-54,0 1,53 25,-53-25,0-1,0 27,26-26,-26-1</inkml:trace>
  <inkml:trace contextRef="#ctx0" brushRef="#br1" timeOffset="63888.6105">28152 3545,'0'-26,"0"-54,0 27,-27 53,27-26,-53 26,27 0,26 26,-53 54,53-27,-27 26,27 0,-52 1,52-1,-53 53,53-52,0-1,-27-26,27 0,0 26,0-52,0-1,0 27,0-26,0-1,53-26,-53 53,53-53,0 0,-27 0,27 0,-26-53</inkml:trace>
  <inkml:trace contextRef="#ctx0" brushRef="#br1" timeOffset="64239.5754">28231 4048,'0'53,"0"26,0-26,0 0,0-27,0 27,27-26,25-27,-25-53,-27 0,0-26,0 26,53 26,-53-26,0 106,53-26,-53-1,53 27,-53-27,53 54,-53-54</inkml:trace>
  <inkml:trace contextRef="#ctx0" brushRef="#br1" timeOffset="64673.532">28601 3281,'0'-53,"27"53,-1 26,-26 27,80 26,-80 1,26-1,-26 0,0 1,53 26,-53-27,0 0,0 1,0-1,0-26,0 0,0-27,0 27,0-26,-26 26,-27 0,0-27,0-26</inkml:trace>
  <inkml:trace contextRef="#ctx0" brushRef="#br1" timeOffset="65576.4417">29078 4048,'-53'-27,"106"27,0 0,26 0,0 0,1 0,-1 0,1 0,25 0,-25 0,-1 0,0 0,1 0,-54 0,1 0,-54-79</inkml:trace>
  <inkml:trace contextRef="#ctx0" brushRef="#br1" timeOffset="65763.423">29871 3810,'0'0,"27"0,-27 53,79 0,-79-1,0 28,0-27,-26 0,-54 26,-52-26,53-53</inkml:trace>
  <inkml:trace contextRef="#ctx0" brushRef="#br1" timeOffset="66550.3443">29131 3783,'-27'27,"27"26,-26-53,26 26,-27 27,27-27,0 1,0 26,0 0,53-27,0 27,0-26,0 25,26-52</inkml:trace>
  <inkml:trace contextRef="#ctx0" brushRef="#br1" timeOffset="67561.2428">30877 3042,'0'-53,"53"1,0 52,0 0,-27 0,27 0,-27 52,-26-25,53 26,-53 0,0 26,-26-26,-1-26,-25 25,52-25,-27-27,27 53,0 0,53-53,26 53,27-53,27 0,-28 0,-25 0,-54 0</inkml:trace>
  <inkml:trace contextRef="#ctx0" brushRef="#br1" timeOffset="67847.2144">31062 3281,'0'0,"53"0,53 0,26 0,-26 0,0 0,-27 0,-26 0,-53 26</inkml:trace>
  <inkml:trace contextRef="#ctx0" brushRef="#br1" timeOffset="68425.1568">30612 3863,'27'0,"52"0,53 0,107 0,-28 0,1 0,79 0,-26 0,-54 0,-79 0,-52 0,-54 0,-26 26</inkml:trace>
  <inkml:trace contextRef="#ctx0" brushRef="#br1" timeOffset="69204.0789">30824 3254,'26'0,"27"0,0 0,-26 0,-1 0,27 0,0 0,0 0,-27 0</inkml:trace>
  <inkml:trace contextRef="#ctx0" brushRef="#br1" timeOffset="70456.9534">30718 4180,'0'-26,"27"26,26-27,-1 27,28 0,-27 0,0 27,-53 26,26-27,-26 27,0-27,0 27,0 0,0 27,-79-27,79-27,-53 27,53 0,0-27,26-26,27 0,27 0,25 53,-25-53,-27 0</inkml:trace>
  <inkml:trace contextRef="#ctx0" brushRef="#br1" timeOffset="70764.9227">30824 4498,'0'-27,"0"27,79 0,-26 0,0 0,27 27,-54-27,27 53,-27-53,1 52</inkml:trace>
  <inkml:trace contextRef="#ctx0" brushRef="#br1" timeOffset="70988.9004">31433 4630,'26'0,"27"0,-27 0,1 0,26 0,-27 0,27 0,0 0,-53 0,26 0</inkml:trace>
  <inkml:trace contextRef="#ctx0" brushRef="#br1" timeOffset="71635.8357">32226 4551,'0'-53,"0"0,0 0,0 53,0-53,-53 53,0 0,-52 26,78 1,27 26,-26-27,26 1,0 26,0-27,0-26,26 26,27-26,-26 0,-1 0,53-26,-79-53,27 52,-27-26,0 27,0 26,0 53,0 0,53 0,-53-27,0 27,0-27,0 27,26 0,27-53</inkml:trace>
  <inkml:trace contextRef="#ctx0" brushRef="#br1" timeOffset="72848.7144">32279 4365,'-26'0,"26"0,0 27,-27-27,27 53,53-53</inkml:trace>
  <inkml:trace contextRef="#ctx0" brushRef="#br1" timeOffset="119851.0137">4921 3175,'0'26,"-26"-26,26 53,-53-53,53 53,-53-53,53 53,-79-53,79 53,-27 0,27-27,-26 1,26 26,-53-27,53 0,-27 27,27-26,-53-27,53 53,0-53,0-27</inkml:trace>
  <inkml:trace contextRef="#ctx0" brushRef="#br1" timeOffset="120156.9831">4577 3175,'0'-27,"0"80,0 27,27-1,-27-26,53 0,0 0,0 26,-1-53,1 27,0-26,27-27,-27 53,-1-53,-25 0</inkml:trace>
  <inkml:trace contextRef="#ctx0" brushRef="#br1" timeOffset="120529.9457">5424 3228,'-79'0,"-1"0,54 0,-27 53,53-1,-53 1,53 27,0-27,0 0,0 26,0-26,26 26,27-26,0-26,27 26,-27-53,-27 52</inkml:trace>
  <inkml:trace contextRef="#ctx0" brushRef="#br1" timeOffset="121055.8932">5715 3201,'0'-53,"26"53,1-26,26 26,-27 0,1 0,26 0,-53 26,26 27,-26 0,0 0,0 26,-26 1,26-1,-80-26,80-27,-26 27,26 0,26-53,27 0,27 0,25 0,-25 0,-1 0,-52 0</inkml:trace>
  <inkml:trace contextRef="#ctx0" brushRef="#br1" timeOffset="121288.8699">5583 3572,'0'-27,"26"27,1 0,52 0,0 0,27 0,-26-53,25 53,-52-79</inkml:trace>
  <inkml:trace contextRef="#ctx0" brushRef="#br1" timeOffset="121490.8497">6376 3095,'0'-26,"27"26,52 0,-79 26,53 54,-53-1,0 80,-26 52,-54 28,-52-54,53-53</inkml:trace>
  <inkml:trace contextRef="#ctx0" brushRef="#br1" timeOffset="122204.7783">4630 4498,'0'-53,"80"53,-27-53,79 0,53 53,0-53,27 53,0 0,79-79,0 79,-80 0,27 0,-132 0,-53 0,-26 0,-27 26,0-26</inkml:trace>
  <inkml:trace contextRef="#ctx0" brushRef="#br1" timeOffset="122779.7208">5556 4418,'80'-53,"-27"27,26-27,27 26,-27 27,1 0,-28 0,-25 0,-27 27,53 52,-53 27,-27 26,-26 1,1-27,25 26,27-79,-53 0,53 0,0-27,0 1,53-27,0 0,26 0,1 0,-27 0,0 0,-27 0</inkml:trace>
  <inkml:trace contextRef="#ctx0" brushRef="#br1" timeOffset="123020.6967">5689 5000,'0'-26,"52"26,28 0,26 0,52-53,-25 53,52 0,-26-79,-27 79</inkml:trace>
  <inkml:trace contextRef="#ctx0" brushRef="#br1" timeOffset="128397.159">7382 3757,'26'0,"-26"-27,53 27,-26 0,-27-53,26 53,1 0,-27 27</inkml:trace>
  <inkml:trace contextRef="#ctx0" brushRef="#br1" timeOffset="128578.1409">7408 4021,'80'0,"-54"0,27-26,0 26,0 0,26 0,-26-27,-26 27</inkml:trace>
  <inkml:trace contextRef="#ctx0" brushRef="#br1" timeOffset="130054.9931">8705 2963,'0'-26,"-27"26,27-27,-26 27,26-53,-79 53,52-26,-26-54,53 27,0 1,53-1,-26 53,25-53,1 53,0 0,-26 26,-27 27,53 26,-53 27,0 27,-53-28,0 28,53-54,-27-26,27 0,0-53,27 0,26 0,0 0,-27-27,27-25,-53-1,0 0,0-27,0 54,-26 26,-1-27,1 27,-27 0,-27 0,54 27,26-1,-53 27,53-26,53-27</inkml:trace>
  <inkml:trace contextRef="#ctx0" brushRef="#br1" timeOffset="130549.9437">9419 2725,'0'-79,"0"52,53 27,0 0,0 0,0 27,0-27,-53 79,53-53,-53 27,0 27,-27-1,1-26,-54 0,27 26,53-52,-26-27,26 53,53 0,26-53,27 0,0 0,26-27,-79 27,0-53</inkml:trace>
  <inkml:trace contextRef="#ctx0" brushRef="#br1" timeOffset="130835.9151">9419 3016,'-26'0,"26"0,53 0,26 0,27 0,26 0,-26 0,-27 0,-26 0,-26 0</inkml:trace>
  <inkml:trace contextRef="#ctx0" brushRef="#br1" timeOffset="131082.8903">10186 2989,'53'0,"-26"0,52 0,-52 0,26 0,-27 0,1 0,25 0</inkml:trace>
  <inkml:trace contextRef="#ctx0" brushRef="#br1" timeOffset="131396.8589">10795 2646,'0'-27,"0"54,0-1,0 27,-26 26,26-26,0 0,0 0,0 0,0 0,0 26,0-52,52 26,-25-27</inkml:trace>
  <inkml:trace contextRef="#ctx0" brushRef="#br1" timeOffset="132188.7798">11377 2619,'0'-53,"0"27,0-27,-79 53,52 26,-26 1,27 26,26-27,-53 27,53 0,0 0,0-53,26 0,27 0,-26 0,-1 0,54-53,-80 0,0 27,0-1,53 54,-1 52,-52-26,27-27,-27 1,0 52,0-26,-53 26,27-26</inkml:trace>
  <inkml:trace contextRef="#ctx0" brushRef="#br1" timeOffset="133128.6858">8520 3783,'53'0,"-27"0,53 0,54 0,52 0,53-79,27 79,105-80,80 80,-27-105,80 25,-159 80,-27-53,-26 53,-105 0,-1 0,-27 0,-105 0,-26 0,-1 0,-26-26,0 26</inkml:trace>
  <inkml:trace contextRef="#ctx0" brushRef="#br1" timeOffset="134495.5491">8202 4471,'0'-26,"27"26,-1 0,27 0,0 0,0 0,-27 0,27 0,-53 26,0 1,0 26,0 26,-26 27,-27-27,26 0,27 27,-79-53,79-26,0 26,53 0,26-53,27 0,0 0,0-53,-53 26</inkml:trace>
  <inkml:trace contextRef="#ctx0" brushRef="#br1" timeOffset="134718.5268">8202 4868,'27'0,"-27"-26,26 26,0 0,27-53,0 53,0 0,0 0,0 0,26 0,-26 0</inkml:trace>
  <inkml:trace contextRef="#ctx0" brushRef="#br1" timeOffset="135048.4938">9102 4286,'-27'0,"-26"0,0 26,27 27,26 27,-79-1,79 0,0 1,0-1,52 27,28-53,52 0,0 0,-52-53,-1 53,-26-53</inkml:trace>
  <inkml:trace contextRef="#ctx0" brushRef="#br1" timeOffset="135889.4097">9366 4418,'0'-26,"0"26,80 0,-54 0,27 0,-27 0,27 79,-53-26,27-26,-27 25,0-25,0-1,0 1,0 26,0 0,-27-53,27 26,0 27,27-53,52 0,-26 0,-26 0</inkml:trace>
  <inkml:trace contextRef="#ctx0" brushRef="#br1" timeOffset="136150.3832">9393 4709,'0'-26,"26"26,1 0,52 0,-26 0,0 0,0 0,-27 0,27 0,-26 0</inkml:trace>
  <inkml:trace contextRef="#ctx0" brushRef="#br1" timeOffset="136330.3656">9816 4683,'53'-27,"0"27,0 0,-27 0,54 0</inkml:trace>
  <inkml:trace contextRef="#ctx0" brushRef="#br1" timeOffset="136654.3332">10134 4365,'105'0,"-52"0,-26 0,-1 27,-26-1,0 27,0 0,-26 26,-1-26,-26-26,27 52,26-52,53-27,26 0,54-53,-28 53,-25-53,-1 53,-52-80,-27 28,0 25</inkml:trace>
  <inkml:trace contextRef="#ctx0" brushRef="#br1" timeOffset="136854.3132">10663 4286,'0'0,"79"53,-79-27,27 1,-27 52,0-26,0 26,0 1,0-1,-27 1,27-1,-53-53</inkml:trace>
  <inkml:trace contextRef="#ctx0" brushRef="#br1" timeOffset="137525.2461">11245 4154,'-27'26,"27"1,-53 25,53 1,-52 53,52-26,0-1,0 0,0 1,0-27,52 0,-25-53,26 52,-27-52</inkml:trace>
  <inkml:trace contextRef="#ctx0" brushRef="#br1" timeOffset="137944.2042">11377 4180,'0'0,"53"0,-27 0,27 0,-53 53,27 0,-27 0,0 0,0 26,0 1,0-28,-53 1,53 0,0-26,0 26,0-53,53 0,0 53,0-53,-27 0</inkml:trace>
  <inkml:trace contextRef="#ctx0" brushRef="#br1" timeOffset="138214.1772">11377 4551,'27'0,"25"0,28 0,26 0,0 0,-1 0,-52 0,-26-53</inkml:trace>
  <inkml:trace contextRef="#ctx0" brushRef="#br1" timeOffset="138407.1579">11906 4471,'53'0,"-53"-53,27 53,26 0,-27 0</inkml:trace>
  <inkml:trace contextRef="#ctx0" brushRef="#br1" timeOffset="138737.1249">12171 4154,'53'-27,"-27"27,27 27,-53-1,0 1,0 25,0-25,0-1,-26 27,-1 0,27-26,0-27,53 0,0 0,26 0,-26 0,-26 53,-27 0,-80-1,-25 1,52-26,0-27</inkml:trace>
  <inkml:trace contextRef="#ctx0" brushRef="#br1" timeOffset="138970.1016">12753 3863,'0'0,"0"53,0 26,0 0,53 1,-53-1,0 0,0 1,0-1,-27 27,-52-27,-27 1,53-54,27-26</inkml:trace>
  <inkml:trace contextRef="#ctx0" brushRef="#br1" timeOffset="139608.0378">11853 4577,'0'-26,"27"26,-1 0,-26-53,27 53,26 0,-27-27,1 27</inkml:trace>
  <inkml:trace contextRef="#ctx0" brushRef="#br1" timeOffset="141968.8013">13414 3466,'27'0,"26"0,-27 0,1-27,26 27,0 0</inkml:trace>
  <inkml:trace contextRef="#ctx0" brushRef="#br1" timeOffset="142142.7843">13600 3651,'79'0,"-53"0,1 0,26 0</inkml:trace>
  <inkml:trace contextRef="#ctx0" brushRef="#br1" timeOffset="146070.3913">15425 2381,'-53'26,"53"1,-53 52,0 1,53-1,-52-26,52 26,-27-52,27-1,0-52,0-1,27-26,-27 0,26 1,-26-1,79-27,-79 27,27 27,-27-27,53 26,-53-25,26-1,1 53,26 53,-53-1,53 1,-53 27,0-1,0-26,0 26,0-26,0 0,0-26,0 26,26-27</inkml:trace>
  <inkml:trace contextRef="#ctx0" brushRef="#br1" timeOffset="146335.365">15319 2778,'0'0,"53"0,0 0,-26 0,-27 0,26 0,-26 53,53-53,0 0</inkml:trace>
  <inkml:trace contextRef="#ctx0" brushRef="#br1" timeOffset="146730.3253">14658 3439,'0'0,"26"0,27 0,53-53,-26 53,25 0,54-53,-27 53,27 0,26-52,-26 52,-80 0,-26 0,-26 0,52 26</inkml:trace>
  <inkml:trace contextRef="#ctx0" brushRef="#br1" timeOffset="147204.2781">14896 3942,'27'-53,"-1"53,27 0,0 0,0 0,-27 27,27 25,-53-25,0 26,-26 26,-27-26,0 0,-27 26,54-52,26-1,-26-26,26 53,26-53,53 0,27 0,0 0,0 0,0-26,-53 26</inkml:trace>
  <inkml:trace contextRef="#ctx0" brushRef="#br1" timeOffset="147407.2578">14790 4207,'27'-53,"26"53,0 0,-1 0,1 0,0 0,0 0,27 0,-54 0</inkml:trace>
  <inkml:trace contextRef="#ctx0" brushRef="#br1" timeOffset="148778.1207">16695 3307,'27'-26,"26"26,0 0,-1 0,28-53,-54 53,27 0</inkml:trace>
  <inkml:trace contextRef="#ctx0" brushRef="#br1" timeOffset="148988.0997">16880 3042,'0'-26,"0"26,0 53,0 0,27 0,-27 0,26 26,-26-26,0 0,53-27</inkml:trace>
  <inkml:trace contextRef="#ctx0" brushRef="#br1" timeOffset="150413.9571">17727 2381,'27'0,"-27"79,0-52,0 26,0 0,0 0,0-27,0 27,0 0,0-27,0-26,0-53,0 0,0 1,0-28,0 27,0 0,0 0,52-52,-52 52,27 0,-27 26,53 27,-53-79,53 79,-27 0,27 0,-53 26,0 27,0 27,-26-1,-27 27,26-53,-26 0,53-27,-26-26,26 53,53-26,0-27,26 0,-26 52,-26-52,25 27,-78 52,0-79,-54 27,27-27,0 0,0 53,0-53,1 0</inkml:trace>
  <inkml:trace contextRef="#ctx0" brushRef="#br1" timeOffset="150870.9113">17410 3016,'26'0,"27"0,-27 0,27 0,53 0,-26 0,-1 0,27 0,53 0,-27 0,-26 0,-27 0,0 0,-26 0,-26 0,26 53,-80-53</inkml:trace>
  <inkml:trace contextRef="#ctx0" brushRef="#br1" timeOffset="151807.8177">17463 3598,'0'-53,"0"53,79 0,-53 0,27 0,-26 0,26 53,-53 26,26-26,-26 0,0 0,-26 27,-27-28,26 1,-26 0,27 0,26-26,0 26,0-53,53 0,26 0,27 26,-53-26</inkml:trace>
  <inkml:trace contextRef="#ctx0" brushRef="#br1" timeOffset="152063.7921">17410 4048,'0'-27,"26"27,1 0,-1 0,27 0,-27 0,27 0,0 53,0-53</inkml:trace>
  <inkml:trace contextRef="#ctx0" brushRef="#br1" timeOffset="152245.7739">17833 4101,'26'0,"-26"0,106 0,-79 0,26 0,-27 0,-26-27</inkml:trace>
  <inkml:trace contextRef="#ctx0" brushRef="#br1" timeOffset="152535.7449">18256 3836,'80'0,"-27"0,-27 0,-26 0,0 53,0-26,0 25,-26 1,-27 0,53-26,-27-27,27 26,0-26,53 0,0 0,26 0,27 0,-26 0,-54 0,-26 0</inkml:trace>
  <inkml:trace contextRef="#ctx0" brushRef="#br1" timeOffset="153366.6618">19129 2910,'27'0,"-1"0,54 0,26 0,-27 0,-26 0,-27 0,1 0</inkml:trace>
  <inkml:trace contextRef="#ctx0" brushRef="#br1" timeOffset="153577.6407">19341 2751,'0'-53,"0"80,0 26,0 53,0-27,27 0,-27 1,0-1,52-26</inkml:trace>
  <inkml:trace contextRef="#ctx0" brushRef="#br1" timeOffset="154327.5657">21431 2116,'-53'-26,"27"-1,-27 27,-26 0,52 53,27-26,-79 26,79 26,0-26,0 0,26-27,27 27,27 0,-1-53,53 27,-26-27,-27 0</inkml:trace>
  <inkml:trace contextRef="#ctx0" brushRef="#br1" timeOffset="154764.522">20214 3281,'53'0,"53"-53,26 53,53 0,54-53,-1 53,26 0,27 0,0 0,-53 0,27 26,-80-26,-79 0,-53 53</inkml:trace>
  <inkml:trace contextRef="#ctx0" brushRef="#br1" timeOffset="156893.3089">20532 3704,'0'-27,"0"27,79 0,-52 0,25 0,-25 0,-1 0,-26 53,53 0,-53-26,0-1,0 54,-26-28,-1 1,-26 0,27 0,-27-26,53 52,0-26,79-53,54 0,-27 0,-1 0,-52 0</inkml:trace>
  <inkml:trace contextRef="#ctx0" brushRef="#br1" timeOffset="157177.2807">20532 4074,'53'0,"-27"0,27 0,0 0,53 27,0-27,-27 0,0 0</inkml:trace>
  <inkml:trace contextRef="#ctx0" brushRef="#br1" timeOffset="157378.2606">21325 4101,'27'-27,"26"27,-27 0,1 0,26 0,0 0,-27 0,0 0</inkml:trace>
  <inkml:trace contextRef="#ctx0" brushRef="#br1" timeOffset="157738.2243">21881 3757,'53'-53,"-27"53,-26 26,0 27,0-26,0-1,0 1,0 26,0-27,0 27,0-27,53-26,0 0,27 27,-54-27,-26 79,-26-52,-54 26,1-53,0 52,-1-52,1 80,52-80</inkml:trace>
  <inkml:trace contextRef="#ctx0" brushRef="#br1" timeOffset="158407.1577">21987 3704,'-27'0,"-25"0,25 0,1 0,26 0,-53 0,53 26,-27-26,27 53,-26-53,26 27,-27-27,27 53,-53-53</inkml:trace>
  <inkml:trace contextRef="#ctx0" brushRef="#br1" timeOffset="160663.932">6747 7117,'26'0,"27"0,-26 0,26 0,26 0</inkml:trace>
  <inkml:trace contextRef="#ctx0" brushRef="#br1" timeOffset="160836.9147">6800 7434,'26'0,"1"0,52 0,-79-26,53 26,-27 0</inkml:trace>
  <inkml:trace contextRef="#ctx0" brushRef="#br1" timeOffset="162973.701">9763 6641,'0'-27,"0"-26,27 53,-1 0,53-26,-26 26,0 0,0 0,0 0,26 0,-26 0,-26 0</inkml:trace>
  <inkml:trace contextRef="#ctx0" brushRef="#br1" timeOffset="163303.668">10530 6085,'0'0,"0"0,0 79,0-26,0 0,0 0,80 0,-80 27,53-28,-53 1,53 0</inkml:trace>
  <inkml:trace contextRef="#ctx0" brushRef="#br1" timeOffset="163859.6124">11192 6244,'0'-53,"0"53,0-53,-53 53,53-26,-26 26,-1 0,-26 0,0 26,0 0,27 27,26-26,-27-27,27 53,0 0,27-53,52 0,-26 0,0-27,0 27,26-53,-52 53,-27-26,-27 52,27 27,0-26,0 26,0-27,0 1,0 25,0 28,0-54</inkml:trace>
  <inkml:trace contextRef="#ctx0" brushRef="#br1" timeOffset="164173.5809">11562 6112,'0'-53,"0"0,0 53,0 79,-26-26,26 0,0 0,-27 26,27 1,-53-27,53-1,0 1,0 0,-26 0,26-26,0 26,0-53</inkml:trace>
  <inkml:trace contextRef="#ctx0" brushRef="#br1" timeOffset="164495.5488">11959 6112,'0'0,"0"52,0 54,-53 27,53-28,0 28,0-54,0-26,27-27,-1-26,1 0,-1 0,27 0,-53-52,0-1,-53 26,-26-26,26 53,26-26,-26 26,27 0,0 0</inkml:trace>
  <inkml:trace contextRef="#ctx0" brushRef="#br1" timeOffset="165267.4716">10319 7170,'53'0,"53"0,52 0,54 0,53 0,26 0,0 0,53-53,-53 53,-27 0,-79-53,-105 53,-54 0,-26 0,0 79,-53-79</inkml:trace>
  <inkml:trace contextRef="#ctx0" brushRef="#br1" timeOffset="166842.3141">11245 7805,'0'-53,"26"53,1-26,52 26,0 0,1 0,-27 0,-27 0,27 26,-53 0,0 54,-26-27,-1 0,-26 0,27 26,26-26,-53-27,53 27,26-53,27 0,53 0,-26 0,-1-26,0 26,-52-27</inkml:trace>
  <inkml:trace contextRef="#ctx0" brushRef="#br1" timeOffset="167059.2924">11377 7990,'79'0,"27"0,0 0,26 0,-26 0,0 0,-27-53</inkml:trace>
  <inkml:trace contextRef="#ctx0" brushRef="#br1" timeOffset="167778.2205">13441 6747,'0'0,"53"-27,26 27,-26 0,26 0,-26 0,-26 0,26 0,-27 0</inkml:trace>
  <inkml:trace contextRef="#ctx0" brushRef="#br1" timeOffset="168006.1977">13653 6508,'-27'0,"27"-52,0 104,0 1,0 0,0 0,0 27,53 25,-53-25,26-54</inkml:trace>
  <inkml:trace contextRef="#ctx0" brushRef="#br1" timeOffset="168822.1161">15266 5477,'0'-53,"80"53,-27 0,0 0,0 0,-27 0,-26 26,53-26,-53 79,-26-26,-1-53,-26 53,0-53,53 27,0 26,53-53,27 26,-54-26,0 53,-26-26,0-1,-52-26,-28 53,27-53,0 0</inkml:trace>
  <inkml:trace contextRef="#ctx0" brushRef="#br1" timeOffset="169098.0883">16060 5265,'0'-53,"0"79,0 27,0 0,0 27,0-1,0 0,0 54,-53-54,53 0,-53 1,53-1,0-52</inkml:trace>
  <inkml:trace contextRef="#ctx0" brushRef="#br1" timeOffset="169428.0553">16351 5662,'27'0,"-1"0,27 26,-53 1,0-1,0 27,-26 0,-1 0,-26 0,53-27,-26-26,26 27,0 26,26-53,27 0,27 0,-1 0,0 0,-26 0</inkml:trace>
  <inkml:trace contextRef="#ctx0" brushRef="#br1" timeOffset="170118.9863">15028 6561,'53'-53,"-26"53,26 0,26 0,80 0,52 0,1 0,106 0,52 0,-52 0,-1 0,-105 0,-27 0,-53-26,-105 26,-54 0,-52 53,-1-53</inkml:trace>
  <inkml:trace contextRef="#ctx0" brushRef="#br1" timeOffset="170854.9128">15214 7038,'0'-27,"0"1,52 26,-25 0,-1 0,27 0,-53 0,27 26,-27 54,0-28,0 1,0 0,0-26,0 52,0-52,0-1,0 27,53-27,0-26,26 53,0-53,1 0,-27 0</inkml:trace>
  <inkml:trace contextRef="#ctx0" brushRef="#br1" timeOffset="171108.8873">15240 7276,'-53'0,"53"26,27-26,52 0,0 0,54 53,25-53,-25 0</inkml:trace>
  <inkml:trace contextRef="#ctx0" brushRef="#br1" timeOffset="171288.8693">16113 7382,'53'0,"0"0,-27 0,1 0,26 0</inkml:trace>
  <inkml:trace contextRef="#ctx0" brushRef="#br1" timeOffset="171588.8393">16828 7170,'52'0,"-25"0,26 0,-53 0,26 0,-26 53,0 0,0-27,-26 1,-1 26,-26-1,80 1,26-53,26 0,1 0,25 0,1 0,-26 0,-27-26</inkml:trace>
  <inkml:trace contextRef="#ctx0" brushRef="#br1" timeOffset="173163.6819">18336 6376,'0'-26,"26"26,1-53,52 53,27 0,0 0,-1-53,1 53,-26 0,-54 0</inkml:trace>
  <inkml:trace contextRef="#ctx0" brushRef="#br1" timeOffset="173369.6613">18653 5953,'0'53,"0"0,0 26,0-26,0 0,0 26,0-26,0 27</inkml:trace>
  <inkml:trace contextRef="#ctx0" brushRef="#br1" timeOffset="174377.5605">20003 5477,'0'52,"26"1,0-53,54 53,-27-53,0 80,26-27,-79 0,0-1,-53 1,27-53,-1 0,-26 0,27 0,-1 0</inkml:trace>
  <inkml:trace contextRef="#ctx0" brushRef="#br1" timeOffset="174595.5387">20108 5477,'0'-27,"0"27,53 0,0 0,0 0,0 0,26 0,-26 0,-26 53,26-53</inkml:trace>
  <inkml:trace contextRef="#ctx0" brushRef="#br1" timeOffset="174851.5131">20849 5212,'0'-26,"0"78,0 28,-26 26,26-27,-53 53,53-26,-53 0,53-27,0 27,0-26,0-28</inkml:trace>
  <inkml:trace contextRef="#ctx0" brushRef="#br1" timeOffset="175226.4756">21087 5662,'80'0,"-27"0,-27 0,27 0,-53 0,0 53,0 0,-26-27,-27 27,0-27,26-26,27 53,0-26,27-27,-1 0,54 26,-28-26,-25 0,-27 53,0 0,-79-53,-1 79,-52-52,0 26,26-53</inkml:trace>
  <inkml:trace contextRef="#ctx0" brushRef="#br1" timeOffset="175916.4063">19659 6561,'0'-26,"26"26,80 0,132 0,0 0,53 0,0 0,53 0,0 0,-26 0,-1 0,-52 0,-54 0,-105 0,-79 0,-27 26,-80 1,-52-27</inkml:trace>
  <inkml:trace contextRef="#ctx0" brushRef="#br1" timeOffset="176696.3283">20003 7143,'79'-26,"-53"26,1 0,26 0,-27 26,-26 1,0 26,0-27,0 27,0 0,0 0,0-27,-53 27,53 0,0-26,0-27,106 0,0 0,0 0,0 0</inkml:trace>
  <inkml:trace contextRef="#ctx0" brushRef="#br1" timeOffset="176958.3023">20003 7329,'26'0,"0"0,54 26,-27-26,26 0,27 0,0 0,0 0,-27 0</inkml:trace>
  <inkml:trace contextRef="#ctx0" brushRef="#br1" timeOffset="177146.2836">20902 7382,'53'0,"26"0,-52 0,-1 0,27 0,-26 0,-1 0</inkml:trace>
  <inkml:trace contextRef="#ctx0" brushRef="#br1" timeOffset="177490.2492">21696 7064,'79'0,"-52"0,-1 0,1 0,-27 27,0-1,0 27,0-27,-27 27,-52 0,79-26,26-27,1 0,26 0,0 53,-1-53,1 0,-53 26,0 27,-53 0,-52 0,-1-27,-27 27,54 0,0-53</inkml:trace>
  <inkml:trace contextRef="#ctx0" brushRef="#br1" timeOffset="181322.8659">3545 6164,'-26'0,"-27"0,53 106,-53 0,53 0,-26 26,26-26,-53-53,53 0,-27 0,27-27,-53-26</inkml:trace>
  <inkml:trace contextRef="#ctx0" brushRef="#br1" timeOffset="181554.8427">3175 6429,'0'-26,"26"26,-26 79,27-26,-27 0,79 0,-52 53,26-80,0 27,0-53,52 53,-25-53</inkml:trace>
  <inkml:trace contextRef="#ctx0" brushRef="#br1" timeOffset="181857.8124">4022 6270,'-27'0,"-52"27,79-1,-27 1,27 52,0-26,0 26,0 27,27 26,-27-52,53-1,0-26,-27 0,27-53</inkml:trace>
  <inkml:trace contextRef="#ctx0" brushRef="#br1" timeOffset="182245.7736">4339 6350,'-26'0,"26"-53,0 53,53 0,-27 0,1 0,25 26,-25-26,-27 53,26-26,-26 26,0-27,0 0,0 27,0-53,0 53,0-26,0-27,80 0,-27 0,26 0,0 0,-26 0</inkml:trace>
  <inkml:trace contextRef="#ctx0" brushRef="#br1" timeOffset="182476.7505">4419 6641,'0'-27,"26"27,27 0,26 0,27 0,0-79</inkml:trace>
  <inkml:trace contextRef="#ctx0" brushRef="#br1" timeOffset="182697.7284">4895 6164,'0'0,"53"0,-53 0,26 80,-26-27,0 26,0 27,-53 53,0-1,0 28,53-107</inkml:trace>
  <inkml:trace contextRef="#ctx0" brushRef="#br1" timeOffset="183166.6813">3440 7408,'79'-53,"53"0,1 0,25 53,80-79,-79 79,-53 0,26 0,1 0,-80 0,-1 26,-25-26,26 0</inkml:trace>
  <inkml:trace contextRef="#ctx0" brushRef="#br1" timeOffset="184028.5953">4498 6614,'0'-53,"-27"53,-25 0,52 53,-53 0,0-26,26 26,-26-27,27 27,26-27,-53-26,53 27,0-27,26 0,27 53,27-53,-27 0,26 0,0 0,1 0,26-27,-27 27,-53-26,1 26,-27 0</inkml:trace>
  <inkml:trace contextRef="#ctx0" brushRef="#br1" timeOffset="185184.4797">4101 6694,'0'-27,"27"27,-27-26,52 26,1 0,-26 0,26-53,-27 53,27 0,0-27,26 27,-26 0,0-53,0 53,0 0</inkml:trace>
  <inkml:trace contextRef="#ctx0" brushRef="#br1" timeOffset="186239.3742">4022 7593,'26'-53,"27"53,-26 0,-1 0,27 0,-27 0,-26 0,27 53,-27 0,0 0,0 26,0-26,0 0,0-26,-53-27,53 53,53 0,-27-53,27 0,0 0,26-27,-26 27,0 0</inkml:trace>
  <inkml:trace contextRef="#ctx0" brushRef="#br1" timeOffset="186464.3513">4128 7858,'26'0,"0"0,27 0,0 0,0 0,27 0,-28 0,-25 0</inkml:trace>
  <inkml:trace contextRef="#ctx0" brushRef="#br1" timeOffset="187732.2249">4101 9710,'27'0,"-1"0,27 0,-27 0,1 0,26 0,-27 0,1 0,-27 26,53-26</inkml:trace>
  <inkml:trace contextRef="#ctx0" brushRef="#br1" timeOffset="187904.2077">4180 10054,'80'0,"-54"0,1 0,52 0,-26-53</inkml:trace>
  <inkml:trace contextRef="#ctx0" brushRef="#br1" timeOffset="188099.1882">4710 9657,'26'0,"-26"26,27 27,-27-26,0 26,0 0,0 26,0 0,0 1,0-54</inkml:trace>
  <inkml:trace contextRef="#ctx0" brushRef="#br1" timeOffset="188702.1279">6959 9366,'-53'53,"53"0,-80 0,27 26,-26-26,26 0,0 0,0-53</inkml:trace>
  <inkml:trace contextRef="#ctx0" brushRef="#br1" timeOffset="188932.1049">6562 9498,'53'0,"0"0,-1 0,1 0,0 0,53 80,0-80,26 53,-52-53</inkml:trace>
  <inkml:trace contextRef="#ctx0" brushRef="#br1" timeOffset="189240.0741">7752 9154,'0'0,"-26"27,26 26,-53 0,53-1,0 1,0 27,0-1,53 53,0-52,0-1,0-26,26-26,-53-27</inkml:trace>
  <inkml:trace contextRef="#ctx0" brushRef="#br1" timeOffset="189690.0289">8334 9287,'53'-53,"0"53,0 0,0 0,26 0,-26 26,-53 1,27 25,-27 1,0 0,0 0,-53 27,26-27,-25-27,52 27,0-27,79-26,0 0,27 0,-27 0,-26 0,-26 0</inkml:trace>
  <inkml:trace contextRef="#ctx0" brushRef="#br1" timeOffset="189927.0054">8387 9551,'0'0,"53"0,27 0,25 0,28 0,-27 0,-1 0,-25-53</inkml:trace>
  <inkml:trace contextRef="#ctx0" brushRef="#br1" timeOffset="190153.9827">9340 9234,'53'0,"0"0,-53 0,53 79,-53-26,52 26,-52 27,-26 26,-27 1,-26-54,26 27,-27-53,80-27,-26-26</inkml:trace>
  <inkml:trace contextRef="#ctx0" brushRef="#br1" timeOffset="190459.9521">9790 9631,'53'0,"-53"-53,52 53,-25 0,26 0,-27 0,1 0</inkml:trace>
  <inkml:trace contextRef="#ctx0" brushRef="#br1" timeOffset="190602.9378">9975 9922,'26'-27,"1"27,26-26,-27 26</inkml:trace>
  <inkml:trace contextRef="#ctx0" brushRef="#br1" timeOffset="192401.7579">11827 9075,'0'-53,"53"53,0 0,-27 0,27 0,0 0,0 0,0-26,-27 26,27 0,-26-53,-1 53</inkml:trace>
  <inkml:trace contextRef="#ctx0" brushRef="#br1" timeOffset="193008.6972">12700 8572,'0'-53,"-53"53,53 53,0 27,0-28,0 1,0 0,0 0,0 0,27 27,-27-54,52 27</inkml:trace>
  <inkml:trace contextRef="#ctx0" brushRef="#br1" timeOffset="193578.6402">13150 8387,'0'0,"0"-26,-53 26,0 0,27 26,-27 27,26-27,27 27,0-26,0-1,27-26,-1 0,27 0,0 0,-27-79,-26 26,53 53,-53-53,-26 106,26 26,0-26,0 0,0 0,26 0,-26 0,0-27,0 1,0 26</inkml:trace>
  <inkml:trace contextRef="#ctx0" brushRef="#br1" timeOffset="194148.5832">12383 9287,'26'0,"27"0,26 0,27 0,53 0,26-80,0 27,0 0,1 53,-28-53,-78 53,-27 0,0 0</inkml:trace>
  <inkml:trace contextRef="#ctx0" brushRef="#br1" timeOffset="194642.5338">13520 9366,'-26'0,"-27"106,26 0,-26 52,1 1,52 0,0-53,0-27,52-26,1-53,0 0,27 0,-27-53,0 0,-53 0,0-26,0 52,0 1,-80 26,27-53,0 53,0 0,-26 53,26-27,27 27,26-26</inkml:trace>
  <inkml:trace contextRef="#ctx0" brushRef="#br1" timeOffset="197282.2698">14817 9260,'0'-26,"53"-27,-27 53,27 0,26-53,27 53,-26-80,-28 80,1-26,0 26,-26 0,-1 0,54 0</inkml:trace>
  <inkml:trace contextRef="#ctx0" brushRef="#br1" timeOffset="197560.242">15214 8863,'0'-26,"0"79,0 0,0 0,0-1,26 1,-26 0,53 0,-53-26,53 26,-53-27</inkml:trace>
  <inkml:trace contextRef="#ctx0" brushRef="#br1" timeOffset="200921.9058">16298 8281,'0'-53,"27"53,-27-53,79 53,-52 0,-1-26,27 26,-27 0,1 0,26 26,-53 27,0 0,-53 53,26-53,-25 0,52 0,-27-53,27 26,27-26,25 0,28 0,-1 0,1 0,-54 0,-26 53,-26 0,-80 26,0 27,27-26</inkml:trace>
  <inkml:trace contextRef="#ctx0" brushRef="#br1" timeOffset="201257.8722">16007 9419,'27'0,"26"-80,-27 80,54-26,-28 26,28-53,-1 53,1 0,-1 0,-26 0,26 0,-26 0,0 0,-26 0</inkml:trace>
  <inkml:trace contextRef="#ctx0" brushRef="#br1" timeOffset="201617.8362">16245 9710,'80'0,"-54"0,1 0,26 0,-53 26,0 27,0 0,0 0,-27-26,27 25,-26-52,26 27,53-27,0 0,26 0,0-27,54-25,-1-1,-26 0,-27 53</inkml:trace>
  <inkml:trace contextRef="#ctx0" brushRef="#br1" timeOffset="202239.774">17674 8466,'-53'53,"53"27,0 25,0 54,0 26,0 1,53-28,0 1,0-53,26 0,1-27,-1-79,1 27,-28-27</inkml:trace>
  <inkml:trace contextRef="#ctx0" brushRef="#br1" timeOffset="203130.6849">18256 8096,'0'-79,"53"52,0 27,0-53,26 53,-26 0,0 0,-26 53,-27-26,0-1,0 27,0 26,0-26,0 0,0 0,-53 26,53-52,53 26,0-53,26 0,0 0,1 0,-27 0,-27 0</inkml:trace>
  <inkml:trace contextRef="#ctx0" brushRef="#br1" timeOffset="203395.6583">18309 8387,'0'-53,"27"53,-1 0,1 0,25 0,1 0,0 0,0 0,27 0,-1 0,0 0,27-26</inkml:trace>
  <inkml:trace contextRef="#ctx0" brushRef="#br1" timeOffset="203791.6188">18309 8996,'53'-53,"26"53,-26 0,53-27,0 27,26 0,1-53,52 53,-26-53,-1 53,-25 0,-1 0,-79 0,-27 0,-26 53</inkml:trace>
  <inkml:trace contextRef="#ctx0" brushRef="#br1" timeOffset="204214.5765">18283 9419,'79'0,"-26"-27,-27 27,-26 0,0 80,0-27,0-27,-52 27,52-26,-80 25,80 1,0-26,53-27,0 0,0 0,26 0,1 0,-27 0</inkml:trace>
  <inkml:trace contextRef="#ctx0" brushRef="#br1" timeOffset="204476.5503">18256 9657,'27'0,"26"0,0 0,-1 0,28 0,26 0,26-26,-53 26</inkml:trace>
  <inkml:trace contextRef="#ctx0" brushRef="#br1" timeOffset="204670.5309">19050 9551,'53'0,"-27"0,1 0,26 0</inkml:trace>
  <inkml:trace contextRef="#ctx0" brushRef="#br1" timeOffset="204956.5023">19526 9260,'27'0,"26"0,-27 27,-26 25,0 1,0-26,0-1,0 27,0-26,79-80,1 26,26-26,0 0,26-26</inkml:trace>
  <inkml:trace contextRef="#ctx0" brushRef="#br1" timeOffset="205329.465">20426 8678,'0'26,"53"-26,-27 80,27-27,-26 0,-27 26,53 0,-53 1,0-1,-53 1,-27 52,1 0,-1-79</inkml:trace>
  <inkml:trace contextRef="#ctx0" brushRef="#br1" timeOffset="206146.3829">21220 8943,'0'0,"0"0,53 0,-1-53,1 53,27 0,-1-27,0 27,-26 0,-26 0</inkml:trace>
  <inkml:trace contextRef="#ctx0" brushRef="#br1" timeOffset="206349.3629">21378 8652,'0'-27,"0"80,0 26,27 1,-27-1,0 1,79 25,-79-78</inkml:trace>
  <inkml:trace contextRef="#ctx0" brushRef="#br1" timeOffset="207541.2438">22569 7858,'0'26,"0"1,79 26,-26-53,0 26,-26-26,-27 53,53-53,-53 26,-27 27,-26-53,-26 80,26-80,0 26,27-26</inkml:trace>
  <inkml:trace contextRef="#ctx0" brushRef="#br1" timeOffset="207753.2226">22648 7805,'0'-27,"0"-25,53 52,0 0,27 0,-1 0,0 0,1 0</inkml:trace>
  <inkml:trace contextRef="#ctx0" brushRef="#br1" timeOffset="208080.1899">22251 8863,'27'0,"26"-26,26 26,27-53,53 26,26-52,80 26,-27 0,-106 53,-26-53,-80 53</inkml:trace>
  <inkml:trace contextRef="#ctx0" brushRef="#br1" timeOffset="208456.1523">22860 9022,'0'-26,"26"26,27-53,0 53,27-27,52 27,-26 0,-53 0,-27 0,-26 80,0-28,-26-25,-27 26,0-53,0 53,27-53,26 0,79 0,0 0,1 0,-1 0,27 53,-80-53,-26 26,0 27,-53 0,-26-53,-27 79,0-79,-26 53</inkml:trace>
  <inkml:trace contextRef="#ctx0" brushRef="#br1" timeOffset="209649.033">24315 7778,'-53'0,"27"0,-27 53,26 53,27 26,-52 27,52 0,0 26,0-26,79 26,0-105,54-1,25-26,28-53,-1 0,0 0</inkml:trace>
  <inkml:trace contextRef="#ctx0" brushRef="#br1" timeOffset="210338.9639">25241 6879,'53'-53,"0"53,0 0,-27 0,54 53,-80 26,26-26,-26 0,0-26,0 25,0-25,0-1,0 27,0-26,0-1,0 27,53-53,27 0,-1 0,0 0,1 0,-1 0</inkml:trace>
  <inkml:trace contextRef="#ctx0" brushRef="#br1" timeOffset="210622.9356">25400 7143,'0'-26,"0"26,53 26,-27-26,27 0,0 0,27 0,25 0,-52 0,0 0,-26 0</inkml:trace>
  <inkml:trace contextRef="#ctx0" brushRef="#br1" timeOffset="210984.8993">24844 8043,'27'0,"-1"0,54 0,105-53,53 53,27-79,79-1,0 27,-53 53,-27-52,-132 52,-52 0,-80 0,-27 52,-26-25,-26-27</inkml:trace>
  <inkml:trace contextRef="#ctx0" brushRef="#br1" timeOffset="211417.8559">25665 8149,'53'0,"-1"-53,-25 53,26 0,0 0,-27 0,-26 0,27 0,-27 79,0-26,-27 0,1 0,-27 53,0-53,53-27,-27-26,27 53,0-53,80 0,-1 0,27 0,0 0,0 0,0 0,-27 0</inkml:trace>
  <inkml:trace contextRef="#ctx0" brushRef="#br1" timeOffset="211679.8295">25718 8493,'0'-27,"79"27,-53 0,27 0,27 0,25 0,54 0,-53-53</inkml:trace>
  <inkml:trace contextRef="#ctx0" brushRef="#br1" timeOffset="211898.808">26776 8255,'26'0,"27"0,-26 0</inkml:trace>
  <inkml:trace contextRef="#ctx0" brushRef="#br1" timeOffset="212265.7713">27199 8017,'0'0,"53"0,-26 0,25 26,-52 0,0 27,0-26,0 26,-52 0,25-27,1-26,26 53,0-53,53-26,26 26,0 0,27 0,0 0,-80 0,-26 0,0 53,-132-27,53-26,-27 106,0-106,0 53</inkml:trace>
  <inkml:trace contextRef="#ctx0" brushRef="#br1" timeOffset="212815.7163">27834 7355,'27'0,"-1"0,53 79,1 27,-54-26,-26 26,53 26,-53-26,0 26,-53 27,0-53,53-1,-53-25,53-54,0-26,53 0,0 0,-53-53</inkml:trace>
  <inkml:trace contextRef="#ctx0" brushRef="#br1" timeOffset="213015.6963">28681 8069,'53'0</inkml:trace>
  <inkml:trace contextRef="#ctx0" brushRef="#br1" timeOffset="214065.5913">27040 7805,'0'0,"0"-27,53 27,0-26,0 26,-26 0,52 0,-53 0,1 0,26 0,-27 0,27 0,-53 0,0 0</inkml:trace>
  <inkml:trace contextRef="#ctx0" brushRef="#br0" timeOffset="222902.7075">4392 10953,'0'-26,"-26"26,26 26,0 27,0 0,26 27,-26-27,27-1,-27 1,52 0,-25-26,26-27,-27-27,54-79,-80 80,0 0,26-27,-26 26,0 1,0-27,0 26,0 54,0 26,0-27,0 1,0 26,53-27,0 27,-27-53,27 53,-26-53,-27 26,26-26</inkml:trace>
  <inkml:trace contextRef="#ctx0" brushRef="#br0" timeOffset="223305.6672">5318 10901,'-53'0,"27"0,-27 52,0-25,0 26,0-27,53 1,0 26,0 0,53-53,26 52,1-52,-1 0,-26 80,0-80,-27 26,-26 1,0 52,-52-79,-1 53,0-53,0 27,26-27</inkml:trace>
  <inkml:trace contextRef="#ctx0" brushRef="#br0" timeOffset="223575.6402">5530 11112,'26'27,"-26"-1,0 1,0 25,0-25,0-1,0 27,53-53,-53 53,27-53</inkml:trace>
  <inkml:trace contextRef="#ctx0" brushRef="#br0" timeOffset="223766.6211">5662 10927,'0'-26,"0"26,0 26,0 53,0 1</inkml:trace>
  <inkml:trace contextRef="#ctx0" brushRef="#br0" timeOffset="224077.59">5794 11430,'27'0,"-1"0,27 0,-26 0,-1-53,-26 0,53 0,-26 0,25 53,-25 26,-27 27,53-53,-53 53,0-26,26-27</inkml:trace>
  <inkml:trace contextRef="#ctx0" brushRef="#br0" timeOffset="224678.5299">6535 10953,'0'-52,"-26"52,-27 26,0-26,-26 79,79-26,-27-53,27 27,27-27,25 0,-25 0,26 0,0-27,26 27,-52-53,-1 53,-26 27,0 26,0-27,0 1,0 26,0 26,79 27,-79 0,53 26,-53 0,53 53,-53-26,0-53,-26 0,-1-80,-26-26,27 27,0-27,-27 0,26-27,-26-52,53 0,-53-27,53 0,0-26,53 52,0 1,53 52,-27-26,27 1,-26 52,-28 0,1 0</inkml:trace>
  <inkml:trace contextRef="#ctx0" brushRef="#br0" timeOffset="226148.3829">8890 11218,'0'0,"-26"0,-27 0,0 0,0 0,0 0,0 0,-26 0,52 0,1 0,-27-26,53-27,26 26,1 27,-1 0,54-53,-28 53,1 0,0 27,27 26,-54-27,-26 27,53 0,-53 53,0-27,0-26,-79 0,52 26,-52-52,26 26,0-53,27 0,-27-27,53-26,53-26</inkml:trace>
  <inkml:trace contextRef="#ctx0" brushRef="#br0" timeOffset="226469.3508">8864 11350,'79'-53,"-26"53,0 0,0 53,-27-26,-26-1,53 54,-53-27,53-1,-53-25,26-27,-26 53,53-53,-53-27,0-26,27 1,-27-28,53 1,-53-1,26 54,-26-1,53 27,-26 0,-1 0,27 0,-27 80,27-27,-26-27,-27 27,53-26,-53-1,0 27,0-27</inkml:trace>
  <inkml:trace contextRef="#ctx0" brushRef="#br0" timeOffset="226943.3033">9763 11271,'0'26,"27"27,-1 0,27 0,0 27,26-28,-26 1,-26-26,52-27,-53 0,1 0,26 0,-53-27,53-26,-53 1,0-28,0 1,0 26,0 0,-27 0,27 27,-26 26,26-27,0 54</inkml:trace>
  <inkml:trace contextRef="#ctx0" brushRef="#br0" timeOffset="228664.1313">10716 11588,'-27'0,"27"0,80 0,-28 0,1 0,27-52,-54 52,1-27,26-26,-53 27,0-1,0 1,0-27,-27 53,27-27,-26 27,26-26,-27 26,-26 0,53 53,-26 26,26-26,0-26,0-1,53-26,0 0,0 0,0 0,26 0,-26 0,0 0,0 0,0 0,-1 0,1 0,-53 27,0 25,0 1,0-26,0-1,0-26,0-53,0 0,0-26,0 26,0 27,27 26,-27-27,26 27,54 0,-27 0,-27 0,1 0,25 0</inkml:trace>
  <inkml:trace contextRef="#ctx0" brushRef="#br0" timeOffset="229264.0713">12224 11139,'0'-53,"53"53,-80 0,-26 26,27-26,-27 27,0 26,53-1,0-52,53 53,26 0,27 0,-53-26,0 26,0-27,-53 27,0 0,-53-53,-26 0,-27 0,53 0,0-79,0 52,53 1,0-54,26 80,80-26,0 26,79 0,1 0,-54 0,-26 0,-27 0,-52 0,-27-53,0 53,-53-53,26 53,1 0,-27-27,0 27,53 0,0 53,0 0,79-26,1-27,-1 79,27-79,26 53,0-53,27 0</inkml:trace>
  <inkml:trace contextRef="#ctx0" brushRef="#br0" timeOffset="230221.9755">14473 10715,'0'-53,"0"53,53-26,-27 26,1 0,52 0,-26 0,0 26,0 1,-53 26,53 26,-53-26,0 0,0 0,0 26,0-26,0 27,0-28,0-25,0-1,53-26,-1 80,28-80,52 0,-53 0,1 0,-54 0</inkml:trace>
  <inkml:trace contextRef="#ctx0" brushRef="#br0" timeOffset="230426.955">14684 11086,'0'-27,"53"27,-26 0,-1 0,27 0,27 0,-1 0,0 0,1 27,-27-27</inkml:trace>
  <inkml:trace contextRef="#ctx0" brushRef="#br0" timeOffset="234399.5577">16669 10451,'0'-53,"0"79,0 27,0 53,26-27,-26 27,27-26,-27-1,79 0,-52-52,-1 26,53-53,-26 53,0-53,0 0,-26 0,-1 0</inkml:trace>
  <inkml:trace contextRef="#ctx0" brushRef="#br0" timeOffset="234872.5104">16616 10953,'-27'0,"27"-26,0 26,80 0,-27 0,26 0,0 0,1 0,26 0,-27 0,0 0,1 0,-27 0,0 0,0 26,-27 27,-26 0,0 0,0-26,0-1,0 27,0-27,0-26,0-79,0 26,0 0,53 0,-53 0,26 1,-26 25,27 27,-27-26,79 26,-26 0,0 0</inkml:trace>
  <inkml:trace contextRef="#ctx0" brushRef="#br0" timeOffset="235540.4436">18494 10662,'0'-26,"0"26,0-27,-53 27,1 0,-1 0,26 0,1 0,-27 27,26 26,-26 0,27 26,26-26,-53-26,53-1,0 53,27-79,-27 27,79-27,-53 0,1 0,26-27,-27 27,-26-53,53 1,-53 25,0-26,53 53,-53-53,0 27,26 26,1 0,26 0,-27 26,-26 1,0 26,0 0,0-1,0 1,53 27,-53-54,53-26,-26 27,26-27</inkml:trace>
  <inkml:trace contextRef="#ctx0" brushRef="#br0" timeOffset="235848.4128">18785 11139,'0'-27,"53"-52,-53 26,0 26,0-25,0 52,-53 52,53-25,0-1,27 54,26-80,0 0,26-27,-79 1,53-27,-53 26,26 27,-26-26,53 26,0 0,-26 26,-27 1,79 26,-79-27,53-26,-53 53,27-53</inkml:trace>
  <inkml:trace contextRef="#ctx0" brushRef="#br0" timeOffset="237428.2548">19817 10557,'-26'-53,"-27"0,0 53,0 26,53 1,-53 26,53 26,0-53,27 1,26 26,26 0,-26-27,26 27,-52 0,-27-27,0 27,0-26,0-1,-80-26,1 53,0-53,26 0,-27 0,54-26,26-27,0 0</inkml:trace>
  <inkml:trace contextRef="#ctx0" brushRef="#br0" timeOffset="237899.2077">20320 10266,'53'0,"-27"-53,-26 26,0 1,27-27,-27 26,0 1,0-27,-27 53,1-27,-27 27,0 0,27 0,-1 0,27 53,-79-26,79 52,0-26,0 27,0-1,0 0,0 27,79 26,-26 1,0-54,-27 0,-26-26,80 27,-80-27,0 0</inkml:trace>
  <inkml:trace contextRef="#ctx0" brushRef="#br0" timeOffset="238156.182">20003 10795,'0'-53,"79"0,0 53,1-80,-27 80,-1 0,28 0,-54 0,27 0,-53 27,27-27,79 26,-54-26</inkml:trace>
  <inkml:trace contextRef="#ctx0" brushRef="#br0" timeOffset="239211.0765">20955 10557,'-53'0,"53"-27,-53 27,53 0,-53 0,53 53,-53 0,53-27,-53 1,53 52,0-52,0-1,27-26,52 0,-26 0,-26 0,-27 0,26 0,-26-53,0 0,53 0,-53 0,0 27,0-27,0 27,26 26,-26 0,80 0,-27 79,0-53,0 27,-27 0,27-26,-27 52,-26-52,-26-27,0 0,26 0,0-80,26 1,53-27,-26 53,53 0,-27 27,1 26,-27 0,-27 0,-26 53,0 0,0 26,0 0,0 1,0-1,0-52,0-1,0-26,27 0,26 0,0-53,26-53,27 27,-80-27,-26 53,80 0,-80 80,0 26,0-1,26 1,-26 0,53-26,0-27,-53 0,53-53,0-27,-27 1,27 26,-53 0,27 53,25 0,-52 53,53 27,-53-54,53 27,0-27,-26-26</inkml:trace>
  <inkml:trace contextRef="#ctx0" brushRef="#br0" timeOffset="239409.0567">23045 10583,'53'0,"-53"79,-26 1,-1-27,-26 0,0 0</inkml:trace>
  <inkml:trace contextRef="#ctx0" brushRef="#br0" timeOffset="244522.5453">5106 13546,'53'0,"0"0,-26 0,-1 0,27 0,-26 53,26 0,-53 27,0-1,0 0,0 1,-27 26,-26-54,53-25,-26-27,26 26,26-52,27-27,0 0,-27-53,54-26,-27 26,0 0,-53 27,0 26,0 27,-27 26,27 79,0 0,0 1,0-27,0-1,0 1,27 27,-27-54,53 1,26 52,-26-79,-27 27,1-27,26 0</inkml:trace>
  <inkml:trace contextRef="#ctx0" brushRef="#br0" timeOffset="245128.4843">6535 13097,'0'-27,"0"1,0-27,0 26,-79-26,52 53,-26 0,1 27,25-1,-26 54,27-27,26-1,-53 1,53 27,0 26,0-27,53 0,0-26,26 53,-26-53,26 26,-26 1,0 26,0-27,-26 0,-27 1,52-1,-52-52,0-1,0 27,27-106,26 27,-27-27,54 26,-54-26,-26 27,53-27</inkml:trace>
  <inkml:trace contextRef="#ctx0" brushRef="#br0" timeOffset="245504.4471">6879 13599,'27'0,"52"0,-53 53,27 0,-26 26,-27-26,79 0,-79 0,0 0,0-26,27-27,-27 0,0-53,0 0,0 0,-27-27,27 1,0 53,27 26,26 0,-27 53,27-1,-27-25,27 26,-26-27,26 54,-53-27</inkml:trace>
  <inkml:trace contextRef="#ctx0" brushRef="#br0" timeOffset="245990.3985">7488 13044,'0'-27,"0"1,0 26,26 0,54 0,-1 0,0 53,27 26,-53 0,26 54,-26-54,-53 53,0-26,0 26,0 1,0-27,0-27,0-26,0-27,0 27,0-26,-26-27,-1 0,1 0,-27-27</inkml:trace>
  <inkml:trace contextRef="#ctx0" brushRef="#br0" timeOffset="246650.3325">8573 13626,'0'-53,"26"53,53 0,-26 0,-26 0,-1 0,27 0,-26 0,-27 26,0 27</inkml:trace>
  <inkml:trace contextRef="#ctx0" brushRef="#br0" timeOffset="246781.3194">8811 13864,'53'0,"52"-27,-52 27,-26 0,-1 0,-26 0</inkml:trace>
  <inkml:trace contextRef="#ctx0" brushRef="#br0" timeOffset="249418.0557">10160 13123,'0'-26,"26"-27,27 53,27 0,-27-27,0 27,26-53,0 53,27-26,-53 26,0 0,-27 0,27-80</inkml:trace>
  <inkml:trace contextRef="#ctx0" brushRef="#br0" timeOffset="249739.0236">11086 12594,'0'-27,"0"27,0 27,0 26,0-27,0 1,53 26,-53-27,53 27,-53-27,26 1,-26 26,53-53</inkml:trace>
  <inkml:trace contextRef="#ctx0" brushRef="#br0" timeOffset="250214.976">11695 12462,'0'-27,"0"-26,0 0,0 53,0-26,-80 26,1 0,26 0,0 53,0 0,53-27,-26 1,26 25,0 1,53-53,-1 0,1 0,27-26,-27 26,0-79,-53 52,26 27,-26-26,0 26,0 26,0 1,0 25,0 1,0 0,0 0,0 27,0-1,0-26</inkml:trace>
  <inkml:trace contextRef="#ctx0" brushRef="#br0" timeOffset="250565.9409">11060 13493,'0'-52,"0"-1,26 26,27-26,0 53,26-26,27 26,26-53,27 53,-53 0,-27 0,-26 0,0 0,0 0,0 0</inkml:trace>
  <inkml:trace contextRef="#ctx0" brushRef="#br0" timeOffset="251088.8886">11880 13467,'-80'0,"80"53,-26 26,26 1,-53-1,53 0,0-26,27 0,-1-53,27 53,26-53,1 0,25-26,-52-27,-53 26,53-26,-53 27,-53-1,0 27,1-52,-1 52,-27 0,54 0,-1 52,27-25</inkml:trace>
  <inkml:trace contextRef="#ctx0" brushRef="#br0" timeOffset="251944.803">13044 12673,'0'-26,"0"-27,-53 53,27 0,-1 0,-26 0,-53 26,27 1,26 52,0-26,53 0,-53 0,53 26,53-26,27 27,52-54,27-26,-1 106,-25-106,-1 53,-106-53,-26 79,0-52,-53-27,-52 79,-1-79,-26 26,52-26,27 0,0 0,53-26,-26 0,26-27,53 53,0-80,26 54,-26 26,-27-80,27 80,-26 0,-27 27</inkml:trace>
  <inkml:trace contextRef="#ctx0" brushRef="#br0" timeOffset="252447.7527">14049 12382,'0'-26,"0"-27,0 26,-53 27,27 0,0 0,-27 0,26 27,-26 26,53-27,-53 27,53 0,0 26,0 1,0-1,0 1,27-1,-27-26,26 26,-26 1,80-1,-80-26,26 0,-26-27,0 1,53 26,-53-27,0 27,26-53,-26 53,27-53,52 0,-26 0,-26 0,-27-27,53 27,-53-52</inkml:trace>
  <inkml:trace contextRef="#ctx0" brushRef="#br0" timeOffset="252821.7153">14235 12673,'53'27,"-53"26,52 26,-52 0,27 27,-27-26,0-28,53 1,-53-26,26-27,-26 0,0-27,0-52,53 0,-53 26,0 0,0 0,27 53,26 0,-1 79,-52-52,53 26,-53-27,80 1,-80 25,0-25</inkml:trace>
  <inkml:trace contextRef="#ctx0" brushRef="#br0" timeOffset="253766.6208">14975 12435,'0'-53,"0"27,0-1,0 27,53 0,-26 0,-1 0,27 0,-26 53,26-26,-27 26,27 26,-27-26,-26 26,53 1,-53 52,0-53,0-26,0 0,0 0,0 0,0 0,0-27,0-26,0 53,-79-53,52 53</inkml:trace>
  <inkml:trace contextRef="#ctx0" brushRef="#br0" timeOffset="254254.572">15875 12885,'26'-79,"54"52,-54 27,27-53,27 53,25-26,-25 26,-1 0,-26 0</inkml:trace>
  <inkml:trace contextRef="#ctx0" brushRef="#br0" timeOffset="254449.5525">16166 12594,'0'-27,"27"-26,-27 80,0 26,0 26,0 1,0-1,0 0,0-26,26 27,-26-54,26-26</inkml:trace>
  <inkml:trace contextRef="#ctx0" brushRef="#br0" timeOffset="257141.2833">16748 12091,'0'-26,"0"-1,0-26,0 0,53 53,-26 0,-1 0,0 0,27 0,-53 27,53 26,-53-27,0 1,0 26,0-27,0 1,-53-27,53 79,0-53,27-26,26 0,0 53,0-53,-1 0,-52 27,0 26,0-27,-52 27,-1 0,-53 26,26 1,28-54,-28-26</inkml:trace>
  <inkml:trace contextRef="#ctx0" brushRef="#br0" timeOffset="257502.2472">16907 12938,'53'0,"-27"-27,1 27,52 0,-26 0,26 0,27-26,0 26,-27 0,27-53,-53 53,-26 0</inkml:trace>
  <inkml:trace contextRef="#ctx0" brushRef="#br0" timeOffset="258124.185">17066 13388,'53'-53,"-27"53,0 0,27-27,-26 27,-1 0,27 0,-53 0,27 0,-27 53,0 0,0 0,-27-27,27 27,-79-26,79 26,53-53,0 0,0 0,0 0,-1 0,28 0,-54-53,1 53</inkml:trace>
  <inkml:trace contextRef="#ctx0" brushRef="#br0" timeOffset="259360.0614">18336 12567,'26'-26,"1"26,52-53,-26 53,0 0,0 0,0 53,-53-27,26 1,-26 52,0-26,-53 27,0-1,27 0,-27-26,53-26,-27-27,27 53,0-53,53 0,0 0,27 0,-1-27,0 27,27-53,-53 53,-26 0,-27-53</inkml:trace>
  <inkml:trace contextRef="#ctx0" brushRef="#br0" timeOffset="259903.0071">18177 11668,'0'26,"53"27,-53 27,79-1,-79-26,53 0,0 0,-27-80,-26-26,0 0,0-26,0 26,0 0,53 53,-53-26,27 26,26 0,26 79,-79-26,53-27,-53 27,53-26,-53-1,0 27,0 0,-53-26</inkml:trace>
  <inkml:trace contextRef="#ctx0" brushRef="#br0" timeOffset="260966.9007">19341 12462,'0'52,"0"1,0 0,0 27,27-27,-27 0,0-27,52-26,-52 79,53-79,-26 0,26 0,26-26,-26-1,0-52,-53 26,26 0,-26 0,0-26,0 26,0 27,0 26,0 0,0 52,0 1,0-26,0-1,0 27,0-26,0-1,0 27,53-53,-53 27,80-27,-54 0,1 0</inkml:trace>
  <inkml:trace contextRef="#ctx0" brushRef="#br0" timeOffset="261791.8182">20294 11853,'-27'-26,"27"-1,0-26,-53 53,27 0,-27 53,53-26,-53 25,53 1,-27 0,27 0,0 0,0 27,0-1,0 0,27 1,26-1,-53 27,53-27,-53 1,53-27,-53 26,26 0,-26-26,0-26,0-1,53-26,-53 53,26-53,27 0,-26 0,26 0,-27 0,1 0,26-53,-53 27,26-27</inkml:trace>
  <inkml:trace contextRef="#ctx0" brushRef="#br0" timeOffset="262156.7817">20585 12594,'26'0,"1"0,25 53,-52 0,53-27,-53 1,53 26,-53-27,0-52,0-1,0-26,0-26,0-1,0 54,27 26,-1 0,27 0,-26 0,-27 53,52-27,-52 27,53-26,-53-1,0 54</inkml:trace>
  <inkml:trace contextRef="#ctx0" brushRef="#br0" timeOffset="262569.7404">20981 11853,'0'-26,"53"-27,-26 53,26 0,-53 26,26 53,-26-26,0 0,53 53,-53-26,0-1,53 0,-53 1,79 25,-26 1,-26 0,26-26,-53-28,53 1,-53 0,0-26,-27 26,1-53,-27 53,0-53,0 0,27 0</inkml:trace>
  <inkml:trace contextRef="#ctx0" brushRef="#br0" timeOffset="263828.6145">21960 12620,'27'-26,"26"26,0-53,0 53,26 0,27-53,-27 53,-26 0,0-53,0 53</inkml:trace>
  <inkml:trace contextRef="#ctx0" brushRef="#br0" timeOffset="264048.5925">22225 12303,'0'-53,"0"53,0 26,26 1,-26-1,53 54,-53-27,0-1,53 28,-53 26,0 0,0-80</inkml:trace>
  <inkml:trace contextRef="#ctx0" brushRef="#br0" timeOffset="265208.4765">23151 11641,'0'-26,"-26"26,-1 0,27 53,0 0,27-27,-1 27,27-26,-27-1,27 27,-26-53,26 53,-27 0,-26-27,0-26,-53 0,0 0,27 0</inkml:trace>
  <inkml:trace contextRef="#ctx0" brushRef="#br0" timeOffset="265427.4546">23151 11694,'0'-53,"27"53,25 0,54-26,-26 26,-27 0,-1 0,1 0,-26 0,-27 53,0 0</inkml:trace>
  <inkml:trace contextRef="#ctx0" brushRef="#br0" timeOffset="265818.4155">23230 12541,'0'-53,"0"53,27 0,26 0,0-26,26 26,0 0,27-53,-26 53,-1 0,0 0,-52 0,-1 0,-26 53</inkml:trace>
  <inkml:trace contextRef="#ctx0" brushRef="#br0" timeOffset="266167.3806">23336 12806,'0'0,"53"0,27 0,-1-27,0 27,-26 0,-26 0,-27 27,53-27,-53 52,0-25,-53 26,26-27,1-26,26 53,-53-53,53 53,26-53,27 0,0 0,0 0,26 0,-26 0,0 0,-53 27,-26-1,-27 27,-26 0,-27-27,26 27,27-53</inkml:trace>
  <inkml:trace contextRef="#ctx0" brushRef="#br0" timeOffset="267517.2456">25003 12091,'0'-53,"0"0,27 53,-27-53,79 53,-53 0,1 0,-1 0,27 27,-53-1,0 1,0 26,0 0,0-27,-26 27,26-27,-27-26,27 27,27 26,-1-53,27 0,0 0,26 0,1 0,-54 26,-26 27,0 0,-53-26,0 25,1-52,-1 53,26-53,-52 53,52-53</inkml:trace>
  <inkml:trace contextRef="#ctx0" brushRef="#br0" timeOffset="268665.1308">24765 10901,'53'26,"0"27,26 0,-52 0,26 26,-53-26,26 0,-26-27,0 27,0-26,0-54,0 1,0-27,0 0,53-26,-53-1,26 1,-26 52,53 27,0 0,-26 27,-27-1,79 1,-79 26,27-27,-27 1,0 52,0-26,0 0,0-27</inkml:trace>
  <inkml:trace contextRef="#ctx0" brushRef="#br0" timeOffset="269672.0301">25770 11906,'27'79,"-27"-26,0 27,0-27,0-1,0 1,0-26,53-27,-27 53,54-53,-27 0,-1 0,1-53,27 26,-54-52,-26 26,0 0,0 0,0 0,0 0,-26 27,-27 79,53 0,0 0,0 26,26-26,-26-27,53 27,0 0,0-53,-26 53,25-53,-25 0</inkml:trace>
  <inkml:trace contextRef="#ctx0" brushRef="#br0" timeOffset="270194.9778">27067 11377,'0'-27,"-27"-26,27 27,-26 26,26-53,-79 53,52 0,1 0,-27 0,26 26,-26 27,53 0,-26 0,26 27,0-1,0 0,0 27,26 0,-26-27,27 1,-27 26,79-1,-26-25,-53-27,53 26,0-26,-27-27,27 54,0-54,0-26,-26 0,26 0,-27 0,0 0,54 0,-54-79,27 0</inkml:trace>
  <inkml:trace contextRef="#ctx0" brushRef="#br0" timeOffset="270567.9405">27649 11827,'0'52,"53"1,-53-26,53 26,-53-27,53 27,-53-26,0-1,53-26,-53 27,0-27,26-27,-26-52,0 26,0-27,53 1,-53 26,0 0,26 53,27 27,-53 26,80 26,-80-26,53 0,-53 0,53-27,-53 1,0 26,0-27</inkml:trace>
  <inkml:trace contextRef="#ctx0" brushRef="#br0" timeOffset="271282.869">28416 11297,'0'-53,"0"27,0 26,80 0,-54 0,1 0,25 0,-25 53,-1-53,27 106,-53-80,53 27,-53 27,53-1,-53 0,0 1,53-1,-53 0,0 1,0-1,27 27,-27-27,52-26,-52-26,0 26,0 0,-26-53,-27 0,0 0,27 0,-27-27,26 27,27-26,-26-1</inkml:trace>
  <inkml:trace contextRef="#ctx0" brushRef="#br0" timeOffset="271437.8535">29104 12276,'0'-26</inkml:trace>
  <inkml:trace contextRef="#ctx0" brushRef="#br0" timeOffset="272436.7536">26829 13520,'26'-53,"54"53,25 0,81 0,105 0,26 0,133 0,-53 0,0 0,-53 0,-53 0,-80 0,-78 0,-80 0,-80 0,-26 0</inkml:trace>
  <inkml:trace contextRef="#ctx0" brushRef="#br0" timeOffset="274775.5197">26167 12038,'-26'0,"26"-26,0 26,0 53,0 0,26 0,-26-27,0 27,27-53,-27 26,26 27,-26-26,53-27,-53 26,27-26,-1 0,-26 27,53-27,-27 0,1 0,-1 0,27 0,-26 0,-27 0,0 0,-53 0,26 0,27-27,-26 27,26-26,-27 26,27-53,-52 53,52-27,-27 27,27-26,-26 26,26-53,-53 27,53-1,-27 27,27-53,-53 27,53-27,0 79,0 1,0-1</inkml:trace>
  <inkml:trace contextRef="#ctx0" brushRef="#br0" timeOffset="275541.4431">26300 12329,'-27'0,"27"-26,-26 26,-1 0,27-27,0 27,53 53,0-53,-26 0,-1 27,27-27,0 0</inkml:trace>
  <inkml:trace contextRef="#ctx0" brushRef="#br0" timeOffset="276726.3246">29184 12303,'-27'0,"27"26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1024" units="cm"/>
        </inkml:traceFormat>
        <inkml:channelProperties>
          <inkml:channelProperty channel="X" name="resolution" value="28.31858" units="1/cm"/>
          <inkml:channelProperty channel="Y" name="resolution" value="28.36565" units="1/cm"/>
        </inkml:channelProperties>
      </inkml:inkSource>
      <inkml:timestamp xml:id="ts0" timeString="2022-05-25T06:42:04.855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1191 14552,'0'26,"0"1,0-1,0 27,53-53,-53 79,0 1,26-54,-26 27,0 0,53 0,-53-27,26-26,-26 27,27-27,26 0,-53 0,79-27,-79-25,27-1,-27 0,0 0,0 0,0 26,0 1,0 52,53 1,-53 26,0-27,26 27,-26 0,0 0,53-27,-53 27,26-26</inkml:trace>
  <inkml:trace contextRef="#ctx0" brushRef="#br0" timeOffset="301.0172">1773 15134,'26'0,"27"0,-53 0,27 0,-27 26,0 1,26-27,0 0,-26-27,0-26,0 0,53 1,-53-1,27 53,26 0,-53 26,26-26,-26 79,27-26,-27-26</inkml:trace>
  <inkml:trace contextRef="#ctx0" brushRef="#br0" timeOffset="561.032">2302 15054,'0'27,"0"-1,0 27,26 27,27-27,-26-53,26 0,-53 0</inkml:trace>
  <inkml:trace contextRef="#ctx0" brushRef="#br0" timeOffset="720.0411">2355 14763,'0'-26,"0"26</inkml:trace>
  <inkml:trace contextRef="#ctx0" brushRef="#br0" timeOffset="955.0547">2619 14711,'0'0,"0"79,27 27,-27 26,0-53,0 1,0-27,0-27,53 27,-53-26,26-27,-26-27</inkml:trace>
  <inkml:trace contextRef="#ctx0" brushRef="#br0" timeOffset="1148.0657">2487 15081,'0'-53,"53"53,26 0,1 0,-27 0,-27 0,27 0,0 53</inkml:trace>
  <inkml:trace contextRef="#ctx0" brushRef="#br0" timeOffset="1547.0885">3149 15213,'0'0,"52"0,1 0,-26 0,-1 0,54 0,-54 0</inkml:trace>
  <inkml:trace contextRef="#ctx0" brushRef="#br0" timeOffset="2288.1309">4101 14843,'-53'0,"27"0,-1 0,-26 0,-26 0,52-27,1 27,-27-53,27 53,26-52,-53 52,53-27,-27 27,54 0,26 0,-27 0,1 0,25 27,-25-27,26 79,-27 0,-26-52,0 26,0-27,0 1,0 25,-53-25,0 26,1-53,-1 53</inkml:trace>
  <inkml:trace contextRef="#ctx0" brushRef="#br0" timeOffset="2730.1562">4207 15134,'0'26,"0"1,0 26,0-27,53 27,0-53,0 0,-27-26,27-27,-27 26,27 1,-53 26,27 0,26-27,0 27,-53-26,53 26,-27 0,27 0,-53 26,26 27,-26-26</inkml:trace>
  <inkml:trace contextRef="#ctx0" brushRef="#br0" timeOffset="3286.1879">4948 14578,'0'-26,"0"26,0 79,53 1,-53 25,0 54,0-27,0 27,0-53,53 26,-53-26,52-53,-52-27,0-78,0-28,0-52,0 26,0 0,0 53,0 0,0 27,53 26,-26 0,-27 53,53-27,-53 1,0 26,0-27,-53 27,0 0,0 0,-26 0</inkml:trace>
  <inkml:trace contextRef="#ctx0" brushRef="#br0" timeOffset="4276.2446">5556 15134,'0'0,"0"79,0-26,0-26,0 26,27-53,-27 52,26-52,-26-26,27 26,-27-79,0 52,0 1,0-27,0 79,53 54,-53-54,0 1,52-27,-52 79,27-79,79 0,-80 0,1-53,26 27,-27-27,-26-53,79 26,-79 27,0 1,27-1,-27 0,0 26,0 27,0-53,0 0,0 27,-27 26,27 0,0 53,0 0,-52 0,52 26,0 0,0-26,0 27,0-54,0 1,0 26,0-27,0 27,0-53,52 0</inkml:trace>
  <inkml:trace contextRef="#ctx0" brushRef="#br0" timeOffset="4920.2815">6482 14922,'0'0,"-53"0,27 0,26 80,0-54,0 0,0 27,0-26,0-1,26 27,1 0,-27 0,0 0,-27-53,-26 0,1 0,-1 0,26 0,27-26,27-1,105 27,-26 0,26 0,27 0,0-53,-27 53,-53 0,-26 0,-53-53,0 27,-53-1,27 27,-1 0,-26 0,27 0,26 0,-27 0,27 53,0 27,27-80,26 53,26-53,27 52,0-52,0 0</inkml:trace>
  <inkml:trace contextRef="#ctx0" brushRef="#br0" timeOffset="7456.4265">7911 14711,'0'52,"0"54,-26 0,-27 53,0 0,0-54,53-25,-53-1,53-26,-53-26,53 25</inkml:trace>
  <inkml:trace contextRef="#ctx0" brushRef="#br0" timeOffset="8587.4912">8281 14949,'0'-27,"0"54,0-1,0 27,0 26,0-26,0 0,0 0,0 0,0-26,53-27,-53 26,27-26</inkml:trace>
  <inkml:trace contextRef="#ctx0" brushRef="#br0" timeOffset="8896.5088">8387 14896,'53'0,"0"0,-26 26,26 1,-27 26,-26-27,53 0,-53 54,0-27,0-27,-27-26,-25 53,25-53,-26 53,27-53,-1 0,27 27,0-1,27-26</inkml:trace>
  <inkml:trace contextRef="#ctx0" brushRef="#br0" timeOffset="9292.5315">8943 14869,'0'27,"0"-1,0 1,0 52,0-26,0 0,0 0,0-27,0 27,0-26,53-27</inkml:trace>
  <inkml:trace contextRef="#ctx0" brushRef="#br0" timeOffset="9503.5436">9075 14684,'0'53,"0"0</inkml:trace>
  <inkml:trace contextRef="#ctx0" brushRef="#br0" timeOffset="9825.562">9234 15134,'0'53,"26"0,-26 0,53 0,-53-27,0 27,0 0,0-53,0-80,0 28,27 25,-27-26,0 27,0-27,53 0,0 26,-27 27,27 0</inkml:trace>
  <inkml:trace contextRef="#ctx0" brushRef="#br0" timeOffset="10238.5855">9816 15028,'0'-26,"-79"26,52 0,-26 0,27 0,26 26,-53-26,53 53,0 0,0-53,26 53,27-53,-26 0,-1 0,27 0,-26 0,26 26,-53 27</inkml:trace>
  <inkml:trace contextRef="#ctx0" brushRef="#br0" timeOffset="10546.6033">10319 15028,'0'-26,"-27"26,1 0,-1 0,-26 0,27 0,26 52,-79 1,79-26,0 26,0-27,26 1,27-27,0 53,26-53,1 0,-27 0,-27-27</inkml:trace>
  <inkml:trace contextRef="#ctx0" brushRef="#br0" timeOffset="10769.616">10610 14843,'0'26,"0"54,0-27,0 26,0 27,0-27,0-26,0-26,0 25</inkml:trace>
  <inkml:trace contextRef="#ctx0" brushRef="#br0" timeOffset="10957.6268">10557 15028,'53'0,"0"0,-27 0,1 0,26 26,-27-26,-26 27</inkml:trace>
  <inkml:trace contextRef="#ctx0" brushRef="#br0" timeOffset="13478.771">10636 14896,'0'53,"0"-27,0 27,0 0,27 26,-27-26,53 0,-53 0,53-53,-53 27,52-27</inkml:trace>
  <inkml:trace contextRef="#ctx0" brushRef="#br0" timeOffset="13701.7837">10795 14975,'0'0,"-53"79,0-26,53 0,-53 27,53-27,0 0,0-27</inkml:trace>
  <inkml:trace contextRef="#ctx0" brushRef="#br0" timeOffset="15346.8777">11642 15054,'0'0,"0"-26,-27 0,-52 26,52-53,1 53,-53 0,26 0,0 26,26-26,-26 79,53-52,-26-1,26 27,0 0,53-53,0 53,0-53,26 0,-26-53,26 27,-26-27,0 26,-53-52,27 26,-27 0,0 0,0 0,0 0,0 1,0 78,0 27,0 26,0-26,0 0,0 0,0 26,0-26,0 0,26 0,1 0,52-53,-26 27,0-27,0 0,0 0,-27-53,-26 26,53-26,-53 0,0-26,0 52,0 1,-27 26,1 0,0 0,-27 0,26 26,-26 1,53 26,-26-27,26 27,0-26,0 26,26-53,27 53,53-53,-27 0,1 0,-27 0</inkml:trace>
  <inkml:trace contextRef="#ctx0" brushRef="#br0" timeOffset="15771.9021">12303 15240,'27'0,"-27"26,26-26,27 0,-27-26,27-1,-26-52,26-1,-53 1,79 0,-79-80,79 27,-79 52,0 27,0 27,-26 26,0 0,-27 26,0 54,0 26,0-1,53 28,-53-27,53-27,0 0,0 1,0-54,53-26,-27 27,27-27,0 0,27 0,-54 0</inkml:trace>
  <inkml:trace contextRef="#ctx0" brushRef="#br0" timeOffset="16019.9163">13044 14605,'0'26,"0"27,-53 0,53 0,-53 26,53 1,0-27,0-1,0 1,0 0,0 0,0-26,0 26</inkml:trace>
  <inkml:trace contextRef="#ctx0" brushRef="#br0" timeOffset="16245.9292">12806 14922,'0'0,"53"0,-27 0,27 0,27 0,-28 0,-25 0,-1 0</inkml:trace>
  <inkml:trace contextRef="#ctx0" brushRef="#br0" timeOffset="16620.9507">13388 14949,'0'-27,"0"1,-27 26,-25 0,-1 0,0 0,0 26,26 27,27 0,27 0,26-53,0 0,26-27,-26 1,-27 26,-26-26,27 26,-27 26,0 0,0 27,0 0,53-53</inkml:trace>
  <inkml:trace contextRef="#ctx0" brushRef="#br0" timeOffset="17814.0189">14235 14578,'0'-26,"0"-27,-27 53,-26 0,0 26,0 1,-26 26,53-53,26 53,0 0,0-1,26-52,80 53,-27 0,1 0,-1-53,-53 53,27 0,-53 0,-53-53,1 26,-28-26,1 0,26 0,0 0,0 0,132-26,27 26,27 0,25-79,1 26,0 0,-27 26,-79-26,0 53,-53-26,0-27,-27 53,-25-26,-1 26,-27 0,1 0,52 0,-26 79,53-53,0 1,27 26,-1-27,54 27,-27-53,0 27,0-27,26 0,-53 0,1 0,-27 0</inkml:trace>
  <inkml:trace contextRef="#ctx0" brushRef="#br0" timeOffset="18429.0541">15319 14658,'0'-53,"-79"26,53 27,-1 0,-26 0,27 0,-27 0,53 53,-53-53,53 27,26-27,1 26,26-26,-27 53,1-53,26 26,-27 27,-26 0,0-26,-26 26,-27-27,0 53,53-52,53-27,0-27,52 27,-52-79</inkml:trace>
  <inkml:trace contextRef="#ctx0" brushRef="#br0" timeOffset="19223.0994">15505 14816,'0'27,"0"-1,0 1,0 26,0-27,0 27,0-53,26 0,27 0,-53-53,79-26,-79 26,27 0,-27 79,0 1,53-1,-53 27,26-53,-26 27,53-27,0 0,-27 0,27-27,-26-52,26 26,-53 26,26 27,-26-52,0 52,0-53,-79 53,26 53,53-27,-27 0,27 27,0-26,0-1,0-26,0 80,80-80,-54 0,27 0,0 0,-26 0,-27-27,0 54,0-1,0 27,0-27,26-26,53 0,-52-52,26 25,-27-26,-26 27,53 26,-53-27,0 54,0-1,53 27,-53 0,27-53,25 0,28 0</inkml:trace>
  <inkml:trace contextRef="#ctx0" brushRef="#br0" timeOffset="19748.1295">16933 14737,'0'0,"-79"0,53 0,-54 0,54 26,-27 27,-27-26,54 26,26-27,0 1,0 26,0-27,53-26,26 79,27-79,53 0,-53 0,-27-53,-53 53,-26-52,27 52,-27-80,0 27,-79 53,26 0,26 0,27 0,0 53,0-26,0 26,53-53,-26 52,25-52,-25 53,-1-53</inkml:trace>
  <inkml:trace contextRef="#ctx0" brushRef="#br0" timeOffset="19922.1394">17489 14711,'0'52,"0"28,-26-27</inkml:trace>
  <inkml:trace contextRef="#ctx0" brushRef="#br0" timeOffset="20054.1471">17489 15266,'26'0,"-26"0</inkml:trace>
  <inkml:trace contextRef="#ctx0" brushRef="#br0" timeOffset="22206.2702">18891 14261,'-53'0,"53"-27,-53 27,27 0,0 0,-27 80,53-54,-27 27,27-27,0 1,-53 26,53-27,0 1,0 52,0-26,0-26,53 25,27 1,-1 0,-26-26,26 26,-52-27,26 27,-53 0,-53-27,0-26,0 0,0 0,0 0,-26 0,52 0,27-26,-53 26,53-53,0 0,0 0,106 27,-79 26,-27-53,52 53,-25 0,26 0</inkml:trace>
  <inkml:trace contextRef="#ctx0" brushRef="#br0" timeOffset="22799.3041">19553 14076,'-27'0,"-26"0,-26 0,53 0,-1 26,-26 27,53 0,0-27,-26 27,26-26,0 26,0 26,0-26,0 0,0 0,0 0,53 26,-53-26,0-27,0 27,0 0,0-26,0-1,26 27,-26-27,53 27,0-53,-27 27,27-27,-26 0,-1-27,-26-26</inkml:trace>
  <inkml:trace contextRef="#ctx0" brushRef="#br0" timeOffset="23135.3233">19711 14711,'0'79,"53"-26,-53-27,27-26,-27 0,26-53,-26 27,0-1,53 27,-53-52,27 52,-1 0,27 26,-26 27,-27 0,0-27,52 1,-52 26</inkml:trace>
  <inkml:trace contextRef="#ctx0" brushRef="#br0" timeOffset="23669.3538">20108 14234,'0'-53,"0"27,0 26,0-27,27 27,26 0,-53 80,0-54,26 1,-26 26,0 0,0-1,0 1,0 0,53 27,-53-27,0 0,27-1,-27 28,0-1,0 1,52-28,-52 1,0 0,0-53,0 53,-52-53,-1 0,53-53</inkml:trace>
  <inkml:trace contextRef="#ctx0" brushRef="#br0" timeOffset="23917.368">20532 14605,'106'-53,"-80"53,0 0,27 0,-26 0,-27 53,-27-27</inkml:trace>
  <inkml:trace contextRef="#ctx0" brushRef="#br0" timeOffset="24049.3756">20717 14869,'53'0,"0"0,-27 0</inkml:trace>
  <inkml:trace contextRef="#ctx0" brushRef="#br0" timeOffset="25064.4336">21299 13784,'0'-26,"-79"26,52 0,1 0,-27 0,26 26,1 27,-27-26,53 26,-27 26,27-52,0 26,0-27,0 27,0-27,27 27,-27-26,26-1,-26 54,53-28,-53 28,0-1,27 1,-27-1,0-26,0 26,0-52,0-1,0 27,0 0,-27-27,27 27,0-26,27-27,26 0,0 0,0 0,-27 0,27 0,-27-53</inkml:trace>
  <inkml:trace contextRef="#ctx0" brushRef="#br0" timeOffset="25686.4692">21749 13758,'0'53,"0"26,0-26,0 27,0-1,0 0,0 27,0-26,0-28,53 1</inkml:trace>
  <inkml:trace contextRef="#ctx0" brushRef="#br0" timeOffset="25906.4818">22119 14234,'27'0,"26"0,-27 0,-26 27,0 52,0-26,-26-53,-27 53,26-53</inkml:trace>
  <inkml:trace contextRef="#ctx0" brushRef="#br0" timeOffset="26817.5339">22569 13970,'0'53,"0"0,26-1,-26 1,0-26,0 26,0-27,0 1,27-54,-27 1,0-54,53 27,-53 1,53-1,-53 0,26 53,-26-27,53 27,-26 27,-27 26,0-27,52 27,-52 0,0 0,0-27,0 1,0 26,0-27</inkml:trace>
  <inkml:trace contextRef="#ctx0" brushRef="#br0" timeOffset="27171.5542">23178 14049,'26'0,"53"0,-52 0,26 0,-27 0,-26 53</inkml:trace>
  <inkml:trace contextRef="#ctx0" brushRef="#br0" timeOffset="27336.5636">23257 14287,'53'0,"26"0,-26 0,-26 0,-27 0,52 0</inkml:trace>
  <inkml:trace contextRef="#ctx0" brushRef="#br0" timeOffset="27669.5826">23971 14023,'0'26,"0"27,0-27,0 1,0 26,0 0,27-53,26 0,-27 0,1-27,-27 1,0-1,0-26,0 27,0-27,-53 53,0 0,26 0,-26 0</inkml:trace>
  <inkml:trace contextRef="#ctx0" brushRef="#br0" timeOffset="28813.6481">21696 14843,'-80'0,"54"0,26 0,-53 0,53 79,-53-26,53 0,0-27,53 27,-26-53,-1 0,53 0,-52-53,26 27,-53 0,0-27,0 26,0 1,0-54,-27 80,1 0,-1 0,27 27</inkml:trace>
  <inkml:trace contextRef="#ctx0" brushRef="#br0" timeOffset="29059.6621">22225 14975,'0'53,"0"-27,0 27,0-26,-53 26,27-53,-27 53</inkml:trace>
  <inkml:trace contextRef="#ctx0" brushRef="#br0" timeOffset="31399.796">22622 14843,'0'0,"0"53,0 0,0 0,0 26,0-26,26-27,-26 54,27-107,26-52,-53 26,26-26,-26 52,53 1,-53 52,0 1,27-1,-27 27,52 26,-52-52,53 52,-53-26</inkml:trace>
  <inkml:trace contextRef="#ctx0" brushRef="#br0" timeOffset="31895.8244">23098 14949,'0'-53,"27"106,26-53,26 0,27 26,-27-26,-26 0,-27 0,-26 79</inkml:trace>
  <inkml:trace contextRef="#ctx0" brushRef="#br0" timeOffset="32127.8376">23098 15213,'53'0,"-26"0,52 0,-26 0,0 0,0 0,-27 0,27 0,-27 0,27 0,0 0</inkml:trace>
  <inkml:trace contextRef="#ctx0" brushRef="#br0" timeOffset="32517.8598">23283 14816,'0'0,"0"53,-53 0,53 27,0-28,0 1,-26 0,26-26,0-1,0 27,0 0,26-26</inkml:trace>
  <inkml:trace contextRef="#ctx0" brushRef="#br0" timeOffset="32855.8793">23733 14975,'0'27,"0"-1,0 27,0-27,0 1,53 26,0-27,-27-26,1 0,26 0,-53-26,26-27,-26 26,0-26,0-26,0 53,0 26,0-27,-26 27,-27 0</inkml:trace>
  <inkml:trace contextRef="#ctx0" brushRef="#br0" timeOffset="34545.9759">28178 13732,'0'26,"0"27,0 0,-26 26,26 54,0-28,0 28,-53 105,53-53,0-53,0 53,0 1,0-28,0-78,0-27,0-27,0 27,53-53,-53-26,26 26,27-27</inkml:trace>
  <inkml:trace contextRef="#ctx0" brushRef="#br0" timeOffset="35462.0283">26670 14975,'26'0,"54"0,-27 0,26 27,1-27,52 0,106 0,27 0,78 0,54 0,-26 0,26 0,-27 0,27 0,-53 0,26 0,-79 52,-53-52,1 0,-81 53,-25-53,-28 0,28 0,-54 53,-26-53,0 0,26 0,-52 0,-1 0,1 0</inkml:trace>
  <inkml:trace contextRef="#ctx0" brushRef="#br0" timeOffset="35754.045">32253 14975,'0'0,"0"27,0 25,0-25,0-1,0 27,0-26,0-1,0 27,-53 27</inkml:trace>
  <inkml:trace contextRef="#ctx0" brushRef="#br0" timeOffset="36158.068">32517 15372,'27'53,"-27"-27,0 27,0-26,0 26,0 0,0-27,26-52,27-27,-26 26,26-52,-27 52,0 27,-26-26,53 26,-53 26,0 1,0-1,0 27,0-26,0-1,0 27,0 0</inkml:trace>
  <inkml:trace contextRef="#ctx0" brushRef="#br0" timeOffset="37224.129">28205 13705,'-27'0,"1"27,-1-27,-26 52,0-25,27-27,26 53</inkml:trace>
  <inkml:trace contextRef="#ctx0" brushRef="#br0" timeOffset="37436.1412">28178 13705,'80'-26,"-54"26,0 0,-26 0,0 26,53 27,-53-27,53 27</inkml:trace>
  <inkml:trace contextRef="#ctx0" brushRef="#br0" timeOffset="38965.2286">29131 13202,'0'-26,"0"26,-53 0,0 0,26 0,-26 0,53 79,0-26,0-26,27 26,-27 26,26-26,-26 0,0 0,0 0,0 26,0-26,0 0,-53 0,27-53,0 26,-54-26,54 0,26-26,0-1,-27-26,27 27,0-27,0 27,0 26,0-53,27 53,52-53,-52 53,-1 0,27 0,26 0,1 0,25 0,-25 0,-27 0</inkml:trace>
  <inkml:trace contextRef="#ctx0" brushRef="#br0" timeOffset="39513.26">29739 13176,'-26'0,"26"-27,-27 27,-26 0,27 0,-27 0,53 0,-26 0,26 53,-27 0,27-26,-53 26,53 0,0 26,-26-26,26 0,0-27,0 27,0-26,0-1,0 27,0 0,53-27,0-26,-53 53,52-53,1 0,0-53</inkml:trace>
  <inkml:trace contextRef="#ctx0" brushRef="#br0" timeOffset="39863.28">29898 13573,'0'79,"0"-26,0-26,26-27,1 0,26 0,-53-53,26 26,-26 1,53 26,-53-53,0 79,27 1,-27-1,0 27,0 0,0 0,26-53</inkml:trace>
  <inkml:trace contextRef="#ctx0" brushRef="#br0" timeOffset="40256.3026">30427 13176,'0'26,"0"27,0-26,0-1,0 27,0-26,0-1,0 27,0-27,0 1,0 26,0 53,0-53,0-27,0 27,-26-53,-1 79,-26-79,0 27</inkml:trace>
  <inkml:trace contextRef="#ctx0" brushRef="#br0" timeOffset="41325.3636">28231 13970,'-26'26,"-27"1,0 26,26-27,27 0,-53 27,0-26,53 26</inkml:trace>
  <inkml:trace contextRef="#ctx0" brushRef="#br0" timeOffset="41597.3793">27993 14102,'0'-26,"0"26,26 0,-26 52,53 1,27 0,-1-53,-26 0,0 27,0-27,0 0,-27 53</inkml:trace>
  <inkml:trace contextRef="#ctx0" brushRef="#br0" timeOffset="42415.426">27861 15293,'-27'0,"-26"26,27 27,-1-27,-52 27,79 0,26-53,1 0,26 0,-27 0,27-53,-53 27,27-1,-27-25,0 25,0-26,0 53,-27 0,-26 0,53 0</inkml:trace>
  <inkml:trace contextRef="#ctx0" brushRef="#br0" timeOffset="43127.4668">27808 13970,'0'-53,"0"79,-27 1,27 26,-53 26,53-26,0 0,0-27,0 27,0-26,53-1</inkml:trace>
  <inkml:trace contextRef="#ctx0" brushRef="#br0" timeOffset="43995.5164">28972 14843,'-27'0,"1"53,-27 0,27 0,26-27,-53-26,53 26</inkml:trace>
  <inkml:trace contextRef="#ctx0" brushRef="#br0" timeOffset="44230.5298">28734 14949,'26'0,"54"26,-1 27,-53-53,27 53,0-53,0 26,0-26,0 0,0 0</inkml:trace>
  <inkml:trace contextRef="#ctx0" brushRef="#br0" timeOffset="44625.5525">29766 14896,'-27'0,"-26"53,27-53,26 53,-27-53,27 52,-53 1</inkml:trace>
  <inkml:trace contextRef="#ctx0" brushRef="#br0" timeOffset="44844.5649">29607 15002,'26'0,"27"0,0 26,-26-26,26 26,-1-26,1 53,0-53</inkml:trace>
  <inkml:trace contextRef="#ctx0" brushRef="#br0" timeOffset="45181.5843">30639 14790,'-27'0,"1"53,-27-27,26 27,27-26,-52-1,52 27,-53-53,53 26</inkml:trace>
  <inkml:trace contextRef="#ctx0" brushRef="#br0" timeOffset="45398.5966">30401 14922,'26'0,"27"27,0-1,-27-26,27 53,-26-53,26 0,0 26</inkml:trace>
  <inkml:trace contextRef="#ctx0" brushRef="#br0" timeOffset="45727.6155">31459 14869,'-26'53,"-27"-26,26 26,-26-27,27 27,-27-53,53 53,-27-53</inkml:trace>
  <inkml:trace contextRef="#ctx0" brushRef="#br0" timeOffset="45962.6288">31168 14975,'0'0,"53"27,0 25,-53-25,79-27,-26 79,0-79,0 0,0 27,0-27</inkml:trace>
  <inkml:trace contextRef="#ctx0" brushRef="#br0" timeOffset="46231.6443">32094 15028,'0'-26,"-106"26,53 0,0 79,0-53,27-26,26 27,-53-27</inkml:trace>
  <inkml:trace contextRef="#ctx0" brushRef="#br0" timeOffset="46433.6559">31776 14975,'0'0,"0"53,53-27,-53 1,27 26,52 0,-52-53,-27 26,53-26</inkml:trace>
  <inkml:trace contextRef="#ctx0" brushRef="#br0" timeOffset="47235.7017">27675 14869,'27'0,"-27"-53,0 53,-79 27,26-1,26 27,-26-26,27 26,-27-1</inkml:trace>
  <inkml:trace contextRef="#ctx0" brushRef="#br0" timeOffset="47446.7138">27543 14922,'0'0,"0"0,53 27,-26-27,-1 26,27-26,-27 53,1-53,-27 26,53-26</inkml:trace>
  <inkml:trace contextRef="#ctx0" brushRef="#br0" timeOffset="47828.7356">27146 14816,'-26'0,"26"0,0 27,-80 26,28 26,25-79,27 79,-106-79,80 53,-27-53</inkml:trace>
  <inkml:trace contextRef="#ctx0" brushRef="#br0" timeOffset="48046.7481">26829 14975,'0'-53,"53"80,-53-1,53 27,-27-53,27 53,-27-53,27 26,-26-26</inkml:trace>
  <inkml:trace contextRef="#ctx0" brushRef="#br0" timeOffset="48397.7682">26723 14869,'-27'0,"-25"0,25 0,-52 27,26-27,-27 53,28-53,-1 79,-27-79,54 26,-1-26</inkml:trace>
  <inkml:trace contextRef="#ctx0" brushRef="#br0" timeOffset="48818.7922">26220 14790,'53'0,"-53"26,0 27,0-26,0-1,0 27,0-26,0-1,27 27,-1-53,53 26,-26-26,-26 0,26 0</inkml:trace>
  <inkml:trace contextRef="#ctx0" brushRef="#br0" timeOffset="49494.831">25294 14975,'-26'0,"26"0,53 0,0 0,52 0,54 0,26 0,-52 0,-1 0,-26 0,0 0,26 27,-53-27,-26 0,0 0,0 52,0-52,0 0,0 0</inkml:trace>
  <inkml:trace contextRef="#ctx0" brushRef="#br0" timeOffset="50153.8687">27490 14869,'-26'0,"26"-26,-53 26,0 0,79 26,54-26,-80 53,53-53,0 27</inkml:trace>
  <inkml:trace contextRef="#ctx0" brushRef="#br0" timeOffset="53588.065">1402 15901,'-53'0,"53"-26,-26-27,26 26,-27 27,-25-26,52 26,79 0,-26 0,53 0,0 0,-1 0,54 0,-53 0,0 0,26 0,-53 0,-26 0,-26-53,26 53,-106 26,0 27,-53 27,0 26,-26-1,-53 28,52-1,1-26,0 0,52-27,1 27,53-80,-27 27,53-79,26-54,1 80,26 0,26 0,27 0,26 0,-26 53,26 0,-52 0,-1-53,-53 53,27-53,-53 26,53-26,-53-26,53 26</inkml:trace>
  <inkml:trace contextRef="#ctx0" brushRef="#br0" timeOffset="53986.0879">1640 16298,'53'0,"-26"0,26 0,0 0,0 0,26 0,0 0,1 0,-27 0,0 0,-1 0,-25 0</inkml:trace>
  <inkml:trace contextRef="#ctx0" brushRef="#br0" timeOffset="54767.1325">2884 15689,'-26'0,"-27"0,0 0,0 27,53 26,-53-27,53 27,0 27,-27-27,27-1,0 1,0 27,0-1,0 0,0 1,0 26,0-53,0 0,0-27,0 27,0-27,0 27,0-26,53-27,-53 53,27-53,-1 0,27-27</inkml:trace>
  <inkml:trace contextRef="#ctx0" brushRef="#br0" timeOffset="55709.1864">3413 15981,'0'-27,"-26"27,-27 0,0 0,53 0,-53 0,53 27,-27-27,27 52,0 28,0-54,27 1,-27 26,79-27,-26 27,-26-27,-1 27,-26-26,80 26,-80-27,0 1,0 26,-53 0,26-53,-26 0,27 0,26-27,0-26,0 27,0-27,0 0,26 0,27 53,-53-27,53 27,0 0,-27 0</inkml:trace>
  <inkml:trace contextRef="#ctx0" brushRef="#br0" timeOffset="56183.2135">3969 15795,'0'-53,"-53"53,26 0,27 27,-53-1,53 27,0 0,-52 27,52-28,0 1,0 27,0-27,0 0,0-1,0-25,0 26,0-27,0 27,0-26,0 26,0-27,52-26,-52 53,27-53,-1 0,27 0</inkml:trace>
  <inkml:trace contextRef="#ctx0" brushRef="#br0" timeOffset="56549.2345">4207 16324,'0'53,"26"-53,-26 53,0-26,27-27,-27 26,53-52,-53-1,26-26,-26 27,53 26,-26 0,-1 0,-26 0,53 53,-53-27</inkml:trace>
  <inkml:trace contextRef="#ctx0" brushRef="#br0" timeOffset="57144.2685">4683 15954,'0'-26,"0"-1,27 27,-27 0,26 0,-26 80,53-28,-53 1,26 0,-26 0,0 27,0-28,0 1,0 0,0-26,0 26,0 0,0-53,0 26,-26-26,-27 53,80-53,-1 0,-26-26</inkml:trace>
  <inkml:trace contextRef="#ctx0" brushRef="#br0" timeOffset="57607.2949">5133 15742,'0'27,"53"-27,-53 79,26-26,-26 27,53-1,-53 0,0 1,0 25,0 1,27-26,-27-27,0-27,0 27,0-27,0-26,0 27,-27-27</inkml:trace>
  <inkml:trace contextRef="#ctx0" brushRef="#br0" timeOffset="57869.31">5609 16298,'27'0,"26"0,-27 0,0 0,54 0,-54 0,1 26</inkml:trace>
  <inkml:trace contextRef="#ctx0" brushRef="#br0" timeOffset="58013.3182">5847 16642,'53'0,"0"0,0 0,-26 0,-27 26,26-26</inkml:trace>
  <inkml:trace contextRef="#ctx0" brushRef="#br0" timeOffset="58849.366">6853 15954,'0'27,"-53"25,26 28,-52-27,26 0,0 26,0-26,27 0,-27-27,26 27,27-26,-53-1,53 27,0-53,27-79</inkml:trace>
  <inkml:trace contextRef="#ctx0" brushRef="#br0" timeOffset="59236.3882">6456 15901,'0'-26,"0"79,0-27,0 27,79 26,-26-26,0 27,53-27,-53-1,0-25,0 26,-27-27,-26 27,79-53,-79 53,0-26,0-1,27-26,-27 53,53-53,-27 0</inkml:trace>
  <inkml:trace contextRef="#ctx0" brushRef="#br0" timeOffset="59664.4126">7488 15928,'0'0,"-53"53,53-27,-27 27,27 0,0 26,-53-26,53 0,0 0,0 0,0 0,27-27,-1 54,54-80,-27 0</inkml:trace>
  <inkml:trace contextRef="#ctx0" brushRef="#br0" timeOffset="60097.4374">7779 16060,'53'0,"26"0,-52 0,-1 0,27 0,-27 0,27 106,-53-80,0 27,-53 0,27 26,-27-52,53-1,-53 27,53 0,0-26,0-27,53 53,0-53,0 0,0 0</inkml:trace>
  <inkml:trace contextRef="#ctx0" brushRef="#br0" timeOffset="60353.452">7699 16298,'0'0,"27"0,52 0,-26 0,27 0,-1 0,0 0,-26 0,0 0,-26-26</inkml:trace>
  <inkml:trace contextRef="#ctx0" brushRef="#br0" timeOffset="60599.4661">8414 16113,'53'53,"-53"0,53-27,-53 27,0 26,0-52,0 26,0 0,-53 0,26-27,27 27,-53-53</inkml:trace>
  <inkml:trace contextRef="#ctx0" brushRef="#br0" timeOffset="60877.482">8916 16404,'27'0,"-27"-27,53 27,0 0,0 0,-53 27</inkml:trace>
  <inkml:trace contextRef="#ctx0" brushRef="#br0" timeOffset="61019.4901">8943 16748,'53'0,"0"0,-27 0,1 0,26 0</inkml:trace>
  <inkml:trace contextRef="#ctx0" brushRef="#br0" timeOffset="63629.6393">10319 16219,'0'-27,"0"1,-27 26,1 0,-1 0,-52 53,26 0,0-27,0-26,27 79,-27-52,79 26,1-53,26 0,26 26,-26-26,26 53,-26-53,-53 27,53-27,-53 26,0 53,-79-52,26 26,-26-53,-1 53,-26-53,53 79,27-79,-27 53,53-27,27-26,78 0,1 0,26 0,27 0,26 0,27 53,-27-53,-79 0,-26 0,-28 0,-25 0,-1 0,-26 0</inkml:trace>
  <inkml:trace contextRef="#ctx0" brushRef="#br0" timeOffset="64589.6943">9551 17251,'0'0,"0"79,0-53,0 1,0-1,0-26,0 80,0-54,27-26,-27-26,53-54,-27 54,27 26,-26 0,-1 0,-26 26,0 27,27-53,-27 80,0-28,53-52</inkml:trace>
  <inkml:trace contextRef="#ctx0" brushRef="#br0" timeOffset="64905.7124">10081 17356,'26'0,"53"0,-26 27,-26-1</inkml:trace>
  <inkml:trace contextRef="#ctx0" brushRef="#br0" timeOffset="65077.7222">10134 17594,'26'0,"0"0,27 0,0 0,-53 53,27-53</inkml:trace>
  <inkml:trace contextRef="#ctx0" brushRef="#br0" timeOffset="65391.7402">10557 17489,'53'0,"-27"0,27 0,0 53,0-53</inkml:trace>
  <inkml:trace contextRef="#ctx0" brushRef="#br0" timeOffset="65931.7711">11245 17409,'0'0,"-27"0,27 27,-53-27,27 79,-27-79,53 53,-53-53,27 0,26 0,0-53,0 53,0-26,26 26,80 0,-80 0,1 0,26 0,-53 26,53-26,-53 53,26-27,1-26,-27-26,0-27,0 27,0-27,0 26,0-26,0 53,-27 0,1 0</inkml:trace>
  <inkml:trace contextRef="#ctx0" brushRef="#br0" timeOffset="67057.8355">10583 15716,'0'26,"0"1,-53 26,1-27,25 27,-26-26,27-27,-27 26,26-26,1 0,26-53,0 27,0-27,0 26,0 27,79 0,-26 27,0 26,-26-27,25 27,-25-53,-1 27,27-27,-26 0,26 0,-53 0,0-27,0-52,0 26,0 26,0 1,0-27,-27 53,-26 0,53 26,0 27</inkml:trace>
  <inkml:trace contextRef="#ctx0" brushRef="#br0" timeOffset="68333.9084">11615 16060,'0'-53,"0"53,-53 0,0 0,0 0,1 0,-1 0,-27 26,54-26,26 27,0 26,0 26,0-52,79 26,-26-27,0 27,26-27,-52 27,-27 0,53 0,-53 0,0 0,-53-27,26-26,1 53,-27-53,27 0,-1 0,27-53,0 27,-53 0,53-27,0 26,27 1,26-54,-27 80,-26-26,53 26,-27 0,27 0,-26 0,26 0</inkml:trace>
  <inkml:trace contextRef="#ctx0" brushRef="#br0" timeOffset="68879.9397">12012 16007,'0'-53,"0"53,-53 0,27 53,-27 26,53-52,0 52,0-26,0 0,0 0,0 0,0 0,0 26,0-26,0 0,0-27,0 27,0 0,26-53,-26 27,0-1,27-26,-27 53,53-53,-27 0,27 0,-27-53</inkml:trace>
  <inkml:trace contextRef="#ctx0" brushRef="#br0" timeOffset="69225.9595">12277 16510,'0'26,"0"27,0-26,0-1,26-26,-26-26,53-1,-53-52,27 52,25-26,-25 53,26 27,-53-1,0 27,26-53,-26 80</inkml:trace>
  <inkml:trace contextRef="#ctx0" brushRef="#br0" timeOffset="69698.9865">12621 16060,'0'-27,"26"27,-26 0,27 0,-27 53,52 0,-52-26,0-1,0 27,27 26,-27-26,0 0,0 0,0 27,0-27,0-1,0 1,0 0,0 0,0 27,0-28,0-25,0-27,0 26,-53-26,27 0,-27 0,26 0,-26 0,53-53</inkml:trace>
  <inkml:trace contextRef="#ctx0" brushRef="#br0" timeOffset="70311.0216">13203 16272,'0'-27,"0"27,79 0,0 27,-52-27,26 52,0 1,-53-26,0 26,0-27,0 1,-27 26,-26-27,27 27,-27-53,53 53,0 0,0 0,53-53,26 53,1-53,-1 0,-26 0</inkml:trace>
  <inkml:trace contextRef="#ctx0" brushRef="#br0" timeOffset="70546.035">13176 16589,'53'0,"-26"0,-1 0,53 0,-26 0,27 0,-1 0,-26 0,-26 0</inkml:trace>
  <inkml:trace contextRef="#ctx0" brushRef="#br0" timeOffset="71078.0655">13097 15954,'26'0,"54"0,-54 0,1 0,26 0,-27 0,0 0,27 0</inkml:trace>
  <inkml:trace contextRef="#ctx0" brushRef="#br0" timeOffset="71445.0864">13467 15822,'80'26,"-54"27,-26 0,53 0,-53-27,27-26,25-26,-52 0,53-27,-26 26,52 27,-79 53,0 0,27-27,-27 1,0 26,0-27</inkml:trace>
  <inkml:trace contextRef="#ctx0" brushRef="#br0" timeOffset="73506.2043">14288 16563,'0'0,"79"0,-53 0,27 0,0 0,-53 26,0 1</inkml:trace>
  <inkml:trace contextRef="#ctx0" brushRef="#br0" timeOffset="73672.2137">14367 16907,'79'0,"-52"0,-1 0,27 0,-26-27,-1 27,27 0,-27 0</inkml:trace>
  <inkml:trace contextRef="#ctx0" brushRef="#br0" timeOffset="74615.2677">15425 16404,'0'-53,"0"53,0-27,27 27,26 0,0 0,-1 0,1 53,0-53,-53 53,27-26,-27 26,0 26,-27 27,1-27,-27-26,26 27,27-54,0 0,0 27,27 0,26-53,26 0,-26 0,26 0</inkml:trace>
  <inkml:trace contextRef="#ctx0" brushRef="#br0" timeOffset="74841.2807">15478 16748,'0'0,"53"0,-26 0,25 0,1 0,0 0,0 0,0 26,-26-26</inkml:trace>
  <inkml:trace contextRef="#ctx0" brushRef="#br0" timeOffset="75591.3236">15081 15981,'0'-27,"27"27,26 0,-27 0,27 0,-27 0,27 0,-26 0,-1 0</inkml:trace>
  <inkml:trace contextRef="#ctx0" brushRef="#br0" timeOffset="75960.3447">15690 15742,'0'0,"0"27,-27-1,27 1,0 52,0-26,0-26,0-1,0 27,0-27,0 1,0-27</inkml:trace>
  <inkml:trace contextRef="#ctx0" brushRef="#br0" timeOffset="76289.3634">15981 15875,'0'0,"-27"53,27-27,0 1,0 25,0 1,27-53,26 0,-53-26,0-27,0 27,0-1,0-26,0 53,0-26,-53 26</inkml:trace>
  <inkml:trace contextRef="#ctx0" brushRef="#br0" timeOffset="76709.3876">16272 15716,'0'53,"0"-27,0 27,26 0,-26 27,0-54,0 27,0 0,-53 26,27-52,-53 26,52-53</inkml:trace>
  <inkml:trace contextRef="#ctx0" brushRef="#br0" timeOffset="77325.4227">16589 16510,'53'0,"0"0,-26 0,26 0,0 26,-27-26,-26 53,0-26,0-1</inkml:trace>
  <inkml:trace contextRef="#ctx0" brushRef="#br0" timeOffset="77481.4317">16854 16907,'26'0,"1"0,26 0</inkml:trace>
  <inkml:trace contextRef="#ctx0" brushRef="#br0" timeOffset="79251.533">17621 16192,'0'53,"0"0,0-27,0 27,0 0,0 27,0-27,0-27,0 27,0 0,0-27,0 1,0-27,0 53</inkml:trace>
  <inkml:trace contextRef="#ctx0" brushRef="#br0" timeOffset="81662.6709">20055 15795,'0'-26,"0"-27,-26 53,-27 0,27 26,-27-26,53 53,-53-53,53 53,0 0,0 0,0-26,53 25,0-25,0 26,-1-27,28 27,-54-26,-26-1,53 27,-53-27,0 27,-26-53,-1 0,1 27,-27-27,0 0,53 0,-26 0,26-53,0-26,0 52,0 27,0-26,26 26,-26-53,79 53,-52 0,26-27</inkml:trace>
  <inkml:trace contextRef="#ctx0" brushRef="#br0" timeOffset="82261.7051">20690 15716,'0'-27,"0"27,-26 0,0 0,-27 0,53 0,-27 0,27 27,0 26,0-27,0 27,0 0,0 27,0-28,0 1,0 0,0 0,0 0,0-26,0-1,0 27,0 0,53-27,-26-26,-1 0,27 0,-27 0,27 0</inkml:trace>
  <inkml:trace contextRef="#ctx0" brushRef="#br0" timeOffset="82613.7253">20902 16192,'0'53,"0"0,27-53,25 0,-25-26,-27-1,53 1,-53-27,26 26,1 27,26 0,-53 0,26 53,-26 0,0 0</inkml:trace>
  <inkml:trace contextRef="#ctx0" brushRef="#br0" timeOffset="83071.7515">21352 15875,'53'26,"-27"27,-26-26,0-1,53-26,-53 79,0-52,0-1,0 27,0-26,0-1,0 1,0 52,0-26,0-27,0 1,-26-27,-1 0</inkml:trace>
  <inkml:trace contextRef="#ctx0" brushRef="#br0" timeOffset="83887.7981">21855 16245,'26'0,"1"0,52 0,0 0,27 0,0 0,26 0,-52 0,-1 0,-53 0,1 0,-27 0</inkml:trace>
  <inkml:trace contextRef="#ctx0" brushRef="#br0" timeOffset="84135.8122">22595 16060,'0'26,"0"27,27-53,-27 53,26-53,-26 27,0 26,0-27,-53 80,-52-80,52-26</inkml:trace>
  <inkml:trace contextRef="#ctx0" brushRef="#br0" timeOffset="84795.8501">21934 15981,'-53'26,"0"27,0-27,27 27,-27-53,53 53,-27-53,27 27,0 26,0-53,0 26,80-26,-54 26,54 27,-1-26,-26 52</inkml:trace>
  <inkml:trace contextRef="#ctx0" brushRef="#br0" timeOffset="85626.8976">23363 15875,'0'53,"0"26,0-26,-27 0,27 26,0-52,0-1,0 1,0 25,0-25,0 26</inkml:trace>
  <inkml:trace contextRef="#ctx0" brushRef="#br0" timeOffset="86791.9641">23918 14949,'0'0,"0"-53,-53 53,1 26,25-26,27 27,-26-27,26 53,0-27</inkml:trace>
  <inkml:trace contextRef="#ctx0" brushRef="#br0" timeOffset="91973.2606">22225 15002,'-26'0,"-27"0,26 0,27 52</inkml:trace>
  <inkml:trace contextRef="#ctx0" brushRef="#br0" timeOffset="96121.4978">18547 17542,'-53'0,"27"0,26 0,0-27,0-26,-27 53,27-26,27 26,-1 0,54 0,-27 0,0 0,26 0,0 0,1 0,-27 0,0 0,-53-27,26 27,-26 0,-26 53,26 0,-80-26,27 52,-53-26,-26 26,53 1,-27-27,53 26,0-53,53 27,-26-53,26 27,0-27,0 0,79 0,-79-53,79 53,-52 0,-1-27,27 27,-26 0,26 0,26 0,-53 53,27 0,-53-26,27-27</inkml:trace>
  <inkml:trace contextRef="#ctx0" brushRef="#br0" timeOffset="96517.5205">18521 17674,'26'0,"27"26,0-26,27 0,-28 0,-25 0,26 0,0 0,26-26,-26 26,-27 0,27-27</inkml:trace>
  <inkml:trace contextRef="#ctx0" brushRef="#br0" timeOffset="97044.5507">18653 17065,'0'-26,"27"26,26 0,-27 0,0 0,27 0,-26 0,26 0,0 0,-27 0</inkml:trace>
  <inkml:trace contextRef="#ctx0" brushRef="#br0" timeOffset="97298.5652">19050 16801,'0'53,"0"0,0 26,0 0,0-26,0 0,0-26</inkml:trace>
  <inkml:trace contextRef="#ctx0" brushRef="#br0" timeOffset="98287.6218">19711 17171,'0'-26,"0"-27,0 53,0-27,-52 27,-1 0,0-26,0 26,26 0,27 0,0 79,0-52,0 26,0 0,0-1,0 28,0-1,0 27,0-27,0 1,0-1,0 1,0 25,0-52,0 0,0-26,0 26,0-1,0-25,0-1,0 27,0-26,27-27,26 0,0 0,0 0,-1 0,28 0,-27 0,0-53,0 53,-53-27,53-26</inkml:trace>
  <inkml:trace contextRef="#ctx0" brushRef="#br0" timeOffset="99233.6759">20082 17251,'26'0,"54"0,-54 0,1 0,26 0,-27 0,0 0</inkml:trace>
  <inkml:trace contextRef="#ctx0" brushRef="#br0" timeOffset="99555.6943">20532 16959,'0'-52,"0"78,0 0,0 1,0 26,0 26,0-52,0-1,0 27,0-26,0-1,0 27,53-53,-53 26</inkml:trace>
  <inkml:trace contextRef="#ctx0" brushRef="#br0" timeOffset="100378.7414">21114 16959,'0'-26,"0"0,0-27,0 53,-53 0,0 0,26 0,1 0,-27 53,0-1,53 1,0-26,0-27,53 0,0 0,-27 0,27 0,-53 0,53-27,-26 27,-27 27,0-1,0 1,0 26,0 0,0-27,0 27,0-27,0 1,-27 26,27-27</inkml:trace>
  <inkml:trace contextRef="#ctx0" brushRef="#br0" timeOffset="100948.774">20267 17489,'0'0,"79"0,1 0,26 0,0 0,52 0,-25 0,25 0,-25 0,-1 53,-26-53,0 0,-1 52,-52-52,-26 0,26 0,-27 0,1 0</inkml:trace>
  <inkml:trace contextRef="#ctx0" brushRef="#br0" timeOffset="101308.7945">20902 17700,'0'27,"0"26,0-27,0 54,0-54,0 0,0 27,27-26,-1-1,0-26,-26-26,0-1,0 1,0-27,-26 53,26-26,-53 26</inkml:trace>
  <inkml:trace contextRef="#ctx0" brushRef="#br0" timeOffset="102502.8628">21167 17647,'-53'0,"0"0,26 80,-26-1,1 1,25 25,27-52,0 0,0-26,0 26,27-27,-1-26,27 0,-53 0,53 0,-53-53,0 0,0 27,0-27,-27 53,1 0,-1 0,-25 0,52 0</inkml:trace>
  <inkml:trace contextRef="#ctx0" brushRef="#br0" timeOffset="103252.9057">21669 17012,'0'-26,"27"52,-27 54,26-27,-26 26,0 0,0 1,53-1,-53 53,0-52,0-1,0 1,53-27,-53-1,0 1,0 0,0-26,0 26,0 0,-26-53</inkml:trace>
  <inkml:trace contextRef="#ctx0" brushRef="#br0" timeOffset="103552.9228">22146 17436,'26'0,"1"0,25 0,-25 0,-27 0</inkml:trace>
  <inkml:trace contextRef="#ctx0" brushRef="#br0" timeOffset="103686.9305">22172 17647,'79'0,"-52"0,26 0</inkml:trace>
  <inkml:trace contextRef="#ctx0" brushRef="#br0" timeOffset="104429.9731">22516 17145,'0'0,"53"0,-27 0,1 0,52-27,-26 27,-26 0,-27-53</inkml:trace>
  <inkml:trace contextRef="#ctx0" brushRef="#br0" timeOffset="104744.9911">22860 16907,'0'26,"0"0,0 1,0 26,0-27,0 1,0 26,0-27,26 1,27 26</inkml:trace>
  <inkml:trace contextRef="#ctx0" brushRef="#br0" timeOffset="105263.0207">23336 16774,'0'-26,"0"-27,0 0,-26 53,-1 0,-26 26,1-26,25 80,-26-27,53 0,0-53,80 0,-28 0,-25 0,-1 0,-26 26,0 1,0 25,53-25,-53-1,0 54,0-54</inkml:trace>
  <inkml:trace contextRef="#ctx0" brushRef="#br0" timeOffset="105826.0529">22701 17489,'27'0,"-1"0,27-27,26 27,54 0,-1 0,53-106,0 106,-26 0,0-53,-53 53,-53 0,-27 0,-26 27,0-27</inkml:trace>
  <inkml:trace contextRef="#ctx0" brushRef="#br0" timeOffset="106193.0739">23521 17436,'0'53,"-26"0,-27-1,27 28,26 26,-53-27,53-26,0-27,0 27,0-53,53 53,-27-53,27 0,-27-26,-26-1,0 1,0 26,-52-53,25 53,-26 0,0 0,27 0</inkml:trace>
  <inkml:trace contextRef="#ctx0" brushRef="#br0" timeOffset="107858.1692">24315 17171,'-53'0,"53"0,0-26,0-27,0 26,0 1,27 26,-1 0,1 0,52 53,0-53,1 0,-1 0,1 0,-1 0,-26 0,-53-27,-80 80,1-26,26 52,-26 0,-1 54,1-27,0-54,52 28,-26-54,53 1,-26-27,26 53,53-53,0 0,26 0,0 0,1 26,-27-26,0 0,0 0,-27 0,-26 53,26-53,-26 27</inkml:trace>
  <inkml:trace contextRef="#ctx0" brushRef="#br0" timeOffset="108158.1863">24368 17409,'53'0,"-26"0,-1 0,27 0,26 27,-52-27,-1 26,27-26,-26 0,-1 0</inkml:trace>
  <inkml:trace contextRef="#ctx0" brushRef="#br0" timeOffset="108675.2159">24289 16616,'26'0,"54"0,-27 0,-27 0,53 0,-52 0,26 0</inkml:trace>
  <inkml:trace contextRef="#ctx0" brushRef="#br0" timeOffset="108886.228">24818 16351,'0'53,"0"-27,0 27,53 53,-53-27,0-26</inkml:trace>
  <inkml:trace contextRef="#ctx0" brushRef="#br0" timeOffset="110253.3062">25241 17092,'0'-53,"0"26,0 1,0 26,-53 0,27 0,-27 0,27 0,-27 26,26 27,27 0,0-26,0-1,-53 54,53-54,0 27,0 0,0 0,0 26,27-26,-27 0,0-27,26 54,-26-54,0 1,0 26,53-53,-53 53,27-53,-1 0,27 0,-27 0,27-80,0 54</inkml:trace>
  <inkml:trace contextRef="#ctx0" brushRef="#br0" timeOffset="110531.3221">25585 17198,'0'0,"0"26,0 1,0 25,0-25,0 26,-53-27,53 1,0 26,0-27,0 27,0-27,27-26</inkml:trace>
  <inkml:trace contextRef="#ctx0" brushRef="#br0" timeOffset="111077.3533">25770 16854,'53'0,"0"79,0 0,-53-26,0 0,0-26,0 26,0 0,0 26,0-26,0 26,-26-26,26 0,0 26,0-26,0 0,0-26,0 26,0-27,-27-26</inkml:trace>
  <inkml:trace contextRef="#ctx0" brushRef="#br0" timeOffset="111363.3696">26273 17277,'27'0,"26"0,-27 0,0 0,-26 26</inkml:trace>
  <inkml:trace contextRef="#ctx0" brushRef="#br0" timeOffset="111497.3773">26405 17594,'53'0,"0"0,-26 0</inkml:trace>
  <inkml:trace contextRef="#ctx0" brushRef="#br0" timeOffset="112488.434">26723 16933,'0'-53,"53"53,-27 0,1 0,26 0,-27 0,1 0,26 0,26 0,-53 0</inkml:trace>
  <inkml:trace contextRef="#ctx0" brushRef="#br0" timeOffset="112780.4507">27252 16616,'-26'0,"26"52,0-25,0 26,0-27,0 1,0-1,26 27,-26-26,27 25,-27-25,26-27</inkml:trace>
  <inkml:trace contextRef="#ctx0" brushRef="#br0" timeOffset="113327.482">27649 16616,'0'-27,"0"-26,0 27,-26 26,-1-53,-26 53,0 26,27 27,26 0,0 26,0-79,53 27,0-27,-27 0,27 0,-53 0,26 0,-26 0,53 53,-53-27,0 1,0 26,0 0,0-1,0-25</inkml:trace>
  <inkml:trace contextRef="#ctx0" brushRef="#br0" timeOffset="113837.5112">27067 17198,'79'-27,"-26"27,0 0,26 0,1 0,26 0,-27 0,0 0,27 0,-26 0,-27 0,-1 0,1 0,-26 0,-27 0</inkml:trace>
  <inkml:trace contextRef="#ctx0" brushRef="#br0" timeOffset="114256.5351">27596 17251,'0'52,"0"1,-79 0,52 27,-26 25,53-25,-53-1,53-26,0 0,0 0,53-27,-26-26,-1 0,27 0,-26 0,-27 0,53-52,-53 25,0 1,0-27,0 53,-53 0,0 0,26 0,1 0</inkml:trace>
  <inkml:trace contextRef="#ctx0" brushRef="#br0" timeOffset="115376.5992">28496 16854,'0'-27,"0"-26,0 53,-53 0,0 0,0 0,26 0,27 27,0 52,0-26,0-27,0 1,0 26,0 0,0 0,53 26,-53 0,80-26,-80 0,26 0,-26 0,0 0,-26-27,-27-26,53 0,-27 0,27-52,0 25,0-26,0 27,0-27,27-27,-1 80,27-26,-26 26,-1-26,27 26,-27 0,-26-53</inkml:trace>
  <inkml:trace contextRef="#ctx0" brushRef="#br0" timeOffset="115873.6276">29078 16589,'0'-53,"-80"53,27 0,27 0,-27 27,53-1,-53 1,53 52,-26-26,26 0,0 0,0 26,0 0,0 27,0-26,0-1,0 0,0-26,0-26,0 26,53-27,-53 27,0 0,26-53,-26 26,27-26,25 0,1 0,-26 0,26-26</inkml:trace>
  <inkml:trace contextRef="#ctx0" brushRef="#br0" timeOffset="116267.6502">29210 17092,'0'26,"0"1,0-1,0 27,53 0,-53-27,0 27,26-53,-26 27,27-54,-27-52,53 0,-53 26,26 53,-26-53,53 53,-26 79,-27-52,0-1,53 27,-53 0,0-27</inkml:trace>
  <inkml:trace contextRef="#ctx0" brushRef="#br0" timeOffset="116949.6892">29686 16695,'0'-53,"0"27,27 26,-1 0,-26 26,27-26,-27 53,0 0,53-27,-53 1,0 26,0 0,0-1,0 1,0 27,0-1,0 27,26 0,-26-27,0 1,0-1,0 0,0-26,0-26,0-1,0-26,-53 0,53 0,-53-26,53-54,0 54,0-54</inkml:trace>
  <inkml:trace contextRef="#ctx0" brushRef="#br0" timeOffset="117137.6999">30321 17277,'53'0,"-53"0</inkml:trace>
  <inkml:trace contextRef="#ctx0" brushRef="#br0" timeOffset="118059.7527">28654 18256,'0'-27,"27"27,26 0,53 27,79-27,26 53,81-53,-1 0,26 0,-26 0,-106 0,-79 0,-53 0,-106 0,-26 0,-1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1024" units="cm"/>
        </inkml:traceFormat>
        <inkml:channelProperties>
          <inkml:channelProperty channel="X" name="resolution" value="28.31858" units="1/cm"/>
          <inkml:channelProperty channel="Y" name="resolution" value="28.36565" units="1/cm"/>
        </inkml:channelProperties>
      </inkml:inkSource>
      <inkml:timestamp xml:id="ts0" timeString="2021-06-02T05:39:12.100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1323 529,'0'53,"0"-27,0 1,0 52,0-26,0 0,0 0,0 0,0-27,0 1,0-1,0 53,0-52,0-1</inkml:trace>
  <inkml:trace contextRef="#ctx0" brushRef="#br0" timeOffset="403">1085 370,'-53'0,"106"0,0 0,53 0,-27 0,27 0,0 0,-1 0,1 0,-26 0,-1 27,-53-27,1 0,26 0,0 0,-27 0</inkml:trace>
  <inkml:trace contextRef="#ctx0" brushRef="#br0" timeOffset="1192">1667 608,'-53'0,"53"27,0 52,0 27,0 26,0-52,0-1,0 0,26-26,1 0,-27-26,53-27,-27 0,-26 0,53-53,-53 0,0 0,0 0,27 79,-27 1,79 26,0-27,-26-26,27 80,-27-80,26 0,-53 0,1-27,-27 1,53-1,-53-26,0 27,0-1,-53-26,26 53,27 27,0 26,0-27,27 1,-27 26,53-27,-53 27,79-53,-52 53,26-53,-1 26,28-26,-27 0</inkml:trace>
  <inkml:trace contextRef="#ctx0" brushRef="#br0" timeOffset="3313">3466 423,'0'-53,"0"27,0-27,-26 53,26-27,-53 27,26 0,27 0,-53 0,53 80,-79-1,79-26,0 26,0 1,0-1,0 0,0 1,53 26,-53-27,53 0,-53-26,53 27,-53-54,0 1,0 26,0-53</inkml:trace>
  <inkml:trace contextRef="#ctx0" brushRef="#br0" timeOffset="3583">3149 1005,'26'0,"53"0,-52 0,26 0,0 0,26 0,-26 0,0 0,0 0,0 0</inkml:trace>
  <inkml:trace contextRef="#ctx0" brushRef="#br0" timeOffset="4025">3863 714,'0'53,"0"-27,0 54,0-27,0 0,53 0,-53 26,0-53,26 1,-26 26,53-53,-53 26,27-26</inkml:trace>
  <inkml:trace contextRef="#ctx0" brushRef="#br0" timeOffset="4543">4022 608,'0'-53,"0"80,0-1,0 27,0 0,26-53,-26 79,80-52,-54-27,27 79,-27-79,-26 53,53-53,-53 80,53-54,-53 27,0-27,0 1,27 26,-27-27,0 1,0-54,53 1,-53-27,26 26,-26 1,26 26,-26-79,53 79,-53-27,27 1,26 26,-27 0</inkml:trace>
  <inkml:trace contextRef="#ctx0" brushRef="#br0" timeOffset="4978">4868 1217,'0'0,"0"-27,53-26,-26 27,26-53,-27 26,27 0,-53 26,26-26,-26 27,-26 26,0 0,-1 0,27 0,0 26,0 27,53-26,26 26,54 0,-27-1,-1-25,-78-27,-27 79,0-26,0-26,-53 26,-53-27,27-26,26 53,26-53</inkml:trace>
  <inkml:trace contextRef="#ctx0" brushRef="#br0" timeOffset="5262">5689 688,'52'26,"-52"1,27 25,-27 28,53-1,-53 1,0 25,53 28,-53-54,0 0,0 1,0-27,0-27</inkml:trace>
  <inkml:trace contextRef="#ctx0" brushRef="#br0" timeOffset="5473">5715 1137,'26'0,"1"0,26 0,-27 0,27 0,0 0,0 0,0 53,0-53</inkml:trace>
  <inkml:trace contextRef="#ctx0" brushRef="#br0" timeOffset="9733">7038 714,'0'-53,"0"27,0-1,-27 27,1 0,0 0,-27 27,53-1,-53 27,53-26,0 25,0 1,53-53,0 53,26-53,-26 53,0 0,0-26,-53 25,0-25,0-1,0 27,-27-26,-26 26,0-53,0 26,1-26,25 0,27-53</inkml:trace>
  <inkml:trace contextRef="#ctx0" brushRef="#br0" timeOffset="10273">7329 370,'0'53,"0"26,53 1,-53 52,0 27,53-27,-53-26,79 0,-79-53,53 0,-53-27,27-52,-27-27,0 0,0-27,0 54,0-1,26 27,27 0,-53 0,53 0,-53 53,53-53,-53 80,53-54,-53 27,26-53,-26 53,53-53</inkml:trace>
  <inkml:trace contextRef="#ctx0" brushRef="#br0" timeOffset="10543">8043 1005,'0'27,"0"-1,0 27,0 0,0 0,0-27,0 27,0-26,27 26,26-53,0 0,0 0,-1-27,1-26,-53-26</inkml:trace>
  <inkml:trace contextRef="#ctx0" brushRef="#br0" timeOffset="10714">8202 714,'0'-26,"0"-1,0 54</inkml:trace>
  <inkml:trace contextRef="#ctx0" brushRef="#br0" timeOffset="11128">8678 635,'0'-53,"0"0,-26 53,26-53,-27 53,27-53,-26 53,-27 0,27 79,26-26,0 27,0 52,0 27,0-53,0-1,0 1,0-26,0-1,0-26,0 26,0-52,0-1,0 27,0-26</inkml:trace>
  <inkml:trace contextRef="#ctx0" brushRef="#br0" timeOffset="11352">8308 1111,'0'-27,"53"27,53 0,-80 0,1 0,26 0,26 0,-26 0,-27 0,1 0</inkml:trace>
  <inkml:trace contextRef="#ctx0" brushRef="#br0" timeOffset="11713">9208 608,'0'53,"0"-26,0 26,0 26,0 27,0-27,26 27,-26-27,26-26,-26 0,53 0,-53-26,27-27</inkml:trace>
  <inkml:trace contextRef="#ctx0" brushRef="#br0" timeOffset="11892">9049 926,'0'0,"53"0,26 0,0 0,27 0,-26 0,-27 0</inkml:trace>
  <inkml:trace contextRef="#ctx0" brushRef="#br0" timeOffset="13902">10160 423,'-53'0,"53"-53,0 27,0 26,0 79,0 0,0 27,0 0,0 0,0 53,0 26,0-79,0-27,0-26,0 0,0 0,0-27</inkml:trace>
  <inkml:trace contextRef="#ctx0" brushRef="#br0" timeOffset="14254">10134 714,'52'0,"-25"0,-1 0,54 0,-54 53,-26-27,0 27,0 53,-53-79,27 26,-27 26,53-26,-27-27</inkml:trace>
  <inkml:trace contextRef="#ctx0" brushRef="#br0" timeOffset="15536">10451 820,'0'-27,"0"1,0 26,0 0,53 0,0 53,-53 0,53-27,-53 1,53 26,-53-27,0 27,26-27,-26 1,0 52,0-79,-53-26,53-1,0-26,0-26,0 53,27-1,52-52,-26 79,-53-27,26 27,-26 0,53 0,-53 80,0-27,0 0,53-1,-53 28,53-27,27 0,-54-53,1 0,25 0,-25 0,-27 0,53-106,-53 0,0 27,-27-1,-26 27,27 27,0 26,-54-53,54 53,-1 0,-52 26,79 27,0-26,53-27,-27 0,1 0,26 0,-27 0,27-53,-27 53,1-79,26 52,-53 1,26-27,-26 0,53 26,-53 54,0-1,0 27,27 53,-27-27,0 1,0 26,53-1,-53 54,0-53,52 0,-52-27,0-26,0 0,27-27,-27 27,0-79,0-1,0 1,0-27,0-26</inkml:trace>
  <inkml:trace contextRef="#ctx0" brushRef="#br0" timeOffset="15912">11430 741,'0'-53,"0"53,53 53,-27-27,-26 0,80 27,-80-26,0 26,0-27,0 27,-53-53,26 53,1-53,-27 0,53 26,-26-26</inkml:trace>
  <inkml:trace contextRef="#ctx0" brushRef="#br0" timeOffset="17344">11668 1005,'53'0,"0"0,-27 0,27 0,0-26,-26 26,26 0,-53-27,26 27,-26-79,53 79,-53-27,26 1,-26-27,53 27,-53-1,-26-26,-1 53,-25 0,25 0,27 27,-26-27,26 53,-53-1,53 1,0-26,0 26,0-27,0 1,26-27,-26 53,27-53,26 26,-1-26,1 0,-26 0,-1 0,54-26,-80-27</inkml:trace>
  <inkml:trace contextRef="#ctx0" brushRef="#br0" timeOffset="17635">12356 873,'0'-27,"79"27,-26 27,-26 26,26-27,-27 27,-26-26,80-1,-80 27,0-27,0-26,0-53,0 1,-27-1,27 0,0 0,27 26,-1 27,27 0,-27 0,27 0</inkml:trace>
  <inkml:trace contextRef="#ctx0" brushRef="#br0" timeOffset="17966">13018 423,'0'-26,"0"-27,0 26,0 54,0 52,26 0,-26 1,0 26,0-27,53 0,-53 1,53-1,-53 0,0-26,26 0,-26-26,27-27,26 53</inkml:trace>
  <inkml:trace contextRef="#ctx0" brushRef="#br0" timeOffset="18416">13467 979,'0'26,"27"27,-27 0,26-53,-26 53,53-53,-26 0,-27 0,26-53,-26 0,53 0,-53-26,53 26,-53 0,53 53,-27 26,-26 27,0-26,0-1,0 54,0-28,0 1,0 27,0-1,0 53,-53-52,53-54,-26-26,26 53,-79-53,52 0,1 0,-27-53,26 0,-26-52,53-54</inkml:trace>
  <inkml:trace contextRef="#ctx0" brushRef="#br0" timeOffset="18754">12806 555,'-27'0,"-26"0,53 0,0 53,53-53,27 0,26 0,-1 53,28-53,-27 0,26 27,-106-27</inkml:trace>
  <inkml:trace contextRef="#ctx0" brushRef="#br0" timeOffset="23406">15081 635,'0'-53,"0"26,0 27,-53 53,27 0,26 27,-79 52,79-26,-53-1,53 1,0-26,26-1,27-26,26 26,54-79,105 53,-53-53</inkml:trace>
  <inkml:trace contextRef="#ctx0" brushRef="#br0" timeOffset="24349">16748 873,'-26'0,"26"-53,-27 53,27-79,-26 79,26-27,-53 27,0 0,26 0,-25 27,-1-1,26 27,-26 0,53-27,-26 27,26 0,53-26,0-27,26 0,-26 0,26-53,-52 26,26-52,-53 26,53-26,-53-1,0 1,0-1,0 54,0-1,0 54,0 26,0 0,0 26,53-26,-53 0,52 0,1 26,0-52,27-27,25 0,28 0,-54 0,-26-27,0-26,-53-26,26 26,-26 27,0 26,0-53,-52 53,-1 0,26 26,27 1,-53 26,53-27,0 0,0 27,0-26,53-27,-26 53,-1-53,53 0,-52 53,-1-53,-26 26</inkml:trace>
  <inkml:trace contextRef="#ctx0" brushRef="#br0" timeOffset="24820">17780 1032,'-26'0,"52"-27,0 1,27-54,0 1,0 0,-26-27,-27 26,53 1,-53 0,0 26,0 0,-27 53,27 26,-53 1,0 26,53-1,-26 1,26 0,0 27,0-1,0 0,0 1,0-27,0 0,106 26,-106-53,53-26</inkml:trace>
  <inkml:trace contextRef="#ctx0" brushRef="#br0" timeOffset="25377">18468 820,'0'-53,"0"27,-27 26,1-27,-27 27,0 0,27 27,-27-1,53 27,-27-27,27 1,0 52,0-52,0-27,27 0,26 0,-27 0,1 0,26 0,-27-53,-26 26,53 27,26 80,-52-80,26 53,0-53</inkml:trace>
  <inkml:trace contextRef="#ctx0" brushRef="#br0" timeOffset="25781">18759 846,'0'0,"26"53,-26-26,53-27,-53 53,80-53,-54 0,-26-27,27-26,-27 27,0-27,53 53,-53 79,52-26,-52 0,0 0,0 26,0-52,0-1,0 1,-26 26,-27 0,0-53,0 26,27-26,-54 0,80 27</inkml:trace>
  <inkml:trace contextRef="#ctx0" brushRef="#br0" timeOffset="26195">19262 1243,'79'0,"-52"0,25-79,28 26,-54 0,-26 27,0-1,0 27,-53 0,0 0,27 0,0 0,26 53,-53 0,53-27,0 1,26 26,1-27,-1-26,53 53,-26-53,0 0,0 27</inkml:trace>
  <inkml:trace contextRef="#ctx0" brushRef="#br0" timeOffset="26711">20135 1032,'0'-27,"0"-26,0 27,0 26,-27 0,-52 0,26 0,-26 53,-27-27,53 27,53-27,-27 27,27-26,27 26,26-53,0 0,26 0,-26 0,0-27,0-26,-27 27,-26-27,53-53,-53 27,0-27,0 0,0 27,0 52,0-26,-26 53,26 27,0 26,0 0,0 26,0 0,0 1,0-1,26 27,-26-27,0 1,0-27,0 0,27-53</inkml:trace>
  <inkml:trace contextRef="#ctx0" brushRef="#br0" timeOffset="27589">21167 635,'0'-27,"-53"27,26 0,1 27,-27 26,26-27,27 27,0-27,0 1,0-1,27 27,26 0,53-26,-53 26,-27-53,-26 52,0-25,0-27,-79 0,-1 0,1 0,26 0</inkml:trace>
  <inkml:trace contextRef="#ctx0" brushRef="#br0" timeOffset="27829">21590 846,'0'-53,"0"27,0 52,0 1,0 26,0 0,26 0,-26-27,0 27,0-27,53-26,-53 27</inkml:trace>
  <inkml:trace contextRef="#ctx0" brushRef="#br0" timeOffset="28009">21775 476,'0'-53,"0"27,0 52</inkml:trace>
  <inkml:trace contextRef="#ctx0" brushRef="#br0" timeOffset="28925">22119 714,'0'0,"0"-26,-26 26,-27 0,26 0,1 0,-27 26,27-26,26 79,-27-79,27 27,0-1,27-26,25 0,1 0,-26 0,26 0,-53-26,79 26,-79 26,53 1,-53 26,53-27,-53 27,53 0,-53 0,0 0,0 26,0-26,-53 27,26-54,-25 27,25-53,1 26,-27-26,53-26,0-27,0-26,79-27,-26 26,26 1,1 53,26-27,-27 53,-26 0,-27 0,-26 53,0 26,0 0,0-26,0 0,0-26,27-54,26-52,-27 26,27 26,-26-26,-1 53,-26-26,53 26,-53 0,26 53,-26-27,0 1,53 26,-53-27,0 1</inkml:trace>
  <inkml:trace contextRef="#ctx0" brushRef="#br0" timeOffset="29571">23654 1137,'-53'-26,"0"26,26 0,1 0,-27 0,27 0,26 26,0 1,26-27,27 0,-27 0,1 0,26 53,-27-27,27 1,-26-27,-1 0,27 0,26 0,1 0,-27-53,0 0,-53-27,26-25,-26-54,0 53,0 53,0 0,0 27,-53 52,53 27,0 53,0 26,0-26,0 0,0 0,0-27,0-26,0-26,27-1,52-26,0 0</inkml:trace>
  <inkml:trace contextRef="#ctx0" brushRef="#br0" timeOffset="30567">24765 344,'26'-27,"-26"27,0 80,0 52,0 27,0-27,0 53,0-26,0-27,0 0,53-26,-53-26,0-27,0-1,0-78,53-80</inkml:trace>
  <inkml:trace contextRef="#ctx0" brushRef="#br0" timeOffset="31000">24818 714,'0'-26,"0"26,53 0,26 26,27 1,-27 25,1-25,-54 26,-26 0,0 0,0-53,-79 79,26-79,-26 26,-1-26,27 53,80-53</inkml:trace>
  <inkml:trace contextRef="#ctx0" brushRef="#br0" timeOffset="32299">25347 873,'0'-27,"0"-26,27 53,52 0,-79 27,26-27,-26 26,27-26,-27 53,0-26,26-27,-26 79,0-26,0-27,0 1,0-27,-26 0,-27-27,53 1,0-27,0 27,0-1,26 27,-26-53,80 53,-54 0,1 0,26 0,-27 0,27 27,0 26,-53 0,26-1,27 1,0-53,0 0,-53 0,53-53,-53 1,0 25,-53-26,27 53,-1-26,-26 26,27 0,-1 0,27 0,0 53,0-53,80-27,-27-26,-27 27,-26-27,53 0,-53 27,53 26,-53-27,26 27,1 0,-27-53,53 27,-53-1,0-26,0 80,26 52,-26 27,0 26,53 80,-53-53,106 52,-106 1,53-27,-53 0,79-26,-79-79,0-28,0-131,0 26,0-26,0 26,0 26,27-25,-27 25</inkml:trace>
  <inkml:trace contextRef="#ctx0" brushRef="#br0" timeOffset="32757">26538 846,'-53'-26,"53"26,0 26,0 27,0-53,0 27,53 26,-53 0,0-27,0 0,0-26,-53 80,0-80,0 53,27-53,-1 26,-52-26</inkml:trace>
  <inkml:trace contextRef="#ctx0" brushRef="#br0" timeOffset="33673">26485 873,'0'-27,"0"27,0-26,-27 26,27-27,-53 27,27 0,-27 0,0 27,53-1,-53 27,53 0,0 0</inkml:trace>
  <inkml:trace contextRef="#ctx0" brushRef="#br0" timeOffset="34682">26802 1058,'0'-26,"80"-27,-27 53,-27-80,27 27,-53 27,0-1,0 27,-53 0,27 0,-27 0,26 27,27 52,-26-79,26 53,0-26,0-1,0 27,0-27,53 27,0-53,-27 27,27-27,-27 0,1 0,-1 0,27 0,-26 0,26 0,-53-53,53 53,-53-53,26 53,53 79,-79-26,53 0,-53 0,53 27,-53-54,0 0,0-52,0 0,0-27,0-27,53 27,-53 27,27-27,26 0,-1 0,-25 53,26 0,-27 0,1 0,26 0</inkml:trace>
  <inkml:trace contextRef="#ctx0" brushRef="#br0" timeOffset="34993">28046 449,'-53'0,"53"27,0 26,0 0,0 0,0 53,0 26,0-26,0-27,0-26,0 0,26 0,1-27,52-26,-26-26</inkml:trace>
  <inkml:trace contextRef="#ctx0" brushRef="#br0" timeOffset="35383">28310 1084,'0'0,"0"53,53 0,-53-26,27 26,-1-53,54-27,-80 1,26-27,-26 26,53-26,-27 53,-26 53,0-26,27-1,-27 27,0-26,0-1,0 27,0 26,0-26,-53 0,0 27,-53-27,53-1,27-52,-1 0</inkml:trace>
  <inkml:trace contextRef="#ctx0" brushRef="#br0" timeOffset="35726">27940 741,'0'-27,"0"-26,-79 53,26 0,0 0,106 0,26 53,53-53,-52 53,-1-53,1 26,-1-26,0 80</inkml:trace>
  <inkml:trace contextRef="#ctx0" brushRef="#br0" timeOffset="36222">29025 820,'26'26,"1"1,26 52,-27-26,-26 0,79 0,-79 26,0 27,0-53,-26 0,0 0,-54 0,27-27,27-26,26 80</inkml:trace>
  <inkml:trace contextRef="#ctx0" brushRef="#br0" timeOffset="36477">29607 555,'53'0,"-53"27,0 52,-53 53,53-26,-79-26</inkml:trace>
  <inkml:trace contextRef="#ctx0" brushRef="#br0" timeOffset="36626">29501 1640,'0'0,"0"53</inkml:trace>
  <inkml:trace contextRef="#ctx0" brushRef="#br0" timeOffset="36793">29898 1111,'53'-53,"-53"132,-27-26</inkml:trace>
  <inkml:trace contextRef="#ctx0" brushRef="#br0" timeOffset="38128">2461 1878,'53'0,"-27"0,0 0,27 0,-26 0,-1 0,54 0,-27 0,26 53,-26-53,0 0,0 0,-27 0,27 0,0 0,26 0,-26 0,27 0,-1 0,0 0,1 0</inkml:trace>
  <inkml:trace contextRef="#ctx0" brushRef="#br0" timeOffset="38788">5927 2037,'79'0,"27"0,-27 0,1 0,-1 0,0 0,1 0,26 0,-27 0,27 0,0 0,52 0,28 0,-1 0,26 0,54 0,-53 0,26 0,26-79,1 79,-27 0,27 0,-54 0,54 0,-27 0,-26 0,52 0,-26 0,27 0,-27 0,27 0,-1 0,27-53,-52 53,25 0,1-53,-54 53,1 0,0 0,-27 0,-26 0,26 0,-26 0,-1 0,28 0,-1 0,0 0,0 0,0 26,-52-26,25 0,-52 0,0 0,26 0,-26 0,-26 0,-27 0,-27 0,27 0,-53 27,53-27,-53 53</inkml:trace>
  <inkml:trace contextRef="#ctx0" brushRef="#br0" timeOffset="39596">17886 2381,'53'0,"0"-27,-27 27,27 0,0 0,26 0,27 0,26 0,54 0,-28 0,81 0,-1-52,53 52,0 0,0 0,26 0,27-80,-26 80,-54 0,1 0,26 0,-26 0,-27 0,26 0,-52 0,-27 0,-26 0,-80 0,-26 0,0 0,-26 0,25 0</inkml:trace>
  <inkml:trace contextRef="#ctx0" brushRef="#br0" timeOffset="40068">24897 2143,'0'0,"53"0,0 0,-26 0,-1 0</inkml:trace>
  <inkml:trace contextRef="#ctx0" brushRef="#br0" timeOffset="40617">27279 2275,'79'0,"-53"0,27 0,-26 0,-1 0,27 0,0 27,0-27,26 79,1-79,52 26,0-26,27 0,26 0,0 0,1 0,-54 0,-53 0,-26 0,-79 53,-27-53,0 27,0-27</inkml:trace>
  <inkml:trace contextRef="#ctx0" brushRef="#br1" timeOffset="56600">3942 2566,'0'-26,"0"-27,0 106,0 0,0 0,0-1,0 1,53 27,-53-54,0 1,0 26,0-27,0 27,0-27,0 27,53-53,0 0,0 0,-27 0,27 0,0 0,-26 27,26-27,-27 0,1 0,25 0,-25 0,-1 0,27 0,-26 0,-1-53</inkml:trace>
  <inkml:trace contextRef="#ctx0" brushRef="#br1" timeOffset="57033">4710 3016,'0'0,"79"-79,-53 26,-26 26,53 1,-53-27,0 26,-26 27,-27 0,27 53,26-26,-80 26,80-27,-26 1,26 25,0-25,0-27,53 53,0-53,-1 0,1 0,0 26,0-26</inkml:trace>
  <inkml:trace contextRef="#ctx0" brushRef="#br1" timeOffset="57333">5133 2619,'0'27,"0"52,26-26,-26 0,0 26,53 0,-53 1,27-1,-27-52,53-1,-53 27,26-53</inkml:trace>
  <inkml:trace contextRef="#ctx0" brushRef="#br1" timeOffset="57529">5054 3016,'26'0,"27"0,-27-53,1 53,26 0,-27 0,1 0,26 0,-27 0</inkml:trace>
  <inkml:trace contextRef="#ctx0" brushRef="#br1" timeOffset="59907">6641 2381,'0'-27,"-26"-25,-1 52,1 0,-27 0,53 26,-27 0,27 1,0 52,0-26,0 0,0 0,0 0,0 53,0-27,0 1,53-1,-53 0,0 1,0-1,53-26,-53 26,0-52,0 26,27 0,-27 0,26-53,-26 26,53-26,0 0,-27 0,27 0,53-53,-27-79</inkml:trace>
  <inkml:trace contextRef="#ctx0" brushRef="#br1" timeOffset="60839">7223 2619,'27'-53,"52"53,-26 0,0 53,0 0,-27 0,-26 26,53-26,-53-26,0 26,0-27,-26 27,26-80,0-25,0-1,26-53,-26 26,0 28,27 25,-27 54,0 25,0 1,0 0,0 0,0-26,52 26,1-1,0-52,0 27,0-27,27 0,-28 0</inkml:trace>
  <inkml:trace contextRef="#ctx0" brushRef="#br1" timeOffset="61182">8149 2619,'0'0,"0"79,0-26,0 0,0 0,53 27,-53-28,53 1,-53-26,53 26,-27-53,1 0</inkml:trace>
  <inkml:trace contextRef="#ctx0" brushRef="#br1" timeOffset="61573">8414 2698,'0'27,"-27"-1,27 27,-53-26,53 26,0 0,0-27,0 0,0 27,27-53,-27 27,79-27,-52 0,26 0,0 0,52-27,-25 27</inkml:trace>
  <inkml:trace contextRef="#ctx0" brushRef="#br1" timeOffset="62269">8890 2407,'0'-26,"0"-27,0 27,0-27,26 53,54 0,-54 0,1 0,-27 0,79 53,-79-27,53 53,-53 1,53-1,-53 1,0-1,26 0,-26 1,53 25,-53-25,27-27,-27 0,53 26,-53-52,0-1,0 0,-27-26,-26 0,27 0,-1 53,-52-53,79 0</inkml:trace>
  <inkml:trace contextRef="#ctx0" brushRef="#br1" timeOffset="63919">10107 3016,'0'-27,"53"27,-53 0,26 0,-26 53,0-26,0 26,-26-27,26 1,-53 26,27-27,-27-26</inkml:trace>
  <inkml:trace contextRef="#ctx0" brushRef="#br1" timeOffset="64623">10848 2619,'53'53,"-53"-27,0 1,0 52,53-79,-53 27,53-27,-27 0,27 0,-26 0,-27 0,52 0,-52-80,53 27,-53 27,0-27,27 132,-27-52,53 26,-53 26,53 1,-53-1,53 0,-53 27,0 0,52-27,-52-26,0-26,-26-27,-27 0,27 0,-27 0,53-53,-53 26,53 1,0-27,0 27,0-1,0-26,0 53,53-53,-27 53,27-26,-26 26,-1-53,27 53,-27-27,27-52</inkml:trace>
  <inkml:trace contextRef="#ctx0" brushRef="#br1" timeOffset="64947">11589 2804,'0'53,"0"0,53 0,-53 0,0 0,26 0,-26 26,0-26,0-26,0-1,53 27,-26-53</inkml:trace>
  <inkml:trace contextRef="#ctx0" brushRef="#br1" timeOffset="65291">11853 2963,'0'26,"-26"-26,26 53,-27 0,27 0,-52-26,52-1,0 27,-27-53,54 27,-1-27,53 0,1 0,-1 0,-26 0,0-53,26 53,-79-53</inkml:trace>
  <inkml:trace contextRef="#ctx0" brushRef="#br1" timeOffset="65770">12303 2513,'0'-53,"0"0,0 27,27 26,26 0,-1 0,-25 0,-27 26,26-26,-26 80,0-54,0 54,0-27,53 26,-53 0,0 1,27-1,-27 27,0-53,53 26,-53-26,53 26,-53-52,0-1,-27 27,-26-53,0 0,0 0</inkml:trace>
  <inkml:trace contextRef="#ctx0" brushRef="#br1" timeOffset="66640">10610 2434,'0'-27,"-53"-26,0 53,27 0,26 53,-27-26,27 26,0 0,0 26,27 53,25-52,-52-1,27 27,-27-53,0 0,0 0,0 0,0 26,0-53,0 1,0-1,0 27,0-26,53 26,-27-53,54 0,-27 0,-27 0,0 0</inkml:trace>
  <inkml:trace contextRef="#ctx0" brushRef="#br1" timeOffset="71257">13467 2460,'27'0,"26"27,-53 52,26 27,-26 53,53-53,-53-1,0 28,53-54,-53-26,0 0,0-27,26-52,-26-1,53 1,-53-27,27 27,-27-1,53 27,-53-53,26 53,27 0,-53 27,53-1,-53 1,0 52,0-26,0-27,0 1,0 26,-26-53,-27 26,26-26,-52 0,52 0,-26 0,53 0,27 0,52 0,1 0,25-53,1 53,27-79,-54 52,0-25,-26 25,-53-26,-26 27,-1 26,1 0,-1 0,-52 0,79 0,0 53,0 26,0-26,53-53,-53 26,26-26,1 27,26-27,0 0,0 0,26 0,27 0,53 0</inkml:trace>
  <inkml:trace contextRef="#ctx0" brushRef="#br1" timeOffset="71878">15240 2354,'-26'0,"26"-52,0 104,-53 54,53-26,0 26,0 26,26-26,-26-27,79 27,-26-27,0 1,27-54,-27-26,0 0,-27 0</inkml:trace>
  <inkml:trace contextRef="#ctx0" brushRef="#br1" timeOffset="72306">15743 3069,'0'26,"0"27,26 0,-26-26,53 52,-53-53,53 1,-27-27,-26 53,53-53,-26 0,-27-53,26-26,-26-1,0 1,0 26,0 26,80 27,-54 53,27 0,-26 0,25-26,-25-27,-1 53,-26-80,0-26,0 0,0 0,0 0,0 0,0 27,0 0,0-54,0 54,80 26,-27 0</inkml:trace>
  <inkml:trace contextRef="#ctx0" brushRef="#br1" timeOffset="72547">16960 3095,'-53'53,"-26"27,79-27,26-1,0-52,27 53,0-53,-26 0,-1 0,-26-26,0-1,0 1,0-27,-26-26,-27 26,-27 0,28 53,-1 0,0 0,0 0</inkml:trace>
  <inkml:trace contextRef="#ctx0" brushRef="#br1" timeOffset="73075">14790 2778,'27'-27,"52"-26,0 53,-52 0,26 0,26 0,27 0,79 0,53 0,-26 0,-27 0</inkml:trace>
  <inkml:trace contextRef="#ctx0" brushRef="#br1" timeOffset="74039">18177 2804,'0'-53,"0"53,-27 0,-25 0,25 53,1-53,-27 80,0-27,53 26,0-53,79 1,-26 26,26 0,1-27,-54 27,-26-26,0-1,0 27,-53 0,-26-53,53 0,-1 0,1 0,105-27,-26 27</inkml:trace>
  <inkml:trace contextRef="#ctx0" brushRef="#br1" timeOffset="74384">18680 3281,'0'0,"-27"-53,27 0,53 0,-26 26,25-26,-25-26,-27 26,0 27,0-27,0 53,-27 0,-25 0,-28 0,54 26,-1 1,27 26,-53-1,53-25,0 26,0 0,0-27,80 27,-54-53,-26 27,80-27,-54 0,53 0,-26-27</inkml:trace>
  <inkml:trace contextRef="#ctx0" brushRef="#br1" timeOffset="74850">19182 2725,'0'-27,"0"1,-26 26,-1 0,-52 0,26 0,53 0,0 26,0 27,0-26,0-1,27 27,-1-53,27 27,-27-27,1 0,-27 53,0-1,0-25,0 26,0 0,0 26,0-26,0-26,0 25,0-25,53-27,-27 0,-26 0,0-53</inkml:trace>
  <inkml:trace contextRef="#ctx0" brushRef="#br1" timeOffset="75629">19500 3042,'0'53,"26"0,-26 27,53-27,-53-27,27 27,26-53,-53-53,26-26,-26 26,0 0,0 0,0 0,26 53,-26 53,53 0,-26-27,26 27,-27-26,27-27,0 53,0-53,-53-27,53-26,-53 0,53-26,-53-1,0 1,0 53,0-1,-53 27,53 27,0 52,0-26,0 0,26-27,27 54,-26-80,26 0,-27 0,1 0,-27-27,52 27,-25 0,-27 53,0-26,26-27,-26 26,27-26,26 0,-53-26,53-1,-53-26,53 27,-53-27,26 53,27 0,-53 26,53-26,-53 27,53 26,0-53</inkml:trace>
  <inkml:trace contextRef="#ctx0" brushRef="#br1" timeOffset="76694">21299 2963,'0'-26,"0"-27,-26 53,-27 0,0 0,0 26,0 27,-27 0,28 0,-1 26,53-26,0 0,0 0,26 0,53-27,80-26,26 0,-26 0,26-79,-105 0,-27 26,-53 0,26 0,-26-27,0 54,0 26,0-26,-26 26,-27 26,53 0,26 27,27-26,53-27,53 53,26-53,-26-27,-53 1,-1-54,-52 28,-53-1,0 26,0 1,0 26,-53-53,0 53,1 0,52 26,0 27,0 27,0-28,52 1,28 27,-54-27,-26-27,53 27,-53 0,-26 0,-54-53,27 0,1 26,25-26</inkml:trace>
  <inkml:trace contextRef="#ctx0" brushRef="#br1" timeOffset="78686">23548 3095,'0'0,"53"-26,0 26,-27-106,27 80,-26-1,-27-26,53 27,-53-27,-53 53,26 0,27 26,-53 27,53 27,0-54,53 53,-53-52,27 26,-27-27,0 1,0 26,0 0,0-53,0 26,-53-26,53 0,79-53,0 0</inkml:trace>
  <inkml:trace contextRef="#ctx0" brushRef="#br1" timeOffset="79010">24183 3042,'53'0,"-53"-26,0 52,0 1,-27 26,27-27,0 1,0 26,0-27,27-26,26 53,-27-53,1 0,26 0,-53-26,53-1,-53-26,0-26,0 26,0 26,0 54,52 26,1-27,-26 1,26 26,-27-53,1 53,26-53</inkml:trace>
  <inkml:trace contextRef="#ctx0" brushRef="#br1" timeOffset="79632">24950 2884,'-79'0,"-1"79,28-53,-54 27,53-26,26 26,27-27,-53 27,53 0,0-26,53 25,27-52,-1 27,0-27,1 0,-1 0,1 0,-1-106,-53 80,27-27,0-53,-53 26,27 1,-27 0,0 26,0 0,0 53,0 53,0 26,0 1,0-1,0 0,0 1,53-1,0-52,26 25,-26-52,26-79,-79 26,27 27,52 26,0 26,-52 27,26-26,-27-27</inkml:trace>
  <inkml:trace contextRef="#ctx0" brushRef="#br1" timeOffset="80240">26511 2593,'-53'-53,"27"0,-27 79,53 1,0 26,0 0,0 26,26 27,-26-27,53 0,0-26,-53 27,53-54,-53 1,27-27,-27 53,53-53,-53-27</inkml:trace>
  <inkml:trace contextRef="#ctx0" brushRef="#br1" timeOffset="80562">26908 2619,'0'27,"0"52,0 27,-26 52,26-25,0-1,0-53,0-26,0-26,0-27,26 0,27 0,-26-27,25-26,-25-26,26 53,-27 26,54 26,-54 27,-26-27,53 27,0-26</inkml:trace>
  <inkml:trace contextRef="#ctx0" brushRef="#br1" timeOffset="80967">27675 3069,'0'-53,"0"0,-26 53,-27 0,27 0,-27 0,0 0,0 53,53 0,0-27,0 1,0 26,26 0,27-53,-26 0,-1 0,27 0,-53 0,53 0,-27 0,27 0,-26 53,-1-53,54 52,-1-52</inkml:trace>
  <inkml:trace contextRef="#ctx0" brushRef="#br1" timeOffset="81206">28178 2619,'0'-79,"27"26,-27 53,0 79,0 53,0-52,0 26,0-1,0 1,0 0,0-26,0-1,0 0,0-26</inkml:trace>
  <inkml:trace contextRef="#ctx0" brushRef="#br1" timeOffset="81397">27993 3042,'26'0,"1"0,26 0,0 0,0 0,52 0,-25 0,-1 0</inkml:trace>
  <inkml:trace contextRef="#ctx0" brushRef="#br1" timeOffset="81942">26326 2831,'0'-27,"0"27,27 0,52 0,80 0,26 0,0 53,-53-53,27 0,-80 80</inkml:trace>
  <inkml:trace contextRef="#ctx0" brushRef="#br1" timeOffset="84701">10954 4101,'0'0,"53"26,-53 27,26 0,-26-27,80 27,-54-53,0 27,54-27,-27 0,0 0,0 0,-1-53,-25 0,-27 27,53-27,-53 26,0-26,0 80,0 26,0 26,26 53,-26-26,106 79,-106-26,0-53,0 0,-26 26,-54-79,27 0,0 0,-26-53,0 0,-1 0,1-27,53-26,26 27,0 0,0-27,0 26,0 1,79-27,0 0,54 0,-54 53,0-53,1 53,-54 0,27 0</inkml:trace>
  <inkml:trace contextRef="#ctx0" brushRef="#br1" timeOffset="85384">11933 4603,'0'-26,"26"52,-26 27,27 27,-27-27,0 26,0-26,53 0,-53 26,26-52,27 26,-27-53,27 0</inkml:trace>
  <inkml:trace contextRef="#ctx0" brushRef="#br1" timeOffset="85722">12330 4789,'0'-53,"-27"53,1 26,26 1,-80 26,80-27,-26 0,26 54,0-54,0-26,26 0,54 0,-54 0,1 0,26 0,26 0,0 0,1 0,-27 0</inkml:trace>
  <inkml:trace contextRef="#ctx0" brushRef="#br1" timeOffset="86487">13361 4736,'53'0,"-26"0,-1 0,27 0,-26 0,26 0,-53 53</inkml:trace>
  <inkml:trace contextRef="#ctx0" brushRef="#br1" timeOffset="86644">13494 5080,'53'0,"0"0,-27 0,1 0</inkml:trace>
  <inkml:trace contextRef="#ctx0" brushRef="#br1" timeOffset="87942">15637 3916,'0'0,"79"0,-79 26,80-26,-80 53,53-53,-53 79,26-79,-26 53,0 0,-26-53,-27 53,26-53,1 53,-27-53,26 0,27 0</inkml:trace>
  <inkml:trace contextRef="#ctx0" brushRef="#br1" timeOffset="88311">16140 3968,'0'0,"-80"0,54 0,26 53,-53-53,53 80,-27-80,27 53,0-27,0 1,0 25,0-25,0 26,0-53,0 53,27-53,26 0,-27 0,27 0,0 0,26-27,-26 27,0 0</inkml:trace>
  <inkml:trace contextRef="#ctx0" brushRef="#br1" timeOffset="89172">15452 4630,'0'-53,"-27"53,27-26,0 26,0 79,0 0,0 1,0-1,0-26,0 0,0 0,53 0,-53-27,53-26,-53 53</inkml:trace>
  <inkml:trace contextRef="#ctx0" brushRef="#br1" timeOffset="89518">15796 4683,'-27'26,"1"1,-27 26,26-27,-26 27,53-27,-52-26,52 27,0 26,26-27,0-26,-26 27,27-27,26 53,26-53,-26 0,0 0</inkml:trace>
  <inkml:trace contextRef="#ctx0" brushRef="#br1" timeOffset="89824">16113 5000,'0'0,"27"27,-1-27,27 0,0 0,0 0,0 0,0 0</inkml:trace>
  <inkml:trace contextRef="#ctx0" brushRef="#br1" timeOffset="90175">16563 4630,'0'26,"0"1,0 26,0 0,0 26,0-26,0 0,0 0,0-27,0 27,26-26</inkml:trace>
  <inkml:trace contextRef="#ctx0" brushRef="#br1" timeOffset="90521">16801 4656,'0'27,"0"-1,-53 1,53 26,-53-27,27 53,26-52,26-27,27 0,0 26,0-26,0 0</inkml:trace>
  <inkml:trace contextRef="#ctx0" brushRef="#br1" timeOffset="90933">17145 4921,'0'26,"0"1,0 52,0-52,26-27,-26 26,53-26,0 0,-53-26,0-1,0-26,0 27,0-1,-53 27,53-53,-53 53,27 0,26 27,-26-1</inkml:trace>
  <inkml:trace contextRef="#ctx0" brushRef="#br1" timeOffset="95613">6006 5979,'0'0,"-26"0,-27-53,53 27,0-1,-27 27,27-52,0 52,53 0,0 0,26 0,27 0,53-53,-27 53,27-53,0 0,79 0,-26 0,-54 0,-105 53,-53 26,-53 1,-52 52,25 1,-26-27,53 26,0-26,27 0,-27 0,27 53,-27-1,-27 28,1-1,0-53,26 27,-27-53,54 26,-27-52,106-27,79-27,0-25,27 52,0-80,0 80,-1 0,-52 0,-53 0,0 53,-53-26,27-1,-27 27</inkml:trace>
  <inkml:trace contextRef="#ctx0" brushRef="#br1" timeOffset="95897">6826 6191,'27'0,"-1"0,54 26,-1-26,-26 0,26 0,1 0,25 0,-25 0,-1 0</inkml:trace>
  <inkml:trace contextRef="#ctx0" brushRef="#br1" timeOffset="96664">8467 5529,'0'-26,"-27"26,27-79,-53 79,53-27,-53 27,27 0,26 0,-53 80,53-1,0 0,-26 27,26 79,0 1,0-54,0 27,52 26,-52-26,80-27,-80-26,26-27,-26 0,80 1,-80-27,53-27,0 27,-27-53,0 27,27-27,0 0,0 0,0 0,26-27</inkml:trace>
  <inkml:trace contextRef="#ctx0" brushRef="#br1" timeOffset="97374">9260 5847,'0'79,"0"-26,0 27,0-27,27-27,-1-26,27 0,-26 0,-1 0,-26-26,80-54,-80 27,26 27,-26-27,0 26,0 27,0 53,0 27,79 26,-79-1,80 28,-80-54,0 0,26 27,-26 0,0-27,0-26,0 0,-53 0,0-53,27 53,-27-53,27 0,-1 0,27-26,0-27,0 0,0 0,27 0,-27 0,52 27,-25-27,-27 0,26 53</inkml:trace>
  <inkml:trace contextRef="#ctx0" brushRef="#br1" timeOffset="97682">10160 6217,'0'53,"0"0,0 27,0-1,0 0,26 27,-26-26,80-1,-80-26,53 0,-27-53</inkml:trace>
  <inkml:trace contextRef="#ctx0" brushRef="#br1" timeOffset="97991">10425 6508,'-27'27,"-26"-1,27 27,26-26,-53 26,53-27,0 27,0-27,53-26,-27 0,1 0,26 0,0 0,-27 0,-26 0,53 0,0-26</inkml:trace>
  <inkml:trace contextRef="#ctx0" brushRef="#br1" timeOffset="99212">11060 6006,'0'-53,"0"0,53 53,-53-27,26-25,27 52,0 0,-27 0,1 0,26 0,-27 26,1-26,-27 26,79-26,-79 80,26-54,-26 27,53 0,-53 26,0 27,0-26,0-1,27 27,-27-53,0 0,0 0,0-27,0 27,0 0,0-53,-53 0,0 26,0-26,0 0,27 0,26 0,0-26,-53 26</inkml:trace>
  <inkml:trace contextRef="#ctx0" brushRef="#br1" timeOffset="99641">12277 6429,'0'-26,"26"26,1-53,52 53,-26 0,-27-27,27 27,-26 0,-27 53,-27 0,-26 0</inkml:trace>
  <inkml:trace contextRef="#ctx0" brushRef="#br1" timeOffset="99774">12303 6747,'53'0,"0"0,-27 0,1 0,26 0</inkml:trace>
  <inkml:trace contextRef="#ctx0" brushRef="#br1" timeOffset="102212">13838 6112,'-53'-27,"53"-26,-27 53,27-26,0 26,53 0,0 0,53 0,53-53,-27 53,27 0,-53-53,26 53,-26-27,-27 27,-26 0,-53-52,-53 78,27-26,-27 79,0-26,26 0,-26 27,1 52,-1 27,-27-54,1 28,26-27,0-27,0-26,27 0,26-27,-27-26,107 0,-1 0,0 0,54-79,-28 79,28-80,-54 80,1 0,-54 0,0 0</inkml:trace>
  <inkml:trace contextRef="#ctx0" brushRef="#br1" timeOffset="102459">14367 6456,'0'-53,"26"53,27 0,0 0,0 0,26 0,1 0,-1 0,27 0,0 0,-27 0,-52 0</inkml:trace>
  <inkml:trace contextRef="#ctx0" brushRef="#br1" timeOffset="103121">16087 5529,'0'-52,"-27"-1,1 53,-27 0,0 0,26 26,-25-26,25 53,27-27,-53 27,53-26,0 26,0 0,0 0,0 26,53 27,-53-27,53 1,-53 25,0 54,53 0,-53-27,0 27,0-27,0 1,0-54,0-26,0-27,0 27,0-53,79 0,27-26,-26-27,52 0,-26 26,-27-52</inkml:trace>
  <inkml:trace contextRef="#ctx0" brushRef="#br1" timeOffset="104103">17277 5371,'53'0,"27"0,-27 53,-1 0,28 26,-54-26,-26-27,0 1,0 26,0-27,0 1,0-27,0-53,0 26,53-26,0-26,-26 26,25 0,-52 0,27 27,-27 26,0 53,0-27,-53 1,53 52,0-26,0 0,26 0,1 0,26-27,26 27,1-53,-1 26,-26-26</inkml:trace>
  <inkml:trace contextRef="#ctx0" brushRef="#br1" timeOffset="104852">17039 6217,'0'27,"0"-1,0 1,0 52,53-26,-53 26,0 1,53-27,-53 26,53-52</inkml:trace>
  <inkml:trace contextRef="#ctx0" brushRef="#br1" timeOffset="105175">17383 6297,'0'-53,"0"79,-26 54,-27 26,53-80,0 0,26 27,54-53,-54 27,1-27,-27 26,79-26,-53 0</inkml:trace>
  <inkml:trace contextRef="#ctx0" brushRef="#br1" timeOffset="105414">17806 6429,'0'0,"53"0,0 0,-26 0,-1 0</inkml:trace>
  <inkml:trace contextRef="#ctx0" brushRef="#br1" timeOffset="105633">18150 6138,'0'53,"0"0,0 0,0 0,0 26,0 0,27-26,-27-26,0-1,53-26</inkml:trace>
  <inkml:trace contextRef="#ctx0" brushRef="#br1" timeOffset="105946">18389 6217,'0'27,"0"-1,-53-26,53 53,-80-53,80 53,0 0,0 0,53-53,-53 26,53-26,0 0,0 0,0 0,-27 0</inkml:trace>
  <inkml:trace contextRef="#ctx0" brushRef="#br1" timeOffset="106216">18785 6403,'-26'0,"26"79,-26-53,26 1,0 26,0-27,0 27,0-53,26 0,27 0,0 0,-27-53,-26 27,0-27,0 0,0-26,0 52,-26 1,-1 26,-26 0,27 0</inkml:trace>
  <inkml:trace contextRef="#ctx0" brushRef="#br1" timeOffset="106689">19076 5397,'27'0,"52"0,-26 53,-26 0,26 26,-27 27,-26 0,53 26,-53-26,0 26,0 27,0-26,0 25,53 1,-53-53,0-53,0 26,0-52,-79-27,26 0,53-53,-27 0</inkml:trace>
  <inkml:trace contextRef="#ctx0" brushRef="#br1" timeOffset="107417">20135 5926,'0'-26,"26"26,27 0,27 0,-54 0,27 0,-53 26,0 1</inkml:trace>
  <inkml:trace contextRef="#ctx0" brushRef="#br1" timeOffset="107558">20267 6323,'53'0,"-27"0,1 0</inkml:trace>
  <inkml:trace contextRef="#ctx0" brushRef="#br1" timeOffset="109256">21564 5529,'0'0,"0"-26,105 26,-78 0,-1 0,27 0,27 0,-54 26,1 1,-27-1,79 27,-79 0,0 0,0 0,-27 26,27-26,-52 0,52 0,0-26,0-1,0 53,79-79,-26 0,53 0,-1 0,-25 0,-27-26</inkml:trace>
  <inkml:trace contextRef="#ctx0" brushRef="#br1" timeOffset="109459">21669 5953,'53'-80,"0"80,53 0,0 0,26 0,27 0,-53 0,-27 0,-52 0</inkml:trace>
  <inkml:trace contextRef="#ctx0" brushRef="#br1" timeOffset="110104">20823 4842,'53'0,"0"0,-27 0,0 0,54 0,-27 0,0 0,0 0,0 0</inkml:trace>
  <inkml:trace contextRef="#ctx0" brushRef="#br1" timeOffset="110448">21590 4656,'0'-26,"0"26,0 26,0 27,0 27,0-1,53 0,-53-26,53 27,-53-1,53-52,-53-1,26-26</inkml:trace>
  <inkml:trace contextRef="#ctx0" brushRef="#br1" timeOffset="110786">21855 4815,'0'-53,"-27"80,-26 26,53-27,0 27,0-27,27 1,26-27,-27 0,-26 53,27-53,52 0,-53 0,1 0,-1 0</inkml:trace>
  <inkml:trace contextRef="#ctx0" brushRef="#br1" timeOffset="111107">22172 5000,'0'27,"0"-1,0 27,0 0,0 0,0-27,0 1,0 26,0-53,53 0,-27 0,1-27,-27 1,53-1,-53-52,0 26,0 27,-27 26,-26-53,27 53,0 0,-27 0,53 53,-53-27</inkml:trace>
  <inkml:trace contextRef="#ctx0" brushRef="#br1" timeOffset="114101">23072 5238,'-27'0,"27"-26,-26-27,26 0,-27 53,27-26,0-1,80 27,26-53,52 53,-52 0,-27 0,1 0,-27-53,0 53,-53 27,0 26,0-27,-53 54,53 25,-80-25,1 52,-27 0,0 27,1-27,-1-52,53 26,-27-1,27-52,53-26,-26-27,26 26,26-26,27 0,53 0,0 0,26 0,27 0,-27 0,-26 0,0 0,-53 0,-27 0,1 0</inkml:trace>
  <inkml:trace contextRef="#ctx0" brushRef="#br1" timeOffset="114372">23045 5635,'0'-26,"0"26,53 26,53-26,26 53,1-53,25 0,1 53,-27-53,27 0,-80 0</inkml:trace>
  <inkml:trace contextRef="#ctx0" brushRef="#br1" timeOffset="115008">24844 4603,'-26'-26,"26"-27,-53 53,0 0,0 0,53 27,-79 52,79-26,-27 26,27 1,0-1,0 0,0 1,0 26,0-27,0 0,0 27,53 26,-53-26,0-26,0-1,0-26,53 0,-53 0,0-27,0 1,53-27,-53 53,79-53,-26 0,0 0,27 0,-1 0,0-53,-26 0</inkml:trace>
  <inkml:trace contextRef="#ctx0" brushRef="#br1" timeOffset="115616">25559 4947,'0'53,"0"27,0-1,0 0,0 27,0-53,0-26,0-1,53-26,-53 0,26-26,-26-54,53 27,-53-26,53 26,-53 0,0 80,0-1,0 1,0 25,0-25,0-1,26 27,-26-26,80 26,-54-27,27 1,0-27,26 0</inkml:trace>
  <inkml:trace contextRef="#ctx0" brushRef="#br1" timeOffset="115917">26485 5106,'-27'27,"27"-1,-26 27,26 0,0 0,0 0,0 26,0-26,0 0,0 0,53 26,-53-52,26-27</inkml:trace>
  <inkml:trace contextRef="#ctx0" brushRef="#br1" timeOffset="116261">26776 5265,'0'0,"-27"0,-26 26,1-26,25 53,-26-53,53 53,-26-53,26 53,0-26,26 25,1-52,26 0,-1 27,28-27,-1 0,-26 53,-26-53,26 0</inkml:trace>
  <inkml:trace contextRef="#ctx0" brushRef="#br1" timeOffset="117192">27490 4709,'0'-26,"0"-27,53 53,27 0,-80 26,52-26,-52 53,27 0,-27-26,53 26,-53-1,0 1,0 0,0 0,0 27,0 25,0-25,0-1,0 1,0-1,0 0,0-26,0 0,0 0,0 0,0-27,0 1,0 26,-53-53,0 0,0 0,27 0,26-53,0 26,0 1,0 26,0-53</inkml:trace>
  <inkml:trace contextRef="#ctx0" brushRef="#br1" timeOffset="117378">28284 5635,'26'0,"27"0,-53 27,0 26</inkml:trace>
  <inkml:trace contextRef="#ctx0" brushRef="#br1" timeOffset="118983">21908 4709,'0'-26,"52"26,-52 0,-26 0,26 79,-53-26,27 0,-27 26,26-52,-26-27,53 26,-26-26</inkml:trace>
  <inkml:trace contextRef="#ctx0" brushRef="#br1" timeOffset="120423">28443 5609,'-27'0,"1"0,26 0,0 53,-27-53,27 26,0-26</inkml:trace>
  <inkml:trace contextRef="#ctx0" brushRef="#br0" timeOffset="139470">1879 8440,'-53'0,"53"26,0 1,-27 26,27 26,0-26,0-27,0 27,0 0,0-26,0-1,27 27,-1-53,53 27,-26-27,27 0,-1 0,1 0,-28 0,1-80</inkml:trace>
  <inkml:trace contextRef="#ctx0" brushRef="#br0" timeOffset="139718">1905 8704,'26'0,"54"0,-27 0,0 0,26 0,-26 0,0-52,-27 52</inkml:trace>
  <inkml:trace contextRef="#ctx0" brushRef="#br0" timeOffset="139973">2011 8361,'-27'0,"54"0,-1 0,27 0,27 0,-1 0,53 0,-26-53,0 53,0-53</inkml:trace>
  <inkml:trace contextRef="#ctx0" brushRef="#br0" timeOffset="140234">2990 8255,'0'79,"0"-52,0-1,0 27,0 26,-27 1,-26-27,27 26,-27-26,27-27,26 27,-80-26,80-1</inkml:trace>
  <inkml:trace contextRef="#ctx0" brushRef="#br0" timeOffset="140490">2672 8599,'0'-27,"53"27,-26 0,-1 0,27 0,-26 0,25 80,-25-80,26 52,0-52,-27 53,27-53,-26 53,-1-53</inkml:trace>
  <inkml:trace contextRef="#ctx0" brushRef="#br0" timeOffset="140739">3254 8466,'0'27,"0"-1,0 27</inkml:trace>
  <inkml:trace contextRef="#ctx0" brushRef="#br0" timeOffset="140903">3254 9075,'27'0,"-27"0,0-53</inkml:trace>
  <inkml:trace contextRef="#ctx0" brushRef="#br0" timeOffset="141074">3572 8678,'0'53,"-79"0,-1 79,-52 27</inkml:trace>
  <inkml:trace contextRef="#ctx0" brushRef="#br0" timeOffset="141240">2619 9683,'0'0,"0"-52,27 52,79-27,-27 27,27 0,-27 0,-26 0,0 0,0 0,26 0</inkml:trace>
  <inkml:trace contextRef="#ctx0" brushRef="#br0" timeOffset="143623">5689 8281,'0'-26,"0"26,-27 0,-26 0,-26 0,-1 0,28 26,25-26,-26 80,53-28,-26-52,26 53,0 0,0 0,53-53,-27 53,1-53,-27 79,79-26,-79-26,0-1,0 1,0 26,-106-27,53 27,27-26,-27-27</inkml:trace>
  <inkml:trace contextRef="#ctx0" brushRef="#br0" timeOffset="143962">6033 8652,'0'26,"0"0,0 27,0-26,0-1,0 54,0-80,26 0,27 0,-27 0,27-80,-26 54,-27-27,26 0,-26 106,0 0,53-27,-26 27,25-53,-25 27,26-27,26 0,-26 0,-26-53</inkml:trace>
  <inkml:trace contextRef="#ctx0" brushRef="#br0" timeOffset="144562">6668 8255,'0'-27,"0"-26,-27 53,27 27,0 52,0-26,0 26,0 1,27 26,-27 26,0-26,79 53,-79-27,79 27,-79-54,80-25,-80-54,0-52,0-27,-27-27,27-78,-53-1,53 27,0-1,0 54,0 26,0 27,0-27,0 0,0 53,53 0,-26 26,-27 1,0-1,0 54,0-28,0 28,-27-27,-26 53,27-53,26-1,-53-52</inkml:trace>
  <inkml:trace contextRef="#ctx0" brushRef="#br0" timeOffset="145057">7091 8175,'0'0,"0"80,0-27,53 26,-53 0,0 1,26 26,-26 26,0-53,53 27,-53 53,53-53,-53-53,27-1,-27-157,0-54,-27-26,27 26,0 27,-26 26,26 53,0 26,0 1,26 26,-26-53,79 53,-52 0,52 53,-79-27,27 27,-27 27,0-27,-27 26,-26 0,0 27,27-26,26-1</inkml:trace>
  <inkml:trace contextRef="#ctx0" brushRef="#br0" timeOffset="145410">7805 8810,'0'0,"-79"53,79 27,-27-1,27 0,0-26,0-26,27 26,52-53,-52 0,-27 0,79-53,-79 26,0-52,0 26,0-26,-53 52,27 27,26-53,-53 53,26 0,27 27,53-27,0 0,0 0,0 0</inkml:trace>
  <inkml:trace contextRef="#ctx0" brushRef="#br0" timeOffset="146005">8281 8837,'0'-80,"27"80,-27-26,0-1,-27 27,1 0,-27 0,27 27,26-1,-53 27,53-26,0 26,0-27,26 1,27 26,0-27,26 27,-26 0,-26-53,-27 53,0 0,-27-27,-52-26,0 53,-1-53,54 0,79 0,79-26,0 26,133-106,-1 26,-105 1,-106 26,0 27,-53-27,0 0,0 53,-79-27,26 27,0 0,26 0,27 27,-53-1,53 27,0-26,27-1,-1 27,27-27,0-26,53 53,-27-53,1 53,-27-26,26-27</inkml:trace>
  <inkml:trace contextRef="#ctx0" brushRef="#br0" timeOffset="150039">11536 8493,'26'0,"27"53,-26-27,52 27,-52-26,25 25,-52 28,0-27,0 0,0 0,0-27,-26-26,26 0,0-26,53-54,-53 27,79 0,-79 0,53 27,-53-27,53 80,-53-1,0 27,27-27,-27 27,0 0,52 27,-52-27,27-27,26 27,0-53,0 0</inkml:trace>
  <inkml:trace contextRef="#ctx0" brushRef="#br0" timeOffset="150300">12488 8546,'0'-53,"0"26,0 80,0 0,0 27,0-1,0 53,0-52,53-1,-53-26,27 0,26-53</inkml:trace>
  <inkml:trace contextRef="#ctx0" brushRef="#br0" timeOffset="150644">12753 8652,'0'26,"0"-26,0 53,-79-53,79 53,-53-53,53 53,-53 26,53-26,53-26,-27 25,1-52,-27 27,52-27,28 0,-27 0,0-27,26-25</inkml:trace>
  <inkml:trace contextRef="#ctx0" brushRef="#br0" timeOffset="151139">13441 8837,'53'0,"0"0,-27 0,1 0,26 0,-53 0</inkml:trace>
  <inkml:trace contextRef="#ctx0" brushRef="#br0" timeOffset="151289">13547 9181,'53'0,"-27"0,-26 0,79 0,-52 0</inkml:trace>
  <inkml:trace contextRef="#ctx0" brushRef="#br0" timeOffset="152812">15531 7884,'0'-26,"0"52,0 54,0 25,0 1,-26 27,26-28,0-52</inkml:trace>
  <inkml:trace contextRef="#ctx0" brushRef="#br0" timeOffset="153061">15266 8731,'53'0,"80"0,-1-53,0 53,1 0,-28 0,28 0,-54 0,-26 0,-27 0,-26 0</inkml:trace>
  <inkml:trace contextRef="#ctx0" brushRef="#br0" timeOffset="153419">15663 9075,'27'-27,"26"27,-27 0,-26 0,53 0,-53 80,0-1,0-52,0 26,0-53,0 26,27-26,25 0,28 0,52 0,-26-53,26-26,-26-1,-53 27</inkml:trace>
  <inkml:trace contextRef="#ctx0" brushRef="#br0" timeOffset="153636">16828 8281,'0'27,"0"-1,0 53,0 1,0-1,0 1,0-1,-27 27,27 0,-79 26,-1 0,-52-26,26-53</inkml:trace>
  <inkml:trace contextRef="#ctx0" brushRef="#br0" timeOffset="154153">14896 8440,'-53'53,"53"26,0-26,0 26,0 1,0 26,0 0,80-1,25 1,-25-26,78-1,-25-79</inkml:trace>
  <inkml:trace contextRef="#ctx0" brushRef="#br0" timeOffset="154971">17039 7593,'0'53,"0"0,0 0,0 26,0-26,0-26,0 26,0 0,53 26,-53-53,53-26</inkml:trace>
  <inkml:trace contextRef="#ctx0" brushRef="#br0" timeOffset="155287">17304 7805,'-27'0,"1"53,-27-53,53 53,-27-53,27 26,0 27,0-26,0-27,0 26,53-26,-26 53,26-53,-27 0,27 0,-26 0,26 0</inkml:trace>
  <inkml:trace contextRef="#ctx0" brushRef="#br0" timeOffset="156202">17859 8361,'0'0,"0"79,0 0,0 1,0 25,0-25,0-1,0-26,0-26,27-27,-27 26,79-26,-52 0,-27 0,53-26,-53-54,79 1,-79-1,26 1,-26 0,0 26,0 79,0 27,0 0,0 0,0 0,0 0,0-27,53 1,-53 26,53-27,-26-26,52 0</inkml:trace>
  <inkml:trace contextRef="#ctx0" brushRef="#br0" timeOffset="156480">18838 8202,'-53'53,"1"0,25 26,-26 0,53-26,-26 0,26 27,0-28,26 1,27 0,0-53,26 80,1-80,-1 0,-26 0</inkml:trace>
  <inkml:trace contextRef="#ctx0" brushRef="#br0" timeOffset="156786">19526 8334,'0'-53,"-26"53,26 53,0 0,0 0,0 26,0-26,0 27,0-1,0 0,0 1,0-27,26-53</inkml:trace>
  <inkml:trace contextRef="#ctx0" brushRef="#br0" timeOffset="157117">19738 8440,'-27'26,"27"1,-52 26,52-27,-27 27,27-26,0 25,0 1,0-26,0-27,53 0,26 0,-26 0,27 0,-1 0,0-53</inkml:trace>
  <inkml:trace contextRef="#ctx0" brushRef="#br0" timeOffset="157723">20320 8069,'0'0,"0"53,26 0,27 27,-26 26,26-27,-53-26,53 26,-53-26,0 0,-27 0,1 0,-80-27,27 27,26-53,0 53</inkml:trace>
  <inkml:trace contextRef="#ctx0" brushRef="#br0" timeOffset="157994">21114 8361,'26'0,"27"0,-26 0,26 0,-27 0,-26 26</inkml:trace>
  <inkml:trace contextRef="#ctx0" brushRef="#br0" timeOffset="158129">21140 8704,'106'0,"-27"-26,1 26,-27 0,-53-26</inkml:trace>
  <inkml:trace contextRef="#ctx0" brushRef="#br0" timeOffset="158803">23125 7434,'0'80,"0"-1,0 27,0-27,0 1,0-27</inkml:trace>
  <inkml:trace contextRef="#ctx0" brushRef="#br0" timeOffset="159059">22860 8228,'53'0,"0"0,-27 0,1 0,26 0,26 0,53 0,-26 0,-26 0,-1 0,-26 0,26 53</inkml:trace>
  <inkml:trace contextRef="#ctx0" brushRef="#br0" timeOffset="159395">22992 8704,'80'0,"-27"0,0 0,-1 0,-52 27,0-1,0 27,0-26,0-1,-79 27,53-53,26 27,79-27,27 0,26 0,-26 0,53-53,-53 53,-1-53,-52 0,-26 0</inkml:trace>
  <inkml:trace contextRef="#ctx0" brushRef="#br0" timeOffset="159605">24342 7911,'0'26,"0"27,0 53,0-27,0 27,0 0,-53 26,0-26,-27 0,1 0,-27-53,0-53,27 0</inkml:trace>
  <inkml:trace contextRef="#ctx0" brushRef="#br0" timeOffset="160033">22701 8017,'0'52,"-53"1,53 27,0-1,-26 27,26-27,0-26,-53 0,53 0,0 26,0-26,26 0,27 0,27-53</inkml:trace>
  <inkml:trace contextRef="#ctx0" brushRef="#br0" timeOffset="160958">24368 7143,'0'27,"0"-1,0 27,0 0,0 0,0 26,0 27,0-26,27-27,-27 0,53-1</inkml:trace>
  <inkml:trace contextRef="#ctx0" brushRef="#br0" timeOffset="161259">24633 7276,'0'0,"0"53,0-27,0 1,0 25,0-25,-53-27,53 53,0-27,26-26,1 0,-27 53,53-53,26 0,-26 53,0-53,26 53</inkml:trace>
  <inkml:trace contextRef="#ctx0" brushRef="#br0" timeOffset="161461">25453 8308,'53'0,"-53"53,-53 52,0-78,-79 26</inkml:trace>
  <inkml:trace contextRef="#ctx0" brushRef="#br0" timeOffset="162053">26194 7487,'0'0,"0"106,0 0,0 0,0 0,0 0,0-27,26 27,-26-27,53-79</inkml:trace>
  <inkml:trace contextRef="#ctx0" brushRef="#br0" timeOffset="162375">26591 7752,'0'0,"-53"79,-27-26,27 27,1-54,-1 27,53-27,-27-26,27 53,0 0,0-53,27 0,26 0,-27 27,27-27,0 0,0 0,0 0,0 0,-1 0,28 0</inkml:trace>
  <inkml:trace contextRef="#ctx0" brushRef="#br0" timeOffset="162765">27199 7620,'27'0,"52"0,0 0,27 0,27 53,-28 0,28-1,-54 1,-26-53,-53 53,0-26,0 26,-53-27,-79 27,26 0,-53 0,0 0,1 0,-1 26,80-52,-1-27</inkml:trace>
  <inkml:trace contextRef="#ctx0" brushRef="#br0" timeOffset="163004">28019 8387,'-53'0,"1"0,-1 0,-27 79,27-26,27-53,26 53,-53-53,53 27,0 26</inkml:trace>
  <inkml:trace contextRef="#ctx0" brushRef="#br0" timeOffset="163988">29236 8043,'0'0,"0"0,0 26,0 54,-52-27,52-27,0 27,0-26,0-1,26-26,27 0,-27 0,-26 0,0-26,0-27,0 26,0 1,0-54,0 80,-53 0,1 0</inkml:trace>
  <inkml:trace contextRef="#ctx0" brushRef="#br0" timeOffset="167808">6985 9974,'0'53,"0"53,53 0,-53 26,0-52,0-27,0 0,0-1,53 1,-53-26</inkml:trace>
  <inkml:trace contextRef="#ctx0" brushRef="#br0" timeOffset="168160">7091 10213,'106'-53,"-27"53,-26 0,26 0,-26 0,-26 26,-27 27,53 0,-53 26,0 1,-80-1,27 0,0-26,-26 0,26 0,27-26,-27-27,53 53,-27-53,1 0</inkml:trace>
  <inkml:trace contextRef="#ctx0" brushRef="#br0" timeOffset="168559">7779 10530,'79'0,"-52"0,-1 0,27 0,0 0,-53-26,26 26,-26-80,0 54,0-27,0 26,-79-25,53 52,-1 0,-26 52,53-25,-26 26,26 0,0 26,0-26,53-27,-27 27,27-26,-27-27,1 53,26-53,-27 0,1 0,26-53,-27 26</inkml:trace>
  <inkml:trace contextRef="#ctx0" brushRef="#br0" timeOffset="168963">8546 9789,'0'0,"0"-26,0 26,-53 53,53 79,0 0,0 27,0 26,0-79,27-27,-1-26,53 27,1-54,26-26,-1 0,28-26,-27-54,-53 27,-1-26,-52 0,0 26,-26 53,0 0,-27 0,0 0,0 53,53 0,-53 0,53-27,53 27,0-27,26-26,27 0,53 0,-54-26,1-1,-53-25,-53 25</inkml:trace>
  <inkml:trace contextRef="#ctx0" brushRef="#br0" timeOffset="169248">7964 10239,'106'0,"-27"0,27-26,0 26,0-53,52 53,1-80,-53 80,0-53,-53 53</inkml:trace>
  <inkml:trace contextRef="#ctx0" brushRef="#br0" timeOffset="170012">9763 10292,'-53'0,"53"-53,27 80,26-1,0 53,26-26,-26 0,0 27,-53-28,26-25,-26 26,0 0,-53-53,27 0,-27 0,53-53,-53-27,53 28,0-1,0-27,0 27,26 0,1 27,26 26,0-53,0 53,26 0,-26 0</inkml:trace>
  <inkml:trace contextRef="#ctx0" brushRef="#br0" timeOffset="170486">10583 10424,'0'53,"53"0,-53-26,0 25,27-25,-27-1,53 54,-27-80,-26-27,53-26,-53 0,0 1,26-1,27 79,-53 27,53-27,-53 27,53-53,-26 0,26 0,-53-53,26 1,-26-28,53 27,-53 0,53 53,-27 0,27 27,-26-1,26 27,-27-26,1-27,-27 53</inkml:trace>
  <inkml:trace contextRef="#ctx0" brushRef="#br0" timeOffset="170710">11668 10371,'0'27,"0"-1,0 1,0 26,0-27,0 1,27 25,-27-25</inkml:trace>
  <inkml:trace contextRef="#ctx0" brushRef="#br0" timeOffset="170899">11695 10107,'53'-53,"-53"106,0-27</inkml:trace>
  <inkml:trace contextRef="#ctx0" brushRef="#br0" timeOffset="171402">12012 10715,'53'0,"-27"0,-26 0,53-53,-53-26,0 26,27 27,-27 26,0 26,53 27,0-27,0 27,0-53,26 27,-53-27,1 0,26 0,-27-27,27-26,-53 1,0-28,27 1,-27 52,-27-26,1 53,-27 0,53 53,0-26,0 26,0-27,0 54,0-54,0 0,0 27,26-53,-26 53,53-53,0 27,26-27,27 0,0 0</inkml:trace>
  <inkml:trace contextRef="#ctx0" brushRef="#br0" timeOffset="174789">13996 10186,'27'0,"52"0,-26-26,27 26,25 0,54 0,-27 0,27-53,-53 53,0-53,-53 53,-27 0,-26 53,-26 26,-27 1,-53 78,-26 54,-1-53,54-27,26-26,0 0,53-53,0-27,0-26,53 0,27-26,-1-27,27 26,-27-26,1 53,-1-79,0 79,-52 0,-1 0,54 26,-80 1</inkml:trace>
  <inkml:trace contextRef="#ctx0" brushRef="#br0" timeOffset="175046">14393 10636,'0'0,"80"0,-27 0,52 26,-25-26,26 0,26 0,0 0,-52 0,-27 0</inkml:trace>
  <inkml:trace contextRef="#ctx0" brushRef="#br0" timeOffset="175826">16642 9869,'-26'-53,"-27"26,26 27,-25 0,-1 0,0 0,53 27,-53 26,53 26,0-26,0 26,0 1,0 26,0-1,0 1,0 26,0 1,0 26,0-27,0 0,0-53,26 1,-26-27,53-27,-53 27,53-53,0 27,-27-27,54 0,-27 0,26-106,1 26</inkml:trace>
  <inkml:trace contextRef="#ctx0" brushRef="#br0" timeOffset="176740">17727 9551,'0'0,"27"0,25 53,-25 0,-27 0,53 0,-53 26,0-26,0 0,-27-27,1 27,26-79,26-53,27 26,-26 0,26-27,-53 54,26 26,-26-27,0 54,0 26,0 0,0-27,0 1,0 26,0-27,53 0,0 27,-27-26,27-27,-26 0</inkml:trace>
  <inkml:trace contextRef="#ctx0" brushRef="#br0" timeOffset="177370">18045 10318,'0'0,"0"80,26-54,-26 27,0 0,53 26,-53-26,0 0,0 0,26 27,-26-27,0-27</inkml:trace>
  <inkml:trace contextRef="#ctx0" brushRef="#br0" timeOffset="177805">18441 10477,'-26'0,"0"27,26 26,-53-1,53-25,0-1,0 1,0 26,79-53,-53 0,1 26,26-26,-27 0,1 53,-27-26</inkml:trace>
  <inkml:trace contextRef="#ctx0" brushRef="#br0" timeOffset="178307">18865 10715,'0'0,"26"27,27-27,0 0,0 0,0 0,-27 0</inkml:trace>
  <inkml:trace contextRef="#ctx0" brushRef="#br0" timeOffset="178638">19368 10504,'52'0,"1"-27,0 27,-26 0,-27 80,0-28,0-25,-27-1,1 27,-27-26,26 52,27-52,27-27,26 0,0 0,26 0,53-27,-26 27,-53 0,-26-26,-27-27</inkml:trace>
  <inkml:trace contextRef="#ctx0" brushRef="#br0" timeOffset="179412">20294 9604,'0'-79,"0"52,52 1,1 26,27 0,-54 0,1 0,-27 53,79 0,-79 0,53-1,-53 28,53-1,-53 1,26-1,-26 0,53 1,0 26,-53-27,80 0,-80 1,79 52,-79-26,0-27,0-26,0 0,-27-27,-25-26,-28 0,1 0,26 0,0 0,27-79,-1 79,27-26,27 26</inkml:trace>
  <inkml:trace contextRef="#ctx0" brushRef="#br0" timeOffset="179603">21696 10424,'26'0,"27"27</inkml:trace>
  <inkml:trace contextRef="#ctx0" brushRef="#br0" timeOffset="181907">18441 10504,'0'-27,"0"27,-52 0,52 27,-27-27,27 53,-79-53,79 52,-27-52,27 27,-26-27,26 26,0-26,26 0,1-26,26 26,-27-53,1 53,-27 0,-27 26,-52 1,52 26,27-80,80 1,-54 26,27-79,-53 52,53 27,-53-26,26-27,-26 26,27 27,-27-26,53 26,-53 0,-53 26,26 27,1-26,-27 26,27-53,-27 52,26-52,27 27,-26-27,-54 0,54 0,-1 0,1 0,-27 0,80 0,-27 53,52-53,-52 26,27-26</inkml:trace>
  <inkml:trace contextRef="#ctx0" brushRef="#br1" timeOffset="191300">3122 11985,'0'-26,"-26"26,-27 0,-27 0,54 0,-27 0,0 53,0 0,0-27,27 27,26-26,-80 25,80-25,0-1,-26 27,26-26,0-1,0 27,0-26,0-1,53 27,-53-27,0 27,0-26,0-1,0 1,-80 26,1 0,26-27,27-26,26 53</inkml:trace>
  <inkml:trace contextRef="#ctx0" brushRef="#br1" timeOffset="191585">3625 12276,'-27'0,"-52"80,26-27,0 0,53-1,0-25,0-1,80-26,-28 0,-25 0,26-53,-53 27,0 0,0-54,0 27,-53 27,26-27,-25 53,-1 0,53 26,0 54,0-27</inkml:trace>
  <inkml:trace contextRef="#ctx0" brushRef="#br1" timeOffset="191961">3784 12779,'52'-26,"-25"26,26-53,-27 26,54-26,-54 0,27-26,0 26,-27 0,-26 0,53 0,-53 0,0 1,0-1,-79 26,26 27,27 0,26 27,-80 26,80-1,-26 28,26-1,0 27,0 0,0 26,0-52,0-28,0 1,0-26,53-27,-53 53,79-53</inkml:trace>
  <inkml:trace contextRef="#ctx0" brushRef="#br1" timeOffset="192163">4419 12171,'0'-27,"0"27,52 0,-52 79,0 1,0 26,-52-27</inkml:trace>
  <inkml:trace contextRef="#ctx0" brushRef="#br1" timeOffset="192312">4524 13149,'0'-26,"53"26,-53-53,27 53</inkml:trace>
  <inkml:trace contextRef="#ctx0" brushRef="#br1" timeOffset="192480">4921 12567,'0'-26,"0"52,-79 80,-27 53,-53 53,-79 26</inkml:trace>
  <inkml:trace contextRef="#ctx0" brushRef="#br1" timeOffset="192616">3704 13917,'0'-27,"0"1,80-27,25 26,-25-25,-1 52,27-53,-53 53,0 0</inkml:trace>
  <inkml:trace contextRef="#ctx0" brushRef="#br1" timeOffset="195896">9075 12276,'0'-79,"0"53,0 26,80 0,-1 0,27-53,26 53,27-80,-27 80,0-26,-52 26,-27 0,-53 0,0 26,0 54,-53 25,-53-25,0 52,0 0,0 1,1-27,25-27,1-53,52 27,1-26,-27-1,27-26,-27 80,26-80,27 26,-26-26,26 0,79 0,27 0,53 0,-27 0,53 0,0 0,-26 0,-53 0,-27 0,-52 0</inkml:trace>
  <inkml:trace contextRef="#ctx0" brushRef="#br1" timeOffset="196161">9446 12647,'0'-27,"0"27,53 0,-1 0,28 0,-1 0,54 0,25 0,1 0,-27 0,1 0,-80 0,-27 0</inkml:trace>
  <inkml:trace contextRef="#ctx0" brushRef="#br1" timeOffset="196641">10927 11853,'-53'0,"53"-26,-26 26,-1 0,1 0,26 26,-53 27,53 26,0 1,-53-1,53 27,0 53,0-54,53 28,-53-27,79 52,-79-52,53 26,-53-52,53-1,-53-26,0 0,27 0,-27 0,53-53,26 53,0-53,-26 0,27-27,26-26,-54 1</inkml:trace>
  <inkml:trace contextRef="#ctx0" brushRef="#br1" timeOffset="197337">11827 12435,'0'-53,"26"53,27 27,-26 26,-27 26,79 53,-79-26,0-27,0 1,0-27,-26 0,26-27,26-79,27-53,-27 1,27-81,27-25,-54 105,-26 53,0 53,0 53,0 26,0 1,0-1,0 0,0-26,27-26,26 26,0-27,-1-26,28 53,-1-53</inkml:trace>
  <inkml:trace contextRef="#ctx0" brushRef="#br1" timeOffset="197602">12674 12409,'0'-27,"0"80,0 0,0 26,0 1,0-1,0 1,0-1,26 0,-26 1,79-27,-79-27,80-26,-54 0</inkml:trace>
  <inkml:trace contextRef="#ctx0" brushRef="#br1" timeOffset="197931">12991 12779,'0'0,"-53"53,27-27,-27 27,26-53,27 53,-26-53,26 27,0 26,26-53,27 26,-26-26,26 0,26 0,-26 0,26 0,1-53,-1-26</inkml:trace>
  <inkml:trace contextRef="#ctx0" brushRef="#br1" timeOffset="198575">13785 12118,'0'-53,"0"0,0 26,0-26,53 53,53 53,-80-26,-26 26,79-27,-79 27,27 26,-27-26,0 27,0-1,0 0,0 54,0-27,0-27,0 27,0-27,0 1,0-28,0 1,-53 0,0-53,27 0,-27 0,26 0,27-26</inkml:trace>
  <inkml:trace contextRef="#ctx0" brushRef="#br1" timeOffset="199940">15928 12620,'0'-26,"26"26,-26-53,53 53,0 0,0 0,0 0,-26 0,-1 0,0 0,-26 53</inkml:trace>
  <inkml:trace contextRef="#ctx0" brushRef="#br1" timeOffset="200104">16060 12885,'27'0,"26"0,26 0,-53 0,1 0</inkml:trace>
  <inkml:trace contextRef="#ctx0" brushRef="#br1" timeOffset="201798">19526 11350,'0'-53,"27"53,26 0,0 0,-1 0,1 0,-26 0,26 27,-53-1,0 1,0 26,-27-27,1 27,-27 26,53-26,-27-26,27 26,0 0,53-53,0 0,0 0,27 0,-1 0,0 0,-52 0</inkml:trace>
  <inkml:trace contextRef="#ctx0" brushRef="#br1" timeOffset="202038">19579 11403,'0'0,"27"0,26 0,26 27,0-27,1 0,-1 0,27 0,-27 0,-26 0</inkml:trace>
  <inkml:trace contextRef="#ctx0" brushRef="#br1" timeOffset="202646">18494 12303,'0'-27,"80"27,-1-53,53 53,27-52,53 52,105-80,1 80,52-79,-105 79,105 0,-79-53,0 53,-79 0,-27 0,-79 0,-27 0,1 0,-54 0,1 0,-27-27</inkml:trace>
  <inkml:trace contextRef="#ctx0" brushRef="#br1" timeOffset="203456">18600 12779,'27'-53,"-1"53,27-26,0 26,0 0,0 0,-27 0,-26 26,53 1,-53 26,0 26,-26 0,-1 1,-26 25,0-25,53-27,0 0,0 0,27-53,52 0,1 0,25 0,-25 0,-1-27,-52 27</inkml:trace>
  <inkml:trace contextRef="#ctx0" brushRef="#br1" timeOffset="203742">18574 13149,'0'-26,"26"26,1 0,26-53,26 53,53 0,-26-26,0 26,26 0,-52 0,-27 0</inkml:trace>
  <inkml:trace contextRef="#ctx0" brushRef="#br1" timeOffset="204018">19764 12991,'27'0,"-27"-27,79 27,-52 0,52 0,0-53,27 53,-26 0,25-26,28 26,-54-79</inkml:trace>
  <inkml:trace contextRef="#ctx0" brushRef="#br1" timeOffset="204313">20955 12382,'0'-53,"0"-26,0 0,-26 52,26 27,0 53,0-27,0 27,0 0,0 27,0-1,0 0</inkml:trace>
  <inkml:trace contextRef="#ctx0" brushRef="#br1" timeOffset="204528">20929 12885,'52'0,"54"-79,0 79,-26 0,-1-53,0 53,27 0,-27 0,-26 0,-26 0</inkml:trace>
  <inkml:trace contextRef="#ctx0" brushRef="#br1" timeOffset="205001">21484 12991,'27'0,"52"0,27 0,-27-53,-52 53,26 53,-53-27,0 27,-53 0,-27 53,1-27,52-52,27-1,-52-26,52 53,26-53,0 0,54 0,26-26,52 26,1-80,-53 80,-53 0</inkml:trace>
  <inkml:trace contextRef="#ctx0" brushRef="#br1" timeOffset="206264">23363 12118,'0'-53,"53"53,0 0,-1 0,-25 0,-27 26,0 54,-53-54,-26 27,-1-53</inkml:trace>
  <inkml:trace contextRef="#ctx0" brushRef="#br1" timeOffset="207339">25982 11192,'27'0,"-1"-53,27 53,-27 0,1 26,26 1,-53-1,53 53,-53-26,0 0,0 0,0 27,0-28,-53-25,53 26,0-27,26 27,1-53,26 0,26 53,0-53,27 0,-26 0,-54-26</inkml:trace>
  <inkml:trace contextRef="#ctx0" brushRef="#br1" timeOffset="207581">26009 11588,'0'-52,"26"78,80 27,-53-53,0 53,26-53,0 0,1 0,-1-27</inkml:trace>
  <inkml:trace contextRef="#ctx0" brushRef="#br1" timeOffset="207933">25321 11218,'0'-26,"53"26,-27 0,0 26,27 0,-26 27,-27 0,79 53,-79-26,53-1,-53 0,27 27,-27-53,79-27,-26-26</inkml:trace>
  <inkml:trace contextRef="#ctx0" brushRef="#br1" timeOffset="208210">26882 10927,'26'26,"-26"27,53 27,-53-1,53 0,-53 27,0-26,26-1,-26 0,0 1,53-80</inkml:trace>
  <inkml:trace contextRef="#ctx0" brushRef="#br1" timeOffset="209192">27490 11112,'-26'0,"26"0,79 80,27-80,53 79,-1-79,-25 53,26-53,-27 53,-53-53,-26 26,-53 27,0-53,-79 53,-1-53,-25 53,25-53,-26 79,27-79,0 53,26-53,-27 80,27-80,27 26,-1-26,-25 0,78 0,0 0,1 0,-1 0,27 0,-26 53,26-53</inkml:trace>
  <inkml:trace contextRef="#ctx0" brushRef="#br1" timeOffset="210076">29448 10504,'0'-27,"0"27,0 80,0 25,0-25,27-1,-27 1,0-1,0 27,0-53</inkml:trace>
  <inkml:trace contextRef="#ctx0" brushRef="#br1" timeOffset="210316">29078 11456,'158'-26,"-52"26,80-53,-1 53,0 0,-53 0,-52 0,25 0,-78 0,-1 0,-26 0</inkml:trace>
  <inkml:trace contextRef="#ctx0" brushRef="#br1" timeOffset="210746">29898 11774,'0'0,"53"0,-53 26,26-26,27 53,-53-27,0 27,-53 0,0 0,27-53,79 0,0 0,0 0,26-26,53 26,-26-53,26 0,-52 0,26-26</inkml:trace>
  <inkml:trace contextRef="#ctx0" brushRef="#br1" timeOffset="210992">31300 10901,'0'52,"0"-25,0 26,0 26,0 1,0 25,0 28,0-27,0-1,-79 28,-1-1,-25-53,-1-26</inkml:trace>
  <inkml:trace contextRef="#ctx0" brushRef="#br1" timeOffset="211824">24527 11218,'0'26,"-27"80,-25-26,-1 52,53-26,-53 26,53-26,53 26,79-26,27-27,26-26,53-53,-53 53,-53-53,27 0</inkml:trace>
  <inkml:trace contextRef="#ctx0" brushRef="#br1" timeOffset="216047">3969 15028,'0'26,"0"54,53 52,-53-52,0-1,0 0,0 1,53-1,-53 0,0-26,0 0</inkml:trace>
  <inkml:trace contextRef="#ctx0" brushRef="#br1" timeOffset="216312">3493 14975,'26'0,"0"-53,27 53,53-53,0 53,53-79,0 79,-1-79,-25 79,25 0,-25 0,-28 0,-25 0</inkml:trace>
  <inkml:trace contextRef="#ctx0" brushRef="#br1" timeOffset="216949">4524 15240,'0'-27,"0"80,0 27,0 52,0-26,0-1,53 28,0-54,-26 1,52-54,-52-26,-1 0,27 0,-53-26,53-27,-53-27,0 1,0-27,0 27,0 26,0 26,0 80,53 0,0 53,0-53,-27 0,27 0,-27 0,1-53,26 53,-27-53,27 0,-53 0</inkml:trace>
  <inkml:trace contextRef="#ctx0" brushRef="#br1" timeOffset="217307">5345 15716,'26'0,"-26"0,0 53,53 0,-53-27,0 1,26 26,27-27,-26-26,-1 0,-26-26,53-1,-53-52,0 26,0 0,0 26,27 27,-27 27,53-1,-53 27,26-26,-26-1,26-26,-26 80</inkml:trace>
  <inkml:trace contextRef="#ctx0" brushRef="#br1" timeOffset="217637">6033 15478,'-53'0,"0"0,26 0,-26 79,27 1,26-28,0 1,53-53,0 80,0-80,-27 53,27-27,-53 27,0-26,0-1,-26 27,-1-27,-26 27,27-53</inkml:trace>
  <inkml:trace contextRef="#ctx0" brushRef="#br1" timeOffset="217811">6668 15928,'0'26,"0"27,0 26,-27-79,27 53</inkml:trace>
  <inkml:trace contextRef="#ctx0" brushRef="#br1" timeOffset="219933">8281 14949,'-26'-27,"-27"1,53-27,79 26,27 27,80-53,-1 53,26-79,54 79,26-53,-53 53,0 0,-79-53,-80 53,-26 0,-26 0,-54 0,-26 27,-26-27,-53 79,-27 0,27 54,-1-1,-25 53,-54-26,53 26,53-26,-26 0,53-27,-1-26,27-53,53-27,0 1,0 26,27-53,26 0,26-27,1-26,52 53,27-79,-27 79,27-53,-54 53,-25 0,-54 0,-26 53,0-27</inkml:trace>
  <inkml:trace contextRef="#ctx0" brushRef="#br1" timeOffset="220209">8890 15584,'79'-53,"-26"53,27 0,26 0,52-53,27 53,1 0,-54 0,27 0,-53-80</inkml:trace>
  <inkml:trace contextRef="#ctx0" brushRef="#br1" timeOffset="220894">11351 14340,'-80'-26,"54"-54,-27 54,26 26,-25 0,-1 53,26 0,-26 52,53-25,-79 26,79 0,0 26,0-26,0-1,0 54,0 26,79 1,-79-54,27 0,-27 27,0-53,0 0,0-1,0-25,0-1,0 1,0-54,79 1,0 25,-26-52,53 0,53-26,26-27,27-53</inkml:trace>
  <inkml:trace contextRef="#ctx0" brushRef="#br1" timeOffset="221809">12594 14234,'27'0,"-1"0,53 53,-79 27,53 25,-53-25,0-1,-26-26,26-26,-27-27,27 52,0-104,0 25,0-26,80-53,-80 0,53-26,-53 53,0 52,0 1,0 52,0 1,0 26,0 53,0-54,0 1,53 0,-27 27,54-54,-28 27,28 0,-1-53</inkml:trace>
  <inkml:trace contextRef="#ctx0" brushRef="#br1" timeOffset="222556">12277 15240,'0'53,"26"26,-26 53,27-52,-27 25,79 28,-79-27,79-1,-79-52,53-26</inkml:trace>
  <inkml:trace contextRef="#ctx0" brushRef="#br1" timeOffset="222918">12726 15637,'-52'0,"52"0,-53 52,53-25,-53-1,53 27,-80-26,80 26,-26-27,26 1,0 26,79-53,1 0,-1 0,0 0,54-27,-27 27,-27 0</inkml:trace>
  <inkml:trace contextRef="#ctx0" brushRef="#br1" timeOffset="223165">13203 15742,'26'0,"1"0,26 0,-27 0,0 0,27 0,27 0</inkml:trace>
  <inkml:trace contextRef="#ctx0" brushRef="#br1" timeOffset="223477">13653 15478,'0'-27,"52"27,28 0,-54 0,-26 53,53-26,-53 26,0 26,0 0,-53 27,53-53,-53 0,53 0,0-27,53-26,27 0,25-79,28 53,-54 26,-26-80,0 80,-53-26</inkml:trace>
  <inkml:trace contextRef="#ctx0" brushRef="#br1" timeOffset="224207">14896 14287,'0'-53,"27"27,25-27,1 53,27-27,-27 27,-27 0,27 0,-27 53,27 0,-26 27,-27 25,53 54,-53 0,0-27,0 27,0 0,0 0,53-1,26 54,-26-53,0-53,0-1,-53-52,26-26,-26 26,0-27,0-26,-53 27,27-27,-27 0,0 0,0 0,53-53</inkml:trace>
  <inkml:trace contextRef="#ctx0" brushRef="#br1" timeOffset="225341">16536 15531,'27'-53,"26"53,-27 0,27 0,-26 0,-1 0,-26 26,0 27</inkml:trace>
  <inkml:trace contextRef="#ctx0" brushRef="#br1" timeOffset="225482">16642 15875,'53'0,"-26"0,26 0,0 0,-27 0</inkml:trace>
  <inkml:trace contextRef="#ctx0" brushRef="#br1" timeOffset="226838">17965 15213,'0'-53,"27"0,26 53,26 0,0 27,27-1,-79 54,-27-27,53 26,-53 0,0 1,-53 26,26-27,-26-26,53 0,-26 26,26-52,0-1,53-26,0 53,0-53,26 0,27 0,26-26,-53 26</inkml:trace>
  <inkml:trace contextRef="#ctx0" brushRef="#br1" timeOffset="227073">18124 15689,'0'0,"79"0,-26 0,0 0,27 0,-1 0,0 0,27 0,-53 0</inkml:trace>
  <inkml:trace contextRef="#ctx0" brushRef="#br1" timeOffset="227517">17595 14711,'0'-53,"53"26,0 27,26-53,-26 53,0 0,0 0,26 0,-52 0</inkml:trace>
  <inkml:trace contextRef="#ctx0" brushRef="#br1" timeOffset="227867">18309 14314,'27'-53,"26"53,26 0,-53 0,27 26,-26 27,-27-26,0-1,0 53,0-26,0-26,-53 26,53-27,0-26,79 0,1 0,-1 0,0 0,1 0,-1-26,0 26,-26 0</inkml:trace>
  <inkml:trace contextRef="#ctx0" brushRef="#br1" timeOffset="229517">20373 14023,'0'-53,"0"26,26 27,54 0,-54 0,1 0,-27 53,0-26,0 52,0-26,0 0,0 0,0 0,0 0,0-27,0 0,106 54,-27-80,0 0,1 0,-27 0,-27-27,-26 1</inkml:trace>
  <inkml:trace contextRef="#ctx0" brushRef="#br1" timeOffset="229757">20294 14181,'52'0,"-25"0,26 0,0 0,-27 0,1 0,26 0,26 0,-26 0,-27 0</inkml:trace>
  <inkml:trace contextRef="#ctx0" brushRef="#br1" timeOffset="230252">20055 14763,'80'0,"79"0,26 0,26 0,107 0,79 0,26-52,-79 52,-53 0,-79-53,-53 53,-107 0,1 0,-53 0,0 26</inkml:trace>
  <inkml:trace contextRef="#ctx0" brushRef="#br1" timeOffset="231175">19844 15293,'0'-27,"0"1,26 26,1 0,26 0,0 0,26 0,-26 26,0 27,-53 0,0 0,0 0,0 0,-27 26,27-52,-26-1,26 27,0-27,0 27,53-53,0 0,26 0,-26 0,0 0,-27 0</inkml:trace>
  <inkml:trace contextRef="#ctx0" brushRef="#br1" timeOffset="231461">19711 15610,'27'0,"26"0,0 0,26 0,27 0,53 0,-27 0,0-53,-52 53</inkml:trace>
  <inkml:trace contextRef="#ctx0" brushRef="#br1" timeOffset="231737">20955 15531,'79'0,"-26"0,0 0,27 0,-27 0,26 0</inkml:trace>
  <inkml:trace contextRef="#ctx0" brushRef="#br1" timeOffset="232059">21643 15028,'0'0,"0"-26,0-27,0 106,26-1,-26 28,0-1,0 1,0 25,0-25</inkml:trace>
  <inkml:trace contextRef="#ctx0" brushRef="#br1" timeOffset="232314">21643 15822,'26'0,"1"0,-1-53,54 53,-27 0,26 0,0 0,1-53,-1 53,0 0,1 0</inkml:trace>
  <inkml:trace contextRef="#ctx0" brushRef="#br1" timeOffset="233342">21908 16219,'26'-53,"53"53,-26 0,0 0,-26 0,26 26,-27 1,-26 52,0-26,-53-27,27 27,26-26,-27-27,27 26,0-26,27 0,26 0,26 0,0 0,54-26,-54 26,-26 0,-53-53</inkml:trace>
  <inkml:trace contextRef="#ctx0" brushRef="#br1" timeOffset="234660">23230 14287,'0'-26,"27"26,26 0,26-53,-26 53,-26 0,52 0,-53 0,-26 26</inkml:trace>
  <inkml:trace contextRef="#ctx0" brushRef="#br1" timeOffset="234826">23416 14684,'26'0,"27"0,-27-26,27 26,-26 0,26 0,-27 0</inkml:trace>
  <inkml:trace contextRef="#ctx0" brushRef="#br1" timeOffset="236086">25823 13149,'0'0,"-53"0,27 0,0 27,-27-27,0 0,53 0,-27 0,27-79,0 52,0 1,0-27,0 26,0 27,27-26,52 26,-52 53,-27 0,79 52,-79-25,0-1,0 1,0-1,0 0,-79-26,52 0,-26-53,0 27,27-27,-1 0,27 0,-53 0,53-80,0 54,0-27,0 26,27 27,52 0,-26 0,27 27,-28-27,28 53,-27-27,-27-26,27 80,-26-54</inkml:trace>
  <inkml:trace contextRef="#ctx0" brushRef="#br1" timeOffset="236693">24818 14102,'26'0,"54"0,26-26,52 26,28 0,52-80,53 80,79-79,-79 79,-79 0,0 0,26 0,-106 0,27 0,-27 0,0-27,-79 27,0 0,0 0,-79 0</inkml:trace>
  <inkml:trace contextRef="#ctx0" brushRef="#br1" timeOffset="237735">24500 14816,'0'-26,"0"26,53-53,-26 53,26 0,26 0,0 0,1 26,-54-26,-26 53,53 0,-53-26,0-1,0 1,-53 26,27-1,-27 1,53-26,0-1,0 27,53-53,0 0,53 0,-27 0,0 0,-26 0,-26 0</inkml:trace>
  <inkml:trace contextRef="#ctx0" brushRef="#br1" timeOffset="237999">24580 15002,'26'0,"-26"0,27 0,-27 26,106-26,-54 0,28 0,52 0,-26 0,26-53,-52 0</inkml:trace>
  <inkml:trace contextRef="#ctx0" brushRef="#br1" timeOffset="238352">25718 14393,'-27'0,"1"0,26 79,-80-26,80 27,-26-1,26 27,0 26,0-26,0-27,79 27,1-26,52-54,0 27,-26-53</inkml:trace>
  <inkml:trace contextRef="#ctx0" brushRef="#br1" timeOffset="240217">26432 14499,'-53'-27,"27"27,-54 0,54 27,-27-27,26 26,-26-26,0 0,27 0,-27 0,53-26,27 26,52 0,-26 79,-27-26,27 27,-53-28,0 28,0-1,0 27,-26-53,-1 0,-26 0,0-53,27 0,-27 0,53-53,0 26,0-26,0 53,27 0,25 0,28 0,-27 0,0 0,0 53,26 0,-53-26,27-1,-53 27,53-26</inkml:trace>
  <inkml:trace contextRef="#ctx0" brushRef="#br1" timeOffset="240720">26696 14525,'27'0,"-27"-53,53 53,-27 0,54 27,-54-1,27 27,-53 0,27 0,-27 26,0-26,0-26,0-1,0 27,-80-26,80 26,0-27,0 27,27 0,-1-53,1 0,25 0,-52 26,53-26</inkml:trace>
  <inkml:trace contextRef="#ctx0" brushRef="#br1" timeOffset="240998">26644 14896,'26'0,"27"0,0 0,26 0,1 0,-1 0,0 0,1 0</inkml:trace>
  <inkml:trace contextRef="#ctx0" brushRef="#br1" timeOffset="241289">27331 14949,'0'0,"53"0,-26 0,-1 0,1 0,26 0</inkml:trace>
  <inkml:trace contextRef="#ctx0" brushRef="#br1" timeOffset="241521">27596 14578,'0'27,"53"26,-53 0,0-1,26 28,-26-27,0 0,80 0</inkml:trace>
  <inkml:trace contextRef="#ctx0" brushRef="#br1" timeOffset="241767">28019 14419,'0'-52,"53"104,-53 1,53 27,-53 52,0 0,0-26,0 26,0-26,-53-26,27 26,-54-54,1 1,26-53</inkml:trace>
  <inkml:trace contextRef="#ctx0" brushRef="#br1" timeOffset="242908">28919 13864,'26'0,"-26"-27,80 27,-27 0,-53 27,26-27,-26 53,0 26,0-52,-79 26,26-53</inkml:trace>
  <inkml:trace contextRef="#ctx0" brushRef="#br1" timeOffset="244133">30057 13229,'26'-27,"1"27,-1 0,27-53,0 53,0 0,0 27,0 26,-27-27,-26 27,0 0,0 0,0 26,0-26,-26 27,26-27,0-27,0 1,0 25,53 1,-1-53,81 0,-54 0,1 0,-28 0,-52-53</inkml:trace>
  <inkml:trace contextRef="#ctx0" brushRef="#br1" timeOffset="244333">30110 13626,'26'0,"1"-53,25 53,28 0,-1 0,1 0,-1 0,0 0,-26 0,0 0</inkml:trace>
  <inkml:trace contextRef="#ctx0" brushRef="#br1" timeOffset="244822">29924 13255,'0'-53,"0"80,0 26,0 26,0 1,106 25,-79 1,26-26,0 25,-27-25,27-1,-53 1,26-80</inkml:trace>
  <inkml:trace contextRef="#ctx0" brushRef="#br1" timeOffset="245159">31194 13229,'0'-53,"0"79,0 27,0 27,0-1,27 0,-1 54,-26-54,80 0,-80 1,53-1,-53 1,0-1</inkml:trace>
  <inkml:trace contextRef="#ctx0" brushRef="#br1" timeOffset="245571">31512 13441,'0'26,"79"27,-26-53,0 53,26-53,1 26,-1-26,-52 0,-27 53,-27 0,-26 0,-26-27,26 27,-26-26,26 26,26-53,27 79,-53-79</inkml:trace>
  <inkml:trace contextRef="#ctx0" brushRef="#br1" timeOffset="246209">32306 12858,'0'-26,"0"0,0 26,0 52,0 28,53 52,-53-26,26 26,-26-26,0 26,0-52</inkml:trace>
  <inkml:trace contextRef="#ctx0" brushRef="#br1" timeOffset="246509">32200 13943,'26'0,"-26"-53,53 53,-26 0,-1 0,53 0,-26 0,27 0,-1 0,-26 0,0 0,0 27,-27-27</inkml:trace>
  <inkml:trace contextRef="#ctx0" brushRef="#br1" timeOffset="246968">32173 14287,'53'-53,"27"53,-54 0,27 0,0 0,-27 27,-26 26,0-27,0 27,0 0,-26 0,-53 0,26-27,26-26,27 53,0-26,80-27,-1 0,27 0,26-27,-79 27,0 0,-53-53</inkml:trace>
  <inkml:trace contextRef="#ctx0" brushRef="#br1" timeOffset="247559">32914 13229,'0'-53,"0"53,53 53,0 26,0 54,0-28,-53 54,79 0,-79 0,0-54,0 1,-79 27,26-54,-26 0,52-52,-26-27,53 53,27-53,-1 0</inkml:trace>
  <inkml:trace contextRef="#ctx0" brushRef="#br1" timeOffset="247761">33390 14393,'53'0,"-53"26</inkml:trace>
  <inkml:trace contextRef="#ctx0" brushRef="#br1" timeOffset="248691">29633 13097,'-26'132,"-27"-26,0 79,53 0,-53-26,53 0,0-27,53 27,26-27,54-26,-1-27,27-26,-53-53,-1 0</inkml:trace>
  <inkml:trace contextRef="#ctx0" brushRef="#br1" timeOffset="250723">26035 14525,'0'-53,"-53"53,27 0,-1 27,27 26,0-27,-53-26,53 53,0-26,-26-1,26 27,0-27,0-26,0 27,53-27,-27 0,-26 53,27-53,-1 0,27 0,-27-27,27 27,-26 0,-27-26,26 26,1 0,-27-53,53 53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1024" units="cm"/>
        </inkml:traceFormat>
        <inkml:channelProperties>
          <inkml:channelProperty channel="X" name="resolution" value="28.31858" units="1/cm"/>
          <inkml:channelProperty channel="Y" name="resolution" value="28.36565" units="1/cm"/>
        </inkml:channelProperties>
      </inkml:inkSource>
      <inkml:timestamp xml:id="ts0" timeString="2021-06-02T06:21:34.852"/>
    </inkml:context>
    <inkml:brush xml:id="br0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29289 2672,'0'-53,"-53"53,53-26,0-1,0-26,-26 53,26-26,0-1,26 27,1 0,-27 53,53-53,-27 0,27 0,-26 0,-1 0,27 0,-53-26,53 26,-53-27,0 54,0 26,0-27,-26 1,26 26,-53 26,26-26,-26 0,53 26,-53-26,53 0,-79 0,52-27,80-26,-26 0,26 0,-27 0,27 0,-26 0,26 0</inkml:trace>
  <inkml:trace contextRef="#ctx0" brushRef="#br0" timeOffset="287">29184 2778,'26'0,"0"0,27 0,-26 0,-1 26,27-26,-26 0,-1 0,27 0,-26 27,25-27,-25 0</inkml:trace>
  <inkml:trace contextRef="#ctx0" brushRef="#br0" timeOffset="835">29951 2275,'0'-53,"-27"0,1 53,-1 0,27 53,-52 0,52-26,-27 25,27 28,-53-27,53 0,0 0,0 0,-26 26,26-26,0 0,0-27,0 27,0-26,0-1,0 27,0-53,0 26,26-26,27 0</inkml:trace>
  <inkml:trace contextRef="#ctx0" brushRef="#br0" timeOffset="1313">29977 2407,'0'0,"0"53,0 0,0-26,27 26,26 0,0-53,0 0,-1-27,1-26,-53 27,0-27,0 106,0-27,27 27,-27 0,53 26,-53-26,0-26,0 26,0-27,-27-26,1 0,-1 0,-52 0,53 0,-1 0,-26 0,53 0,0-53</inkml:trace>
  <inkml:trace contextRef="#ctx0" brushRef="#br0" timeOffset="1567">30639 2407,'0'27,"0"-1,0 27,0 0,0 0,0 26,0-26,0 0,0-26,0 26,0 0</inkml:trace>
  <inkml:trace contextRef="#ctx0" brushRef="#br0" timeOffset="1905">30903 2593,'-53'26,"27"-26,0 27,-27-27,53 52,-27-52,27 53,0-26,0-1,27-26,26 0,-1 0,1 0,-26 0</inkml:trace>
  <inkml:trace contextRef="#ctx0" brushRef="#br0" timeOffset="2380">31194 2222,'0'-53,"0"0,0 53,53 0,-53 27,53-27,-53 53,27-27,-27 27,0 0,0 0,0 0,0 26,0-26,0 0,0 0,0 0,0 0,0 0,0-27,0 27,-53-26,0-27,26 0,-26 0</inkml:trace>
  <inkml:trace contextRef="#ctx0" brushRef="#br0" timeOffset="4029">29210 3889,'0'-53,"26"53,1 0,26 0,-53 27</inkml:trace>
  <inkml:trace contextRef="#ctx0" brushRef="#br0" timeOffset="4185">29236 4101,'0'0,"80"0,-1 0</inkml:trace>
  <inkml:trace contextRef="#ctx0" brushRef="#br0" timeOffset="5412">30506 3757,'0'-27,"0"27,-52 0,25 0,-26 53,0 0,27-26,26 26,0-53,26 0,27 0,0 0,-26 0,-27 26,52-26,-52 26,0 27,0 0,0 0,0 0,-52 0,-1-27,0 27,26-26,-26 26,53-53,53 0,0 0,27 0,-28 0,28 0,-1 0,1 0,-27 0,-27 0,27 0,-53 26</inkml:trace>
  <inkml:trace contextRef="#ctx0" brushRef="#br0" timeOffset="6391">29951 4577,'0'0,"0"26,0 27,0 27,0-27,-53-27,53 27,0-27,0 1</inkml:trace>
  <inkml:trace contextRef="#ctx0" brushRef="#br0" timeOffset="6728">30057 4577,'0'26,"0"1,0 26,-53-27,53 27,-53-53,53 53,0-26,53-27,0 0,-27 0,27 52,0-52</inkml:trace>
  <inkml:trace contextRef="#ctx0" brushRef="#br0" timeOffset="7559">30321 4815,'27'0,"26"0,0 0</inkml:trace>
  <inkml:trace contextRef="#ctx0" brushRef="#br0" timeOffset="7717">30401 4921,'79'0,"-53"0</inkml:trace>
  <inkml:trace contextRef="#ctx0" brushRef="#br0" timeOffset="9307">30745 4815,'0'0,"0"27,-27-1,27 27,0 0,0-27,0-26,27 0,26 0,-1 0,-52-53,0-26,0 53,-26-1,0 27,-27 0,26 0</inkml:trace>
  <inkml:trace contextRef="#ctx0" brushRef="#br0" timeOffset="10328">30533 3254,'0'27,"0"25,-53 28,27-54,-1-26,-26 0,27-26,26-27,0 0,0 27,0-1,0 27,26 0,27 0,-26 0,25 53,-25-53,-1 53,27-53,0 0,-53-27,0 1,-26 0,26-27,-53 26,53-26,-27 53,27 27,0-1,0 1</inkml:trace>
  <inkml:trace contextRef="#ctx0" brushRef="#br0" timeOffset="14941">31168 3572,'53'-53,"-27"53,1 0,52 0,-26 0,-53 26,0 27,0 53,0-80,-26 1,-27 26,0 0,79-53,1-53,26 26,-27-26,27 27,-27-27,-26-26,53 79,-53-27,0 1,0 26,0 53,0-1,-26-25,26-1,0 27,0-26,0-1,0 27,0-26,26-1,1 27,-1-53,80 0,-79 0</inkml:trace>
  <inkml:trace contextRef="#ctx0" brushRef="#br0" timeOffset="15756">31247 4048,'0'26,"-26"27,26 0,0 26,-27-52,27-1,0 27,0-26,0-1</inkml:trace>
  <inkml:trace contextRef="#ctx0" brushRef="#br0" timeOffset="16116">31406 4180,'0'0,"0"0,-53 0,53 27,-53-27,53 52,-26-52,26 27,0-1,0 1,0-27,0 53,79-53,-52 0,-1 0</inkml:trace>
  <inkml:trace contextRef="#ctx0" brushRef="#br0" timeOffset="16452">31565 4339,'0'26,"53"-26</inkml:trace>
  <inkml:trace contextRef="#ctx0" brushRef="#br0" timeOffset="16703">31724 4207,'0'52,"0"-25,0 26,0-27,0 1,0 26,0 0</inkml:trace>
  <inkml:trace contextRef="#ctx0" brushRef="#br0" timeOffset="17060">31935 4233,'-26'26,"-27"27,-27 27,80-54,0 1,53-27,0 0,27 0,-54 0</inkml:trace>
  <inkml:trace contextRef="#ctx0" brushRef="#br0" timeOffset="17373">32173 4445,'0'26,"0"27,0-26,0 25,27-52,-1 0,27 0,-53 0,0-52,0-1,0 0,-79 0,26 53,53-27</inkml:trace>
  <inkml:trace contextRef="#ctx0" brushRef="#br0" timeOffset="18193">32200 3572,'0'-53,"26"26,1 27,-27-53,53 53,0 0,-27 0,27 27,-53-1,0 54,0-28,0 1,0 0,0 0,-53 0,53 0,0-26,0 25,0 1,0-53,26 0,27 0,27 0,-27 0,-27 0</inkml:trace>
  <inkml:trace contextRef="#ctx0" brushRef="#br0" timeOffset="18457">32332 3783,'27'0,"-1"0,27 27,0-27,26 0,1 0,-27-27</inkml:trace>
  <inkml:trace contextRef="#ctx0" brushRef="#br0" timeOffset="19258">32068 3122,'0'0,"79"0,-26 0,-27 0,1 0,-1 0</inkml:trace>
  <inkml:trace contextRef="#ctx0" brushRef="#br0" timeOffset="19692">32570 2937,'0'26,"53"27,-53-27,0 27,0 0,0-26,0-27,0-53,0 0,27 26,-27-26,53 53,-27 0,-26 53,53 0,-53 0,0-26,26 26</inkml:trace>
  <inkml:trace contextRef="#ctx0" brushRef="#br0" timeOffset="20682">32306 3783,'0'53</inkml:trace>
  <inkml:trace contextRef="#ctx0" brushRef="#br0" timeOffset="41458">21934 4709,'-53'0,"53"0,-26 80,26-54,-27-26,27 27,-53-27,53 26,0-26,27 0,-27-26,26 26,-26-27,27-26,26 53,-53-26,0 26,0 26,-27 27,27-26,-26-27,26 26,-27-26,27 53,-53-53,53 26,-26-26,26 27,-53 26,53-27,0 27</inkml:trace>
  <inkml:trace contextRef="#ctx0" brushRef="#br0" timeOffset="48532">25479 8361,'0'0,"0"-27,0 27,0-53,-53 53,-26 27,26-27,0 0</inkml:trace>
  <inkml:trace contextRef="#ctx0" brushRef="#br0" timeOffset="49749">24739 7302,'0'-53,"-27"53,27 27,-26-27,26 53,-27-53,27 26,-53-26,27 27,-1-27,27 52,0-25,-53-27,53 26,-26-26,26 53,-26-53,26 27,0-27,26 0</inkml:trace>
  <inkml:trace contextRef="#ctx0" brushRef="#br0" timeOffset="51340">27966 8387,'-26'0,"26"0,-26 0,26 26,-27-26,27 80,-79-80,26 53,26-27,-26 27,27-26,0-27,-27 79,26-53,27-26,53 0,-53-53,53 53,0-26,-27 26,-26-26,53-27,-53 26</inkml:trace>
  <inkml:trace contextRef="#ctx0" brushRef="#br0" timeOffset="54652">30215 8255,'53'53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1024" units="cm"/>
        </inkml:traceFormat>
        <inkml:channelProperties>
          <inkml:channelProperty channel="X" name="resolution" value="28.31858" units="1/cm"/>
          <inkml:channelProperty channel="Y" name="resolution" value="28.36565" units="1/cm"/>
        </inkml:channelProperties>
      </inkml:inkSource>
      <inkml:timestamp xml:id="ts0" timeString="2021-06-02T05:43:58.540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1588 502,'0'-26,"0"52,0 1,0 26,0 26,0 1,0-28,0 1,0-26,0 26,0-27,0 27,0-26,0 25</inkml:trace>
  <inkml:trace contextRef="#ctx0" brushRef="#br0" timeOffset="390">1191 317,'0'0,"53"0,-1 0,1 0,53 0,53 0,26 0,-26-53,-27 53,-26-26,-53 26,-27 0,-26 53,0-27</inkml:trace>
  <inkml:trace contextRef="#ctx0" brushRef="#br0" timeOffset="1179">1931 502,'0'53,"0"27,0-1,0 0,0 27,53-26,-53-27,0-1,0-25,27 26,-27-80,53-26,-53 27,53 26,0 53,-27-27,27 27,26-53,-26 53,-26-53,26 0,-27 0,-26-26,27-1,-27-52,0 26,0 0,0 27,0 26,-27-53,-26 106,53-27,0 1,0 25,0 28,27-54,-27 1,79-27,-53 79,1-79,52 0,1 0,52 0,-26 0</inkml:trace>
  <inkml:trace contextRef="#ctx0" brushRef="#br0" timeOffset="2169">3836 529,'-79'-27,"0"27,-1 27,-52 26,53 0,-1-27,80 27,-26-26,26-1,0 27,26-27,54 27,-1-26,0 26,27 0,-53-27,-53 27,27-53,-27 53,-27-27,-26-26,-79 80,26-80,27 53,-1-53,54 0,26-27,26 27,80-53,27 53,25-53,-52 53,-27 0,-26-53</inkml:trace>
  <inkml:trace contextRef="#ctx0" brushRef="#br0" timeOffset="2529">3916 1164,'53'-27,"-27"27,27 0,79-26,-26 26,27-79,-54 79,-53-80,-26 54,0 26,-53 0,-26 0,0 26,26-26,0 106,26-80,27 27,0-26,0-1,53 54,0-80,53 26,0-26,-27 0,1 0,-1 0</inkml:trace>
  <inkml:trace contextRef="#ctx0" brushRef="#br0" timeOffset="2881">5212 952,'0'-26,"0"-1,0 27,-26-53,-54 53,28 0,-1 0,0 0,0 0,0 0,53 53,-53-26,53 26,0 26,0-26,0 0,0 0,79 0,1-27,-1-26,0 53,1-53,-27 0,26 0,-26 0,-26-26</inkml:trace>
  <inkml:trace contextRef="#ctx0" brushRef="#br0" timeOffset="3562">5900 1058,'0'-26,"0"26,-26-27,-27 27,0 0,26 0,-25 0,25 0,1 53,-27 26,53-52,0-27,53 0,0 0,-27 0,27 0,26 0,-26 0,-26 0,-1 0,-26 26,0 54,0-54,0 27,53-53,0 0,-27 0,27 0,-26-53,26 0,-27-26,-26 52,27 27,26 27,-53 26,52-27,1 27,0-26,0-27</inkml:trace>
  <inkml:trace contextRef="#ctx0" brushRef="#br0" timeOffset="4081">7170 1084,'0'-26,"-79"26,-1 0,28 26,-1 27,-27-26,54 26,26-27,0 27,0-53,53 0,0 0,26 0,-26-53,26 27,-52-54,26 1,-53 0,26-27,-26-26,0-1,0-26,0 27,0 79,0 0,0 106,0 27,0 25,27 1,-27 0,0 0,0 0,0 53,0-1,0-52,0-53</inkml:trace>
  <inkml:trace contextRef="#ctx0" brushRef="#br0" timeOffset="4943">8414 608,'0'-53,"0"27,0 26,-27 0,-79 26,27 80,79-79,-26 78,26-78,0-1,0 27,0 0,0-26,79 26,-79-27,53 27,-53-27,26-26,-26 27,0-1,0-26,-26 0,-27 0,27 0,-1 0</inkml:trace>
  <inkml:trace contextRef="#ctx0" brushRef="#br0" timeOffset="5318">8731 423,'0'0,"0"79,0 27,0 53,0 0,0-1,0-78,27-27,-27 0,53-53,-53 26,53-26,-53-26,26-27,-26 0,0-27,0 54,26 26,-26 0,80 53,-80-27,53 27,-53-26,53-27,-53 53,26-53,-26 53</inkml:trace>
  <inkml:trace contextRef="#ctx0" brushRef="#br0" timeOffset="5559">9419 899,'0'53,"0"0,0 0,0 26,0-26,27 0,-27-26,53 26,26-27,-53-26,27 0,-53 0</inkml:trace>
  <inkml:trace contextRef="#ctx0" brushRef="#br0" timeOffset="5730">9525 714,'0'-26,"0"26</inkml:trace>
  <inkml:trace contextRef="#ctx0" brushRef="#br0" timeOffset="6060">10372 661,'0'-26,"0"26,-53 0,26 0,1 0,-27 0,26 26,-25 27,52-26,-27 25,27 54,0 0,0 0,53-27,-53 1,53-1,-53-26,53 0,-53 0,0-27,-53 1,26-27</inkml:trace>
  <inkml:trace contextRef="#ctx0" brushRef="#br0" timeOffset="6254">9975 1111,'0'-27,"53"27,26 0,0 0,27 0,0 0,0 0,-27 0,1 0,-54-52</inkml:trace>
  <inkml:trace contextRef="#ctx0" brushRef="#br0" timeOffset="6946">11192 502,'0'27,"0"-1,0 27,0 53,0-27,0 1,0-1,0 1,0-1,0-26,79 26,-26-52,0-27,0 0,0 0,0 0,-53-27</inkml:trace>
  <inkml:trace contextRef="#ctx0" brushRef="#br0" timeOffset="7124">11060 979,'26'-27,"27"27,0-53,26 53,1 0,-1 0,27 0,-27 0,1 27</inkml:trace>
  <inkml:trace contextRef="#ctx0" brushRef="#br0" timeOffset="8573">12594 502,'0'-26,"-26"26,-54 53,27 53,1-27,25 0,27 54,-53-27,53 52,27 1,52-80,0 1,54-27,-1-53,80 53</inkml:trace>
  <inkml:trace contextRef="#ctx0" brushRef="#br0" timeOffset="9074">13996 873,'0'-27,"0"-52,-26 53,-27 26,27 0,-54 26,1 0,26 27,0-26,53-1,0 27,0 0,79 0,-26-53,27 0,-27-26,0 26,-1-53,-52 0,53 53,-53-27,53 54,-26-27,-1 79,27-79,0 53,0-53,26 53,-52-53</inkml:trace>
  <inkml:trace contextRef="#ctx0" brushRef="#br0" timeOffset="9690">15028 1032,'0'-27,"0"1,-26-27,-27 53,0 0,27 0,-27 0,0 26,26-26,-26 53,27-53,26 53,-27-53,27 26,0 27,27-53,52 0,-26 0,0 0,0-26,0 26,0-53,-53 27,53-54,-53 1,0-1,0 28,0 25,0-26,0 0,0 106,53 27,-53-28,26 1,-26 27,80 26,-54-54,27 1,-27 0,54-26,-54-27,1 0</inkml:trace>
  <inkml:trace contextRef="#ctx0" brushRef="#br0" timeOffset="9990">15531 926,'0'-53,"0"106,0-27,27 27,25 0,-25 0,26 0,-27 0,27-27,0-79,-53-26,79-27,-79 27,27 26,-27 26,0-26,0 27,53 52,-53 54</inkml:trace>
  <inkml:trace contextRef="#ctx0" brushRef="#br0" timeOffset="11264">16563 820,'0'0,"0"-53,0 27,0 26,0-27,-79 27,52 0,1 0,-54 0,27 0,27 27,-27 25,53 28,-53-54,53 27,27 0,-1 0,27-53,0 0,-53 0,79-53,-79 27,27-27,-27 0,53 53,-53 0,0 53,26-27,-26 27,53-26,-53 25,79 1,-52-26,-1 26,27-53,-26 0,-1 0,-26-27,106 1,-106-27,53-26,-53 52,0 54,26 25,-26-25,0-1,53-26,-53 53,27-53,-1 0,53 0,-52-53,26 0,-53 27,53 26,-27 0,27 26,-53 27,53 0,-53 0,53 0,-53 0</inkml:trace>
  <inkml:trace contextRef="#ctx0" brushRef="#br0" timeOffset="11855">18098 793,'-53'-26,"-27"26,80-53,-53 53,27 0,26 27,-53-1,53 0,0 54,0-27,26 0,27 0,0-1,0-52,0 53,0-53,26 0,-26 0,-26-53,26 27,-27-53,27 52,-27 1,-26 52,0 54,0-54,0 0,0 54,0-54,0 1,53-27,-26 79,26-79,26 0,1-53,-28 0,28-53,-1 27,-26-53</inkml:trace>
  <inkml:trace contextRef="#ctx0" brushRef="#br0" timeOffset="11984">18944 555,'0'27</inkml:trace>
  <inkml:trace contextRef="#ctx0" brushRef="#br0" timeOffset="12352">19050 1561,'26'-27,"27"1,-53-1,27-26,26-26,-27 26,27-53,-26 80,26-27,-53 79,0 27,26-53,-26 53,26-53,-26 27,80-27,-54 0,54 0,-54-27,27 1,-27-27,54 0</inkml:trace>
  <inkml:trace contextRef="#ctx0" brushRef="#br0" timeOffset="12824">19976 1005,'0'-53,"27"27,-27-1,0-26,0 27,0-1,0-25,0 52,-53 0,0 26,53 53,0-52,0 26,0-27,26 1,27 52,-26-79,52 26,-26-26,26 0,1 0,-28 80,1-54,-53 1,0 26,0 0,0 26,-26 0,26 1,-53-1,53-52,-53-27,53 26,-79-26,26 0,26 0,1 0,26-53,-53 53,53-79,0 52,0 1,26-27,1 53,26-53,26 53,1 0,25 0,-25 0,-27-53</inkml:trace>
  <inkml:trace contextRef="#ctx0" brushRef="#br0" timeOffset="13508">20902 582,'27'0,"78"106,-78-27,-27 27,79 26,-79-26,0 26,0-52,0-1,0-26,0 0,-53 0,0-53,0 26,1-26,-1 0,26 0,27 0,80 0,25 0</inkml:trace>
  <inkml:trace contextRef="#ctx0" brushRef="#br0" timeOffset="13733">21802 873,'0'-27,"26"27,-26-53,27 53,-54 53,1-26</inkml:trace>
  <inkml:trace contextRef="#ctx0" brushRef="#br0" timeOffset="13889">21669 1508,'0'26</inkml:trace>
  <inkml:trace contextRef="#ctx0" brushRef="#br0" timeOffset="14062">22146 1111,'53'-27,"-27"27,-26 0,0 53,0 0</inkml:trace>
  <inkml:trace contextRef="#ctx0" brushRef="#br0" timeOffset="15270">2408 1905,'79'0,"-26"0,0 0,0 0,0 0,0 0,26 0,53 26,27-26,-53 0,0 0,53 0,-1 0,-25 0,25 0,-25 0,25 0,-25 0,-1 0,-26 0,0 53,-27-53,27 0,-53 0,0 0,0 27,-1-27,28 0</inkml:trace>
  <inkml:trace contextRef="#ctx0" brushRef="#br0" timeOffset="15390">6376 2063,'106'0,"53"0,-27 0,54 0</inkml:trace>
  <inkml:trace contextRef="#ctx0" brushRef="#br0" timeOffset="15578">7885 2063,'105'0,"28"0,-1 0,-26 0,0 0,52 0,-25 0,25 0,28-26,-28 26,-25 0,-27 0,26 0,-26 0,0 0,-1 0,1 0,0 0,0 0</inkml:trace>
  <inkml:trace contextRef="#ctx0" brushRef="#br0" timeOffset="16020">12541 2249,'185'0,"1"0,-1 0,27 0,-27 0,-53 0,53 0,0 0,1 0,-28 0,-25 0,25 0,-25 0,26 26,26-26,-27 0,-52 0,0 0,53 0,-27 0,53 0,1 79,-1-79,0 0,-53 0,27 0,0 0,-53 0,-27 27,0-27,1 0,-1 0,1 0,25 0,-25 53,-1-53,0 0</inkml:trace>
  <inkml:trace contextRef="#ctx0" brushRef="#br0" timeOffset="16389">19764 2513,'53'0,"0"0,-26 0,-1 0,54 27,-28-27,-25 53,26-53,-80 0,-26 0</inkml:trace>
  <inkml:trace contextRef="#ctx0" brushRef="#br0" timeOffset="20375">23786 846,'0'27,"0"26,0 0,27-27,-27 27,52-27,28 54,-27-80,-27 0,1 0,26 0,-27-27,0 27,-26-53,80 27,-80-27,0 27,0 26,26 53,-26 52,80 1,-80 0,53 26,-53-26,0 0,-27 26,-52 1,-1-54,1-26,0-53,26 0,-27 0,54 0,26-27,-53-52,53 26,0 0,0 0,79-26,1 26,26 0,-27 0,-26 53,0-26,26 26,-52 0,-1 0,27 0,0 0</inkml:trace>
  <inkml:trace contextRef="#ctx0" brushRef="#br0" timeOffset="20669">24950 1217,'0'26,"-53"27,53 0,0 26,0 1,0-27,0 0,0 0,0-1,0 1,53-53,-53 27,53-27</inkml:trace>
  <inkml:trace contextRef="#ctx0" brushRef="#br0" timeOffset="21020">25162 1323,'0'0,"0"0,-53 0,53 79,-26-79,26 53,-27-27,27 27,0-26,0-1,0 1,0 26,27-53,25 0,1 0,0 0,27 0,-1 0,0-27,-52 27</inkml:trace>
  <inkml:trace contextRef="#ctx0" brushRef="#br0" timeOffset="21456">25850 1428,'26'0,"27"0,-26 0,52 0,-26 53,-53-26,-27-27</inkml:trace>
  <inkml:trace contextRef="#ctx0" brushRef="#br0" timeOffset="21589">25876 1825,'53'0,"0"0,-26 0,-1 0</inkml:trace>
  <inkml:trace contextRef="#ctx0" brushRef="#br0" timeOffset="22968">27120 502,'53'27,"0"26,26 0,-26 0,0 26,-53-26,0 0,0 0,0-27,-27 27,27-53,0-53,27 27,-1-27,27 0,-26 26,-27-25,26 25,-26 1,0 79,0-27,0 0,53 54,-53-27,53 0,0 0,-27 26,54-26,-27 0</inkml:trace>
  <inkml:trace contextRef="#ctx0" brushRef="#br0" timeOffset="23765">26935 1349,'0'79,"0"27,0 53,0-53,0 0,0-27,0 0,0-26,0 0,26-53</inkml:trace>
  <inkml:trace contextRef="#ctx0" brushRef="#br0" timeOffset="24117">27199 1667,'0'0,"-53"79,53-53,-53 1,53 26,-53-53,53 53,0-27,0 27,0-26,53-27,-26 0,26 0,26 0,27 0,26 52,-79-52</inkml:trace>
  <inkml:trace contextRef="#ctx0" brushRef="#br0" timeOffset="24425">27649 1931,'26'0,"27"0,0 0,0 0,27 0,-54 0</inkml:trace>
  <inkml:trace contextRef="#ctx0" brushRef="#br0" timeOffset="24673">27728 1667,'0'26,"0"0,0 27,0 27,0-54,0 1,53 26,-53-27,27 27,-27-27,53-26</inkml:trace>
  <inkml:trace contextRef="#ctx0" brushRef="#br0" timeOffset="25369">28231 1693,'0'26,"0"27,0-26,0 26,0 0,0 26,0-26,0 26,0-26,0-26,27 26,-27-27,0-26</inkml:trace>
  <inkml:trace contextRef="#ctx0" brushRef="#br0" timeOffset="26330">29422 714,'0'27,"-53"52,26 0,-26 54,53-28,-79 54,79 0,0-27,26 0,27 1,53-80,-26 0,-1-53,0 0</inkml:trace>
  <inkml:trace contextRef="#ctx0" brushRef="#br0" timeOffset="26637">29951 1058,'0'-26,"-27"26,27 26,0 27,-26 0,26 0,0 0,0 0,0 26,0-26,53-27,-53 27,53-26,-27-27</inkml:trace>
  <inkml:trace contextRef="#ctx0" brushRef="#br0" timeOffset="26982">30268 1005,'0'0,"0"27,-53 25,1 1,52 0,-53 0,0 27,53-54,-53 27,53-27,0 1,53-27,0 53,-27-53,1 0,-1 0,27 0,-27 0,1 0,26 0</inkml:trace>
  <inkml:trace contextRef="#ctx0" brushRef="#br0" timeOffset="27433">30586 1111,'26'0,"27"0,27 0,-1 53,0-53,27 79,-26-79,-28 53,-25-53,-27 27,0 26,-27-53,-25 52,-1-52,-27 27,27-27,0 53,1-53,-1 26,26-26,27 53</inkml:trace>
  <inkml:trace contextRef="#ctx0" brushRef="#br0" timeOffset="27679">31327 1587,'-53'0,"-53"27,27-27,-1 53,1-53,-1 52,1-52,53 53,26-26,26-27</inkml:trace>
  <inkml:trace contextRef="#ctx0" brushRef="#br0" timeOffset="28016">31697 1323,'0'0,"-53"26,27 27,26-27,-53 1,53 52,26-79,1 27,26-27,0 0,-1 0,-25-27,-27-26,0 27,0-27,0 0,-53 0,27 53,26-26,-80 26</inkml:trace>
  <inkml:trace contextRef="#ctx0" brushRef="#br0" timeOffset="28399">32226 1032,'0'0,"53"52,-53 28,0-1,0 27,0 0,0 0,0-27,-26 27,-27-53,26-27,-26 54,106-80,-26 0,-1 0</inkml:trace>
  <inkml:trace contextRef="#ctx0" brushRef="#br0" timeOffset="28557">32544 1799</inkml:trace>
  <inkml:trace contextRef="#ctx0" brushRef="#br0" timeOffset="32366">2090 3333,'-26'0,"26"-52,53 52,26-27,27 27,26-79,0 26,54 0,-28 0,-25 0,-80 53,-53-26,0 26,-53 0,0 52,26 1,-52 27,0 26,-1 26,1 0,-1-26,1 53,0-27,-1-26,27-53,1 0,52 0,-27-53,27 0,79 0,27 0,27 0,-28 0,1 0,-26 0,-27 0,26 0,-53 0,1 0,26 0,-27 0,-26 26</inkml:trace>
  <inkml:trace contextRef="#ctx0" brushRef="#br0" timeOffset="32637">2196 3677,'27'0,"25"0,28-53,-27 53,26 0,0 0,1 0,26 0,-27 0,0 0,1 0</inkml:trace>
  <inkml:trace contextRef="#ctx0" brushRef="#br0" timeOffset="33306">3863 2910,'-53'-26,"0"26,27 0,-27 26,53 1,-27 52,27 0,0 1,0-1,0 27,0 26,27 27,-27-27,0-26,0 0,53 26,-53-26,0-27,26-26,-26 0,0 0,53-53,0 53,-27-53,1 0</inkml:trace>
  <inkml:trace contextRef="#ctx0" brushRef="#br0" timeOffset="34017">4577 3439,'0'53,"0"-26,0-27,0 79,53-79,-53 53,80-53,-27 0,-1 0,-52 0,27 0,-27-106,0 53,0 27,0 79,53 0,-53 26,53 80,-53-53,53 26,-53-26,0-1,0 1,0-26,0-1,0-52,-27-27,-26 0,0 0,27 0,-27 0,53-27,-53-26,53 27,0-1,0-26,0 27,0 26,0-53</inkml:trace>
  <inkml:trace contextRef="#ctx0" brushRef="#br0" timeOffset="34295">5371 3730,'53'27,"-53"-1,0 1,0 52,0 0,0 1,26-1,-26 1,0-28,80 28,-80-54,26-26</inkml:trace>
  <inkml:trace contextRef="#ctx0" brushRef="#br0" timeOffset="34617">5689 3942,'0'0,"0"26,-53 27,53-26,-27 52,27-52,0-27,53 0,0 0,0 0,26 0,1 0</inkml:trace>
  <inkml:trace contextRef="#ctx0" brushRef="#br0" timeOffset="35569">6324 3466,'0'-27,"0"-26,26 53,-26-26,26 26,1 0,52 0,-26 26,-53 1,53 26,-53 0,53 52,-53-25,53-1,-53 27,0 53,0-53,0-27,0 0,0-26,0 0,0 0,0-26,-26-27,-27 53,26-53,-26 0,53 26,-53-26</inkml:trace>
  <inkml:trace contextRef="#ctx0" brushRef="#br0" timeOffset="35833">7250 4074,'79'0,"-53"-26,1 26,26 0,0 0,-53 26,0 1,-27 26</inkml:trace>
  <inkml:trace contextRef="#ctx0" brushRef="#br0" timeOffset="35950">7382 4418,'26'0,"27"0,0 0,0-53,0 53,-27 0</inkml:trace>
  <inkml:trace contextRef="#ctx0" brushRef="#br0" timeOffset="37226">10054 3413,'-53'0,"0"0,-26 53,-53 26,-1 27,28-53,25 26,1-26,79 0,-27-53,27 53,27-27,26-26,0 0,26 0,0 0,-26 0,0 0,-26 80,26-54,-53 27,0 0,0 0,-53 26,-27 27,27-26,-26-1,53-26,26-27,-53-26,53 53,0-26,26-27,1 0,25 53,54-53,53 0,26 0,-52 0,25 0,28 0,-54 0,0 0,-79 0,-27 0,-26 26</inkml:trace>
  <inkml:trace contextRef="#ctx0" brushRef="#br0" timeOffset="37856">8176 5106,'0'53,"0"26,0 54,0 52,0-26,0-53,0-1,0 1,26 0,-26-80,27-26</inkml:trace>
  <inkml:trace contextRef="#ctx0" brushRef="#br0" timeOffset="38173">8414 5609,'0'53,"-53"-27,0 27,53 0,-53-26,27 25,-27-25,26 26,27 0,27-53,52 0,27 0,53 0,-54 0,1 0,53 0,-80-53</inkml:trace>
  <inkml:trace contextRef="#ctx0" brushRef="#br0" timeOffset="38614">9260 5768,'0'0,"27"0,26-27,-27 27,1 0,26 0,-27 0,-26 53</inkml:trace>
  <inkml:trace contextRef="#ctx0" brushRef="#br0" timeOffset="38772">9366 6085,'0'0,"53"0,-53-53,53 53,26 0,-52 0,-1 0</inkml:trace>
  <inkml:trace contextRef="#ctx0" brushRef="#br0" timeOffset="39124">10292 5847,'53'0,"-53"26,27 1,-27-1,53-26,0 80,-27-80,0 26,27-26,-26 0,-27-26,0-1,0-26,-53 27,26 26,-25-53,25 53,-26 0,27 0,-1 0</inkml:trace>
  <inkml:trace contextRef="#ctx0" brushRef="#br0" timeOffset="43410">10478 2672,'0'26,"0"-26,0 80,-80-54,80 27,-53-53,53 53,-53-53,27 27,-54-27,54 0,26 0,-53 0,53-27,-26 27,26-79,-53 79,53-53,0 26,26-26,27 53,-26-26,25 26,-25 0,26 0,-27 53,1-27,26 27,-53-26,53 26,26 0,-53-53,54 0,-54 0,54-27,-80-26,0-26,0-27,0 27,0 26,0 26,-27-26,-26 53,27 0,-27 0,53 0,-53 53,0 0,53 0,0-26,27-27</inkml:trace>
  <inkml:trace contextRef="#ctx0" brushRef="#br0" timeOffset="46122">11589 3175,'0'0,"0"26,0 27,0 26,0-26,53 0,-27 0,27-53,0 27,0-27,0 0,26-27,-52-26,26 0,-53 0,26 1,-26-28,0 54,0-27,0 79,0 54,0 52,79 80,-79-80,80 53,-80 0,0 0,0 1,-53-28,-27-25,-25-54,-28-52,54-27,26 0,0 0,0-53,27 0,26 0,0 0,0 0,0 27,26-27,54 26,25-26,1 53,27-53,-28 53,1 0,-26 0,-27 0,26 0,-53 0,-26-26</inkml:trace>
  <inkml:trace contextRef="#ctx0" brushRef="#br0" timeOffset="46871">12806 3916,'0'0,"0"52,0 1,0 27,0-1,0 0,0 1,0-27,0 0,53 0,-53-27,26 27,27 0</inkml:trace>
  <inkml:trace contextRef="#ctx0" brushRef="#br0" timeOffset="47202">13335 4021,'-26'0,"-1"53,-26 0,27 0,-27 26,53-26,-27-26,27 26,0-27,0 1,0-27,80 0,-27 0,26 0,-26 0,26 0,-26 0,0 0</inkml:trace>
  <inkml:trace contextRef="#ctx0" brushRef="#br0" timeOffset="48003">14340 3889,'27'-53,"52"53,1 0,-54 0,1 53,25-26,-25 25,-27 54,53-53,-53 0,0 0,0 0,0 0,0-27,-27 1,27 26,0 0,53-27,-26-26,26 0,26 0,0 0,1 0,-54 0</inkml:trace>
  <inkml:trace contextRef="#ctx0" brushRef="#br0" timeOffset="48222">14526 4339,'0'-27,"0"27,53 0,52 0,-52 0,0 0,27 53,-1-53</inkml:trace>
  <inkml:trace contextRef="#ctx0" brushRef="#br0" timeOffset="48746">14023 3333,'26'0,"27"-26,0 26,0 0,27 0,-1 0,0 0,1 0,-27 0,-27 0</inkml:trace>
  <inkml:trace contextRef="#ctx0" brushRef="#br0" timeOffset="49781">15055 3095,'0'-26,"0"79,0 0,0 26,26 27,-26-27,0-26,0 0,0 0,0 26,53-52</inkml:trace>
  <inkml:trace contextRef="#ctx0" brushRef="#br0" timeOffset="50156">15372 3201,'0'-26,"0"26,0 53,-26-27,26 1,-53 25,53 1,0-26,0 26,0-27,0 1,53-27,-27 53,27-53,27 26,-27-26</inkml:trace>
  <inkml:trace contextRef="#ctx0" brushRef="#br0" timeOffset="51851">16616 4286,'26'-53,"54"53,-54-26,1 26,26 0,-27 0,0 0,-26 26,0 0,-26-26</inkml:trace>
  <inkml:trace contextRef="#ctx0" brushRef="#br0" timeOffset="52007">16669 4603,'53'0,"-27"0,-26-26,80 26,-54 0,27 0</inkml:trace>
  <inkml:trace contextRef="#ctx0" brushRef="#br0" timeOffset="53344">18997 3916,'0'-53,"-53"53,27 0,-27 0,0 0,-53 26,53-26,0 53,27-53,-27 106,53-80,-53 1,53 26,0-27,26-26,1 53,52-53,1 53,25-53,1 0,-26 0,25 0,-25 0,-54 26,-26 27,0-26,-26 26,-80 0,27 26,-54 0,80-52,1 26,52-27,52 1,28-27,26 0,-1 0,28 0,26 0,-1 0,27 53,-52-53,-54 0,-52 52,-1-52,-26 27,53-27,-27 53,1-53</inkml:trace>
  <inkml:trace contextRef="#ctx0" brushRef="#br0" timeOffset="54145">17780 5397,'0'0,"0"53,0-26,0 25,0 1,0 0,0 27,0-1,0-26,0 0</inkml:trace>
  <inkml:trace contextRef="#ctx0" brushRef="#br0" timeOffset="54498">18045 5503,'-27'26,"1"27,-27-26,26-27,-26 53,27 0,26-27,0 27,79-53,-52 27,-1-27,27 0,27 0,-28 52,1-52,27 0,-1 0</inkml:trace>
  <inkml:trace contextRef="#ctx0" brushRef="#br0" timeOffset="54722">18600 5688,'27'0,"52"0</inkml:trace>
  <inkml:trace contextRef="#ctx0" brushRef="#br0" timeOffset="54925">18600 5953,'80'0,"-54"0,27 0,26 0,-26-53,-26 53</inkml:trace>
  <inkml:trace contextRef="#ctx0" brushRef="#br0" timeOffset="55264">19024 5873,'0'0,"0"80,52-27,-25-53,26 0,26 0,1 0,-1 0,0-27,-52-26,-27 27,0-1,0-25,-80 25,28 27,-28-53,27 53,0 0,0 0,27 0,26 0</inkml:trace>
  <inkml:trace contextRef="#ctx0" brushRef="#br0" timeOffset="56823">19182 3122,'0'26,"0"-26,0 27,-53-27,53 53,-53-53,53 53,-52-53,25 0,-26 0,0-27,-26-26,52-26,27 52,0-26,27 53,26 0,0 0,26 53,-26-26,0 26,0-53,-27 53,1-53,-27-27,0 1,0-27,0-27,0 1,0 26,0 27,-53-27,0 53,53 26,-53 27,53-26,-53 25,53-25,0-1,-53-26</inkml:trace>
  <inkml:trace contextRef="#ctx0" brushRef="#br0" timeOffset="58045">21034 3254,'0'-26,"27"26,-1 0,1 0,26 0,-27 0,27 0,-26 53,25-1,-52 1,0 0,0 0,0-26,0-1,-52-26,52 53,-27-53,54 0,25-53,-25 53,26-79,-27 26,-26 0,80-26,-80 26,26 26,-26-26,0 27,0 26,0 53,-26 26,26-26,0 0,-27 0,27 26,0-52,0-1,0 27,27-27,26 27,26-53,0 53,1-53,-1 53</inkml:trace>
  <inkml:trace contextRef="#ctx0" brushRef="#br0" timeOffset="58645">20902 3916,'0'0,"0"26,-79 53,79-26,-27 0,27 0,0 26,0-26,0 0,27-26,-27 26,53-53,-53 26</inkml:trace>
  <inkml:trace contextRef="#ctx0" brushRef="#br0" timeOffset="58967">21193 4127,'-26'0,"-1"27,1-1,26 1,-80-27,80 52,-26-52,26 53,0-26,0 26,106-53,-80 0,-26 26,53-26,0 0</inkml:trace>
  <inkml:trace contextRef="#ctx0" brushRef="#br0" timeOffset="59523">21378 4392,'0'0,"27"0,26 0,-27 0,27 0,0 0,26 0,1 0,-27 0,-27 0</inkml:trace>
  <inkml:trace contextRef="#ctx0" brushRef="#br0" timeOffset="59822">21669 4259,'0'0,"0"27,0 26,0 0,0 0,0 0,0 0,0-1,0 1</inkml:trace>
  <inkml:trace contextRef="#ctx0" brushRef="#br0" timeOffset="60732">22172 4207,'0'-27,"53"27,-53 0,0 53,26 0,-26 0,0 26,0 1,0-27,0 52,0-25,0-1,0-52,0-1,0 27,0 0,53-53,-53-27</inkml:trace>
  <inkml:trace contextRef="#ctx0" brushRef="#br0" timeOffset="61712">23257 3757,'0'-27,"53"27,-53-53,26 27,27-1,0 27,0 0,0 0,0 0,0 53,-53 0,26 0,-26 0,0 53,-26 0,-27-27,0 27,26-53,27 0,-52 0,52-27,26 27,0-53,27 0,27 0,-27 0,-27 0,1 0,-27 0</inkml:trace>
  <inkml:trace contextRef="#ctx0" brushRef="#br0" timeOffset="61915">23310 4048,'26'0,"54"0,-54 0,53 0,27 26,-26-26,26 53,-1-53,1 0,-26 0</inkml:trace>
  <inkml:trace contextRef="#ctx0" brushRef="#br0" timeOffset="62896">22834 3307,'0'-26,"0"26,52 0,1 0,0 0,-26 0,26 0,-27 0,27 0,0 0,-27 0</inkml:trace>
  <inkml:trace contextRef="#ctx0" brushRef="#br0" timeOffset="63324">23654 2831,'0'0,"0"53,0-27,0 1,53 52,-53-53,0 1,0 26,0-27,0 27</inkml:trace>
  <inkml:trace contextRef="#ctx0" brushRef="#br0" timeOffset="63693">24024 2778,'-26'53,"-1"-27,27 1,-53 26,53-27,-53 27,53-27,0 1,0 26,27-27,-27 1,26-27,-26 53,53-53,0 26,0-26</inkml:trace>
  <inkml:trace contextRef="#ctx0" brushRef="#br0" timeOffset="67240">24606 3995,'0'0,"53"0,0 0,0 26,-27-26,27 0,-53 27,-26-27</inkml:trace>
  <inkml:trace contextRef="#ctx0" brushRef="#br0" timeOffset="67388">24712 4418,'27'0,"25"0,1 0,0 0,-26 0,-1 0</inkml:trace>
  <inkml:trace contextRef="#ctx0" brushRef="#br0" timeOffset="68305">25453 3863,'26'-53,"54"53,-27 0,0 0,26 53,-26-53,-27 53,-26-27,53 27,-53-27,0 27,0 0,-53 27,0-28,1 1,-1 27,53-54,-27 27,27-26,27-27,26 26,52-26,-25 0,-1 0,0 0,-52 0,-27 0</inkml:trace>
  <inkml:trace contextRef="#ctx0" brushRef="#br0" timeOffset="68545">25585 4048,'27'0,"26"0,0 0,-27 79,27-79,0 53,-27-53,54 53,-27-53,26 0,27 0</inkml:trace>
  <inkml:trace contextRef="#ctx0" brushRef="#br0" timeOffset="70524">27808 3677,'-53'0,"0"0,-26 0,-1 27,-52 26,52-27,1 27,0-26,79 26,-27-53,27 52,0 1,27-53,26 53,-27-53,27 27,0-27,0 0,-53 26,26-26,-26 53,0 0,-53 26,-26-26,0 0,-1-26,1 26,52-53,27 26,-26-26,26 27,0 25,26-52,80 27,0-27,53 106,0-106,-1 79,-52-79,-26 53,-1-53,-53 53,1-27</inkml:trace>
  <inkml:trace contextRef="#ctx0" brushRef="#br0" timeOffset="71132">26511 5000,'-53'0,"53"0,-26 80,26-1,0 53,-53-26,53-26,0-28,0 28,0-54,0 1,0-27</inkml:trace>
  <inkml:trace contextRef="#ctx0" brushRef="#br0" timeOffset="71469">26723 5265,'-53'0,"0"26,0-26,27 53,-1-53,27 53,-53 0,53-26,27 25,52-52,-52 27,52-27,-53 0,54 0,-27 0,0 0,0 0</inkml:trace>
  <inkml:trace contextRef="#ctx0" brushRef="#br0" timeOffset="71724">27173 5397,'0'-26,"26"26,54 0,-54 0,27 0,-27 0,27 0,-26 0,26 0,-53 53</inkml:trace>
  <inkml:trace contextRef="#ctx0" brushRef="#br0" timeOffset="71888">27120 5688,'26'0,"54"-26,-27 26,26-53,-26 53,26 0,1 0,-54 0,1 0</inkml:trace>
  <inkml:trace contextRef="#ctx0" brushRef="#br0" timeOffset="72137">27808 5715,'-27'79,"27"-52,0 25,0 1,80-53,-27 0,-27 0,-26-26,26-1,-26-25,0-28,-26 1,-27 26,-26 0,26 53,0-27,0 27,53-26</inkml:trace>
  <inkml:trace contextRef="#ctx0" brushRef="#br0" timeOffset="73598">27728 2989,'0'0,"-105"80,78-80,1 53,-27-53,53 26,-53-26,26 0,27-26,-26 26,26-80,0 54,0-27,0 0,0 27,26 26,27 0,0 0,27 79,25-26,-52-27,0-26,0 80,0-80,-27 0,-26-53,0 26,0 1,-26-53,-27 26,27 0,26 0,-80 53,54 0,26 26,0 1,0-1</inkml:trace>
  <inkml:trace contextRef="#ctx0" brushRef="#br0" timeOffset="75632">28601 3572,'0'-27,"0"27,53 0,0 0,-26 0,26 53,-53 26,26 1,-26-1,0 1,-26-28,-1 28,-52-54,52 27,27-53,53-53,53 27,-26-54,-1 1,-26 26,0 27,-27-27,-26 0,27 53,-27 26,0 27,0-26,0-1,0 27,0 26,0-26,0 0,53 0,-1 27,28-28,-54 1</inkml:trace>
  <inkml:trace contextRef="#ctx0" brushRef="#br0" timeOffset="76278">28443 4259,'0'-52,"0"25,0-26,0 106,-27 53,27 0,-79 26,79-26,-53 0,53-53,0-27,26-26,-26 53,80-53,-54 0,1 0</inkml:trace>
  <inkml:trace contextRef="#ctx0" brushRef="#br0" timeOffset="76630">28628 4471,'-27'0,"-25"0,-1 80,0-28,53 1,0 0,0 0,0-26,79-27,0 0,54 0</inkml:trace>
  <inkml:trace contextRef="#ctx0" brushRef="#br0" timeOffset="77063">29104 4789,'27'0,"26"0,26 0,0 0,-26 0,0 0,-26 0</inkml:trace>
  <inkml:trace contextRef="#ctx0" brushRef="#br0" timeOffset="77312">29369 4603,'-53'0,"53"0,0 53,0-26,0 52,0-52,0-1,0 27,26-27</inkml:trace>
  <inkml:trace contextRef="#ctx0" brushRef="#br0" timeOffset="77546">29633 4524,'0'27,"0"25,0 28,0-27,0 0,0 26,0-26,0-27,0 1</inkml:trace>
  <inkml:trace contextRef="#ctx0" brushRef="#br0" timeOffset="78429">30427 3810,'0'-53,"79"53,1 0,-27 26,-27 1,27 26,-53-27,27 53,-27-26,0 0,0 0,-53 27,53-28,-53-25,53 26,-53-27,53 27,79 0,-26-53,27 0,-1 0,-26-26,0 26</inkml:trace>
  <inkml:trace contextRef="#ctx0" brushRef="#br0" timeOffset="78646">30427 4180,'0'0,"53"0,-27 0,27 27,27-27,26 52,-27-52,0 0</inkml:trace>
  <inkml:trace contextRef="#ctx0" brushRef="#br0" timeOffset="79305">30110 3122,'0'-27,"79"27,0 0,-26 0,0 0,0 27,-26-27</inkml:trace>
  <inkml:trace contextRef="#ctx0" brushRef="#br0" timeOffset="79659">30692 2857,'0'-26,"0"79,0 0,0-1,0 28,0-1,0 1,0-1,0-26,0 0,0-27</inkml:trace>
  <inkml:trace contextRef="#ctx0" brushRef="#br0" timeOffset="80085">31115 3016,'-26'0,"-27"0,26 0,-26 26,0 27,53-26,0-1,0 27,-26-26,-27 26,27-53,26 26,0-26,52 0,28 26,-27-26,-27 53,27-53,-26 27,-1-27,-26 79,53-79,-53 27</inkml:trace>
  <inkml:trace contextRef="#ctx0" brushRef="#br0" timeOffset="81610">23654 2751,'0'0,"0"27,0-1,0 27,0-26,0-1,0 53,0-52,0-1,0 27,53-26,-53-1,26-26,1 0,-27 0,53 0</inkml:trace>
  <inkml:trace contextRef="#ctx0" brushRef="#br0" timeOffset="82360">24051 2751,'0'0,"53"0,-80 0,1 0,-1 53,-26-26,0 26,-26-27,26-26,27 79,-27-79,53 27,-53-27,53 26,26-26,-26 53,27-53,-1 0,-26 27,27-27,26 0,-53 26,52-26,-25 0,-27 53,53-53,0 0,-53 27,0-1,0 27,0 0,0-27,26-26,1 0,-27 0,0-53,0 27</inkml:trace>
  <inkml:trace contextRef="#ctx0" brushRef="#br0" timeOffset="83175">23627 2698,'0'0,"0"53,27-26,-27-1,0 54,0-27,0 26,53 27,-53-53,0 26,0-26,0 0,0 0,26 0,-26-27,0 1,0-27,0-53,0 0,0 26,0-26</inkml:trace>
  <inkml:trace contextRef="#ctx0" brushRef="#br0" timeOffset="91095">2540 8122,'26'0,"27"0,-26 0,-1 0,27 0,-26 0,-1 0,-26 0</inkml:trace>
  <inkml:trace contextRef="#ctx0" brushRef="#br0" timeOffset="91268">2540 8599,'79'0,"-52"-53,-1 53,27 0</inkml:trace>
  <inkml:trace contextRef="#ctx0" brushRef="#br0" timeOffset="105324">31327 3333,'53'0,"-27"0,1 0,-27 27,52-27,-25 0,-1 0,27 0,-53 53</inkml:trace>
  <inkml:trace contextRef="#ctx0" brushRef="#br0" timeOffset="105721">32068 3122,'0'-53,"0"0,0 106,0 0,0 0,0 0,0 0,0-1,-27 28,27-54,0 1,0 26,0-27,-26 1,26 25</inkml:trace>
  <inkml:trace contextRef="#ctx0" brushRef="#br0" timeOffset="110176">3889 7884,'27'-26,"26"26,-27 0,1 0,26 0,-27 0,1 0,-27 0,52 0,-52 53,0-27,53 27,-53 0,0-27,0 27,0-26,0-1,0 27,0-26,0 26,27 0,26-53,26 52,27-52,0 0,26 0,-53-26,-26 26,-53-26</inkml:trace>
  <inkml:trace contextRef="#ctx0" brushRef="#br0" timeOffset="110417">3784 8149,'0'-27,"79"27,-53 0,54 0,-1 0,27 53,0-53,53 27,-54-27,28 0,-54 0</inkml:trace>
  <inkml:trace contextRef="#ctx0" brushRef="#br0" timeOffset="111946">6959 7434,'-27'0,"-26"0,27 27,-27-27,-53 53,27 0,-1-27,-52 27,53 0,-27 0,53-27,26 27,-26 0,53-26,0 26,53-53,0 53,27-53,-1 52,27-52,0 0,-27 27,-52-27,-27 53,52-53,-52 26,-52 27,25 0,-26-26,-53 26,53-1,0-25,1 26,25-53,-26 53,27 0,26-27,26 27,1-53,78 53,81-53,78 0,80 0,-26 0,-80 0,0 0,-53 0,-53 0,-52 26,-27-26,-53 53,0-26,-27-27</inkml:trace>
  <inkml:trace contextRef="#ctx0" brushRef="#br0" timeOffset="113167">6138 9313,'0'-53,"0"80,53-1,-53 27,27 26,-27-52,0-1,0 27,0 0,0-79,0-54,53 27,-53 0,53 0,-53 27,52 26,-52-26,53 26,0 0,-53 52,53-25,-53-1,0 54,53-27,-53-27,0 27,0-26,0-1,0 27</inkml:trace>
  <inkml:trace contextRef="#ctx0" brushRef="#br0" timeOffset="113467">7064 9313,'53'0,"0"0,27 0,-54 0,53 0,-79 26,0 1,-26-27</inkml:trace>
  <inkml:trace contextRef="#ctx0" brushRef="#br0" timeOffset="113617">7170 9631,'27'0,"-1"0,54 0,-1 0,-26 0,-27 0,27 0</inkml:trace>
  <inkml:trace contextRef="#ctx0" brushRef="#br0" timeOffset="113845">7832 9207,'0'53,"0"0,53 53,-53-27,0 1,0-1,0-26,-27 0,27-27</inkml:trace>
  <inkml:trace contextRef="#ctx0" brushRef="#br0" timeOffset="115232">7170 6852,'0'53,"-26"-53,26 53,-53-53,53 53,-53-53,53 27,-53-27,0 0,-26 0,26 0,53-27,-27-26,27 27,0-1,0 1,0-27,0 53,27 0,52 79,-26-26,26 0,-52 27,52-54,-52-26,-1 53,27-53,0 0,-26 0,-27 0,0-27,0-25,0-28,-27-52,27 26,-53 80,0-27,0 53,0 0,27 26,-27 27,53 0,-26 0,26 26,0-26,-27-53</inkml:trace>
  <inkml:trace contextRef="#ctx0" brushRef="#br0" timeOffset="116713">9128 7408,'0'-53,"27"53,26-26,-1 26,1 0,-26 0,26 26,0 27,-53-27,26 27,-26 27,0-27,0 0,-53 0,0 26,27-53,26 1,-53-27,79 0,1 0,26-27,0-26,0 1,-1-1,1 0,0 0,-53 0,27 26,-27-26,0 106,0-26,0-1,0 27,0-26,0-1,0 27,0-26,0 25,0 1,0 27,26-27,-26 0,27-1,-27-25</inkml:trace>
  <inkml:trace contextRef="#ctx0" brushRef="#br0" timeOffset="117735">9419 8519,'53'27,"-53"-1,27 27,-27 0,0 26,0-52,0-1,0 27,0-26,52-54,-52 1,0-1,27-26,-27-26,53 26,-53 0,79 0,-52 53,-1 0,54 80,-80-54,26 1,-26 25,0-25,0-1,0 27,0 0</inkml:trace>
  <inkml:trace contextRef="#ctx0" brushRef="#br0" timeOffset="118681">11139 7487,'0'0,"0"-26,53 26,0 0,0 0,0 0,0 26,-1 27,-25 0,-27 0,0 27,0-1,0 53,-27-52,-25-1,-1 27,53-53,-27 0,27 0,0-1,0-25,27-27,26 53,26-53,27 0,26 0,-79-27,-27 27,-26-26</inkml:trace>
  <inkml:trace contextRef="#ctx0" brushRef="#br0" timeOffset="118883">11113 8175,'79'-53,"0"53,-26 0,27 0,-1 0,0 0,1 27,-1-27,-26 53</inkml:trace>
  <inkml:trace contextRef="#ctx0" brushRef="#br0" timeOffset="119432">11113 6985,'26'0,"0"0,27 0,0 26,0-26,0 53,-26-53,-1 27,27-27</inkml:trace>
  <inkml:trace contextRef="#ctx0" brushRef="#br0" timeOffset="119805">11774 6905,'26'106,"-26"-53,53 26,-53-26,0 0,0-26,0 26,0-27,0-52,27-27,-27 0,79 0,-79 26,53-25,-26 52,25 0,1 52,-53 28,53-27,-53 0,27 0,-27-1,0-25,0-1</inkml:trace>
  <inkml:trace contextRef="#ctx0" brushRef="#br0" timeOffset="126602">13044 7884,'26'0,"1"0,-1 0,27 0,27 0,-54 0,1 0,-27 27,-27-1,1-26</inkml:trace>
  <inkml:trace contextRef="#ctx0" brushRef="#br0" timeOffset="126742">13044 8175,'26'0,"1"0,26 0,0 0,0 0</inkml:trace>
  <inkml:trace contextRef="#ctx0" brushRef="#br0" timeOffset="127560">14526 7382,'0'-27,"53"27,52-53,1 53,0 0,0 0,0 27,-80-1,-26 1,53 52,-53-26,-53 26,-26 27,26-27,-53 1,53-27,0 0,53-27,0 27,53-53,53 0,-27 0,1 0,-1 0,-52 0</inkml:trace>
  <inkml:trace contextRef="#ctx0" brushRef="#br0" timeOffset="127793">14499 7778,'0'-52,"53"52,-26 0,25 0,28 0,-1 0,1 0,52 26,-53-26,-26 53,-26-53,-27 26</inkml:trace>
  <inkml:trace contextRef="#ctx0" brushRef="#br0" timeOffset="128310">16272 7117,'0'-53,"-53"53,-53 79,-26 27,0 27,26 25,26 28,-25 25,25-26,27 27,53 26,27-106,52 54,27-28,26-52,27-26,0-1,-53-53,-27-26</inkml:trace>
  <inkml:trace contextRef="#ctx0" brushRef="#br0" timeOffset="129488">18124 7170,'-26'0,"-1"0,-52 26,26 27,-27 0,-25 27,-1-28,53 28,26-27,27-27,0 54,0-80,80 0,26 0,-1 0,1 0,27 0,-54 0,-53 0,-26 26,0 27,-53 0,-52 0,25 0,-26 26,53-26,1 0,52-27,0 27,52 0,28-53,26 0,79 53,0-53,-26 0,26 53,-53-53,-26 0,-26 27,-54-27,-26 52,0-52</inkml:trace>
  <inkml:trace contextRef="#ctx0" brushRef="#br0" timeOffset="130176">16933 8731,'0'79,"0"-52,0-1,0 27,0-53,0 53,53-53,-53 27,27-54,26-26,-27 53,27-53,0 53,-27 0,1-53,26 53,-27 0,-26 53,0 27,0-27,0-1,0 1,-26 0,26-26,0-1</inkml:trace>
  <inkml:trace contextRef="#ctx0" brushRef="#br0" timeOffset="130442">17595 8969,'53'-26,"-27"26,1 0,26 0,-27 0,0 0,27 0,-53 26,-53-26</inkml:trace>
  <inkml:trace contextRef="#ctx0" brushRef="#br0" timeOffset="130598">17595 9207,'79'0,"-26"0,-26 0,-1 0,27 0,-27 0,1 0,26 0,0 0,0 0</inkml:trace>
  <inkml:trace contextRef="#ctx0" brushRef="#br0" timeOffset="130830">18362 9154,'-26'0,"-27"27,26 26,27-27,-53 27,53-27,0 1,53-27,27 79,-1-79,0 0,-26 0,0-26,-53-1,0 1,0-53,-26 26,-27 26,0 27,-26 0,-1 0,1 0</inkml:trace>
  <inkml:trace contextRef="#ctx0" brushRef="#br0" timeOffset="132322">18574 6773,'0'-53,"0"53,0 53,-80-53,54 53,-1-53,-25 53,25-53,27 26,-53-26,0 0,27 0,26 0,0-79,0 52,0 1,0-27,0 53,53 0,0 0,0 27,-1 25,28 1,-27 0,0-26,-27-27,-26 53,53-53,-26 0,-27-27,0-26,0 0,0 0,0-26,-27-27,27 80,-53 26,53-27,-26 27,-1 0,-26 27,53 52,-26-79</inkml:trace>
  <inkml:trace contextRef="#ctx0" brushRef="#br0" timeOffset="133544">19606 7355,'105'0,"-78"27,-1-1,27 27,-53-27,27 1,-27 26,0-27,-27 27,1-26,-54 26,107-53,-1-53,27 26,27-26,-1-26,0 26,-26-26,0 26,-26 53,-27-53,0 106,0-27,0 1,0 25,0-25,0-1,0 27,0-26,0-1,0 27,0-26,26 26,54-53,-1 52,-26-52,0 53</inkml:trace>
  <inkml:trace contextRef="#ctx0" brushRef="#br0" timeOffset="134054">19711 8202,'0'53,"0"0,0 0,27-53,-27 52,26-52,-26 27,27-27,-27-27,53-25,-53 25,0-26,53 0,0 27,-27 26,53 0,-52 0,-27 79,79-52,-79 26,27-27,-27 0,0 27</inkml:trace>
  <inkml:trace contextRef="#ctx0" brushRef="#br0" timeOffset="134790">21114 7461,'26'0,"1"0,52 0,0 0,1 26,-27 27,26-26,-79 26,27 26,-27-26,0 0,-53 0,0 26,0-26,26 0,27-27,-53-26,53 53,106 0,-26-53,-1 0,27 0,-27 0,1-26,-27 26,-53-27,0 1</inkml:trace>
  <inkml:trace contextRef="#ctx0" brushRef="#br0" timeOffset="134970">21246 7778,'132'0,"-52"0,-1 0,0 0,1 0,-1 27,27 26,-27-53,-26 53</inkml:trace>
  <inkml:trace contextRef="#ctx0" brushRef="#br0" timeOffset="135507">21008 7011,'26'0,"27"0,-26 0,52 53,1-53,-1 0,-26 0,-27 0</inkml:trace>
  <inkml:trace contextRef="#ctx0" brushRef="#br0" timeOffset="135875">21722 7038,'53'53,"-53"-1,0 1,0 27,0-27,0 0,0-1,-26 1,26-26,26-54,-26 1,80-27,-27-53,-1 27,28-27,-27 27,-27 26,54 26,-54 54,-26 26,53 26,-53 0,0 27,0-53,0 0,0 0,0 0</inkml:trace>
  <inkml:trace contextRef="#ctx0" brushRef="#br0" timeOffset="136832">23151 7937,'53'0,"0"27,0-27,0 0,26 0,53 53,-26-53,-26 0,-54 0,27 0,-79 0</inkml:trace>
  <inkml:trace contextRef="#ctx0" brushRef="#br0" timeOffset="138091">24950 7382,'27'0,"26"0,0 26,26 0,27 54,-53-27,0 26,-53-26,0 0,0 0,-27 0,-52-27,26-26,26 53,-26-53,53 0,0-53,53 0,0-52,53 52,-27-27,27 1,0 26,-53 0,-26 53,-27-26,0 26,0 26,0 53,0-26,-53-26,53 26,-27-27,27 1,-53 26,53-27,0 27,0 0,27-53,26 26,-27-26,27 0,-27 0</inkml:trace>
  <inkml:trace contextRef="#ctx0" brushRef="#br0" timeOffset="138366">26194 7884,'0'0,"53"0,-53 53,53-53,-27 0,-26 53,53-53,-53-26,0-1,0 1,0-27,-26 26,-1 27,-26-53,27 53,-1 0</inkml:trace>
  <inkml:trace contextRef="#ctx0" brushRef="#br0" timeOffset="139086">27093 7117,'27'0,"-27"79,79 1,-26 52,0-26,-53 53,53-1,-53-25,0-28,-27 28,-25-80,-1 53,-53-54,26 1,28-53,-28 53,54-53,-1 0,54 0,-1 0,27-26</inkml:trace>
  <inkml:trace contextRef="#ctx0" brushRef="#br0" timeOffset="139341">27940 8175,'0'53,"26"-53</inkml:trace>
  <inkml:trace contextRef="#ctx0" brushRef="#br0" timeOffset="140136">26247 7752,'0'0,"-53"26,0 27</inkml:trace>
  <inkml:trace contextRef="#ctx0" brushRef="#br1" timeOffset="152067">5662 10662,'0'-26,"0"-1,0-25,-26 25,26 1,-27 26,27-53,-26 26,26 1,0-27,0 53,53 0,-27 26,53-26,1 53,-1-53,27 53,26-53,1 0,25 0,28 0,25-53,27 0,-52 0,-28 1,1-1,-53 0,-27 53,-79-53,27 53,-27 0,-53 0,26 26,-26 1,27 26,-27-27,0 27,-26-27,-27 27,27 0,-1-53,1 53,-1-53,1 53,53-53,-1 0,27 27,0-27,80 52,-54-52,53 0,-26 53,0-53,0 80,-26-54,26 1,-53 26,52 0,-52-1,0 1,0-26,0-1,0 27,0-26,0-1,-52-26,52 53</inkml:trace>
  <inkml:trace contextRef="#ctx0" brushRef="#br1" timeOffset="153353">5662 10609,'0'-26,"-26"26,79 0,-1 0,28 0,52 0,0 0,54 0,25 0,54-53,26 53,0 0,-79-53,-27 53,-26 0,-80 0,-53 0,-26 0,-52 0,-54 27,0 26,-26-1,26 28,26-1,-52 27,0 26,26 1,0 25,27 28,-80-28,80-25,-1-28,1 28,-1-1,1-26,26-27,-26 1,52-54,-26-26,106 0,53-53,53 0,0 0,-53 27,52-27,-25 0,25 53,28-79,-54 79,0-53,-53 53,-26 0,0 0,0 0,-26 0,-27 0,-80-80</inkml:trace>
  <inkml:trace contextRef="#ctx0" brushRef="#br1" timeOffset="153654">6853 11244,'0'-26,"26"26,27 0,-26 26,-1-26,53 0,1 0,52 0,0 0,54 0,-28-52,1 52,26-133,53 80,-79 0</inkml:trace>
  <inkml:trace contextRef="#ctx0" brushRef="#br1" timeOffset="154388">9604 10054,'-26'-53,"-53"0,26 53,26 0,-26 53,0 26,-26 54,26-1,53 0,-79 53,79 1,0-1,0-26,0-27,53 0,0 0,-1 27,-52-53,27-27,-27 1,0-1,0-52,53-1,-53 27,0-27,26-26,54 0,-1 0,27 0,26-105</inkml:trace>
  <inkml:trace contextRef="#ctx0" brushRef="#br1" timeOffset="156787">10689 10662,'27'0,"26"0,26 0,-26 0,0 0,26 80,-52-54,-27 27,53 27,-53-1,0 0,-53 1,26-27,27-1,-79-52,79 27,0-27,53-53,-27 0,54 0,-54-53,27 27,0 0,-53 26,53 26,-53-26,0 80,0-1,0 27,0 0,0 26,0-26,0 0,0-26,0 52,0-52,0 25,53 1,26-26,0-27,54 0</inkml:trace>
  <inkml:trace contextRef="#ctx0" brushRef="#br1" timeOffset="157433">10821 11430,'0'-27,"0"-26,0 80,0 26,0 26,0 0,0 1,0-1,0 1,0-1,0-53,53-26,-53 27</inkml:trace>
  <inkml:trace contextRef="#ctx0" brushRef="#br1" timeOffset="157763">11033 11615,'0'0,"-53"53,0-27,27-26,26 53,-27-53,27 53,0 0,0-27,27-26,52 0,-52 0,26 0,26 0,-53 0,27 0,-26 0,26 0</inkml:trace>
  <inkml:trace contextRef="#ctx0" brushRef="#br1" timeOffset="158038">11615 11879,'53'0,"0"-52,0 52,26 0,1-27,-1 27,-26 0,0 0</inkml:trace>
  <inkml:trace contextRef="#ctx0" brushRef="#br1" timeOffset="158250">11906 11641,'0'-26,"0"52,0 1,0 52,0-26,0 0,27-27,-27 54,26-54</inkml:trace>
  <inkml:trace contextRef="#ctx0" brushRef="#br1" timeOffset="158461">12277 11668,'53'53,"-53"0,0 26,0-26,0 26,0 1,0-27</inkml:trace>
  <inkml:trace contextRef="#ctx0" brushRef="#br1" timeOffset="159233">13018 10530,'26'-53,"53"0,-52 53,-27-26,53 26,0 0,-53 0,79 26,-53 54,-26-27,80 26,-80 0,26 54,-26-28,53 28,-53-1,0 27,0-53,80 26,-80-26,53 26,-53-79,0-27,0 1,-53-27,0 0,-27 0,1-27</inkml:trace>
  <inkml:trace contextRef="#ctx0" brushRef="#br1" timeOffset="160657">14737 11456,'0'-26,"0"-1,27 27,-1 0,54 0,-54 0,1 0,25 0,-52 27,-26-27</inkml:trace>
  <inkml:trace contextRef="#ctx0" brushRef="#br1" timeOffset="160813">14764 11721,'53'0,"-27"0,27 0,0 0,-53 26,53-26</inkml:trace>
  <inkml:trace contextRef="#ctx0" brushRef="#br1" timeOffset="164212">16484 10821,'0'-53,"-27"53,27 0,53 0,0 0,53 0,0 0,-27 0,-26 27,-27-27,-26 53,0-27,0 27,0 26,-53 1,-26 26,-27 26,0 0,53-79,1 0,52-27,0 54,52-80,28 26,52-26,27 0,-27 0,0-26,-26 26,-26-27,-54 27</inkml:trace>
  <inkml:trace contextRef="#ctx0" brushRef="#br1" timeOffset="164505">16536 11165,'0'0,"53"-26,0 26,27 0,26 0,26 0,-26 0,-1 0,1 0,-26 0</inkml:trace>
  <inkml:trace contextRef="#ctx0" brushRef="#br1" timeOffset="165066">19235 10557,'-53'0,"53"0,-53 79,-26 0,26 27,-53-26,27 25,0 1,-1-26,1 25,52-52,27 0,-53-53</inkml:trace>
  <inkml:trace contextRef="#ctx0" brushRef="#br1" timeOffset="165336">18521 10821,'53'0,"0"80,53-28,-1 28,54-1,26 1,-79-1,26-26,-52 0,-1-27,-52 27,26-26</inkml:trace>
  <inkml:trace contextRef="#ctx0" brushRef="#br1" timeOffset="165705">19764 10953,'-26'0,"26"0,-53 53,53 27,-26 52,26 0,0 27,0-53,0 26,52-52,1-1,0 0,0-52,27-27,-27 0,-1 0,-25 0</inkml:trace>
  <inkml:trace contextRef="#ctx0" brushRef="#br1" timeOffset="167308">19844 10689,'0'-27,"-27"27,27 0,-53 53,53-26,0 26,0-27,0 1,0 26,-26 26,26-26,0 0,-53 0,53 0</inkml:trace>
  <inkml:trace contextRef="#ctx0" brushRef="#br1" timeOffset="167826">20770 10504,'26'0,"54"0,-1 0,0 26,-26 27,27 0,-54 0,-26 26,0-26,0 0,0 0,-53 26,0-26,27 0,26 0,-80-26,80 25,53 28,0-80,27 0,52 26,27-26,-80 0,-52 0</inkml:trace>
  <inkml:trace contextRef="#ctx0" brushRef="#br1" timeOffset="168054">20690 11086,'0'-27,"53"27,-26 0,26 0,26 0,0 0,1 0,26 0,-27 0,0 0,-26 0,-26 0</inkml:trace>
  <inkml:trace contextRef="#ctx0" brushRef="#br1" timeOffset="168524">21855 10557,'0'-27,"0"27,26 0,27 0,-27 106,27-80,-26 54,-27-27,79 0,-79 0,27 26,-27 0,0-26,0 0,-27 0,-26 26,27-52,-1-27,-26 53,27-53,26 53</inkml:trace>
  <inkml:trace contextRef="#ctx0" brushRef="#br1" timeOffset="168764">22966 11086,'26'0,"1"0,52 0,-26 0,0 0,0 0,26 0,1 0,-1 0,0 0</inkml:trace>
  <inkml:trace contextRef="#ctx0" brushRef="#br1" timeOffset="170016">24633 10266,'26'0,"27"52,0 1,0-26,26 26,-26-27,0 27,-53-26,27-1,-27 27,0-27,-27 1,-52 26,26 0,26-53,-26 53,27-53,26 0,53-53,-27-27,54 1,-1-27,-26 27,26-27,-52 53,26 0,-53 0,26 53,-26-26,0 52,0 27,0-26,0-1,-53 27,53-27,0 1,0 52,0-26,0 0,-26 0,26 0,0-27</inkml:trace>
  <inkml:trace contextRef="#ctx0" brushRef="#br1" timeOffset="170399">26300 10398,'-53'26,"53"27,0-26,0-1,53 53,-27-79,27 0,-53-52,0-1,0 26,-53-26,27 53,-1-26,-26 26,27 0</inkml:trace>
  <inkml:trace contextRef="#ctx0" brushRef="#br1" timeOffset="176785">2011 13520,'0'-27,"0"1,0 52,0 27,0 27,-27-1,27 27,-26-27,26 1,0-27,0-27,0 27,0-79,0-27,0-27,53 1,-53-27,53-53,-53 1,79 25,-79 54,27 52,-27-26,26 53,-26 27,106 26,-80 53,-26-27,80 0,-80 1,53-1,-53 1,26 25,-26-52,53 0,-53 0,0 0,0-26</inkml:trace>
  <inkml:trace contextRef="#ctx0" brushRef="#br1" timeOffset="177025">2037 13917,'0'-53,"0"26,53 27,27 0,-27 0,-1 0,1 0,27 0,-1 0,27 53,-27-53</inkml:trace>
  <inkml:trace contextRef="#ctx0" brushRef="#br1" timeOffset="177386">2884 13282,'0'-53,"0"26,0 27,0 53,0 27,0-1,0 0,-26 1,26-1,0 1,0-28,0 1,0 27,0-27,0-27,26 27,-26-26,79-27,-52 26,26-26</inkml:trace>
  <inkml:trace contextRef="#ctx0" brushRef="#br1" timeOffset="177737">3413 13388,'-53'0,"0"0,27 26,-27 27,53-27,-27 1,27 26,0-27,0 1,0 26,0-27,53-26,-53 53,53-53,-53 79,0-52,0-1,-53 27,27-26,-27 26,27-27,-1-26,27 53</inkml:trace>
  <inkml:trace contextRef="#ctx0" brushRef="#br1" timeOffset="178015">4075 13705,'-27'0,"1"0,26 0,-27 0,27 79,0-26,27-53,-1 0,27 27,-26-27,-1 0,-26-53,0 0,-26 53,-27-53,26 53,-26 0,27 0</inkml:trace>
  <inkml:trace contextRef="#ctx0" brushRef="#br1" timeOffset="178197">4895 13917,'0'26,"0"27,0-26,-53 26,26-1</inkml:trace>
  <inkml:trace contextRef="#ctx0" brushRef="#br1" timeOffset="182661">6906 13229,'0'-27,"-27"27,-26-26,27 26,79 0,26 0,27 0,53-53,-1 53,-25 0,-27 0,26 0,-53 0,-26 0,-26-53,26 53,-53-26,0-27,0 132,0 0,-80 1,-26 26,27 26,-27 0,0 1,0-54,1 27,25-27,-26-26,53 0,27-53,-27 0,0 0,53 0,106 0,53 0,26 53,0-53,0 0,-52 0,-1 0,-53 0,-26 0,-26 0,-27 53,0-53</inkml:trace>
  <inkml:trace contextRef="#ctx0" brushRef="#br1" timeOffset="182961">7435 13626,'0'0,"53"0,-27 0,1 0,26 0,52 26,-25-26,-1 27,1-27,25 0,-52 0</inkml:trace>
  <inkml:trace contextRef="#ctx0" brushRef="#br1" timeOffset="184005">9022 12806,'0'-53,"-26"26,26-26,-80 27,28-27,25 53,27-27,-53 27,53 27,0 26,-53 53,53-27,0 27,0 0,0-1,0 54,0-53,0 26,53 54,0-81,0 28,-53-27,79-1,-79-25,27-27,-27 0,0-27,0 27,0 0,0-27,26-26,-26 53,0-26,80-27,-27 26,0-26,26 0,-26 0</inkml:trace>
  <inkml:trace contextRef="#ctx0" brushRef="#br1" timeOffset="185004">10530 12832,'0'-26,"27"26,52 52,-26 28,0 52,-53-53,27 1,-27-1,0-26,0-26,0-27,0 26,-27-26,27-26,0-54,0 27,79-26,-52 0,-27-1,79 27,-79 0,0 27,27 26,-27 0,0 53,0 0,0 0,0-27,0 27,0-27,53 1,-27 26,27-27,26 27,-52 0,26 0</inkml:trace>
  <inkml:trace contextRef="#ctx0" brushRef="#br1" timeOffset="185647">10292 13732,'0'-27,"0"27,0 27,0 25,27 28,-27-27,0 26,26 1,27 25,0-52</inkml:trace>
  <inkml:trace contextRef="#ctx0" brushRef="#br1" timeOffset="186007">10610 13732,'0'0,"-27"0,27 52,-53 28,1-27,25 0,27 26,0-52,0-1,0-26,53 0,0 0,26 0,27 0,0 0,0 0,-27 0</inkml:trace>
  <inkml:trace contextRef="#ctx0" brushRef="#br1" timeOffset="186306">11139 14076,'53'0,"0"-53,-27 53,27 0,27 0,-28 0,1-27,-26 27</inkml:trace>
  <inkml:trace contextRef="#ctx0" brushRef="#br1" timeOffset="186560">11324 13864,'0'-27,"-53"27,53-26,0 52,0 27,0 0,27 27,-27-1,26 0,-26 1,80-27,-54-53</inkml:trace>
  <inkml:trace contextRef="#ctx0" brushRef="#br1" timeOffset="186801">11695 13970,'0'0,"0"53,0-27,0 27,0 0,0 26,0 1,53-27,-53-27,79-26</inkml:trace>
  <inkml:trace contextRef="#ctx0" brushRef="#br1" timeOffset="187717">11536 13811,'53'0,"26"0,-52 0,26 26,-1-26,-25 53,26 0,-53-26,0-1,0 27,0 53,0-53,-53 0,53-27,-27-26,27 80,0-80,53 0,-26 0,-1 0,54 0,-54-27,1 27,25-26,1 26,-53-53</inkml:trace>
  <inkml:trace contextRef="#ctx0" brushRef="#br1" timeOffset="188211">12515 12991,'106'-53,"-80"53,1 0,25 0,1 0,-26 0,26 26,-27 54,27-1,-53 0,53 1,-53 26,0-1,0 1,0 0,0 53,0-27,0 27,0-27,-26 27,26-80,0-26,0 0,0-26,-53-27,26 0,1 0</inkml:trace>
  <inkml:trace contextRef="#ctx0" brushRef="#br1" timeOffset="189667">14208 13943,'27'-26,"-1"26,53 0,-52 0,26 0,-53 0,0 26,-27-26</inkml:trace>
  <inkml:trace contextRef="#ctx0" brushRef="#br1" timeOffset="189817">14208 14340,'53'0,"26"-53,-26 53,0-26,0 26,0 0,-26 0</inkml:trace>
  <inkml:trace contextRef="#ctx0" brushRef="#br1" timeOffset="190798">16298 13335,'0'-53,"27"53,-27-27,26 27,-26-26,53 26,-26 0,52 0,-26 0,0 53,0-27,-53 27,53-26,-53-1,0 27,0 0,0 0,0 0,0 26,0-26,0-27,0 1,0 26,0-27,53-26,0 53,26-53,27 0,-27 0,-26 0,0 0</inkml:trace>
  <inkml:trace contextRef="#ctx0" brushRef="#br1" timeOffset="191078">16457 13732,'53'0,"53"0,0 0,26 0,27 0,-53-27,-27 27,0 0,-26-53</inkml:trace>
  <inkml:trace contextRef="#ctx0" brushRef="#br1" timeOffset="191503">17119 12673,'0'0,"79"80,-26-54,-53 1,26-27,-26 52,0-25,0-27,0 26,0 27,53-53,0 0,0 0,26 0,-26 0,27 0,-27 0</inkml:trace>
  <inkml:trace contextRef="#ctx0" brushRef="#br1" timeOffset="192096">18362 13149,'0'0,"0"53,-26 27,-27 26,0-27,0 27,0-27,0 27,53-27,-26-26,26-26</inkml:trace>
  <inkml:trace contextRef="#ctx0" brushRef="#br1" timeOffset="192337">18045 13308,'0'27,"53"26,-1-27,54 27,0 0,26-27,-26 27,-26-53,-1 80,-53-80</inkml:trace>
  <inkml:trace contextRef="#ctx0" brushRef="#br1" timeOffset="192651">19447 12938,'-53'0,"27"0,-27 79,53-26,-53 26,53 1,0-1,0 1,0-1,0 0,53 27,52-26,28-28,-1-52</inkml:trace>
  <inkml:trace contextRef="#ctx0" brushRef="#br1" timeOffset="193302">19923 12964,'0'-26,"0"26,80 0,-1 0,-26 0,0 26,0 27,0-26,-53-1,26 27,-26-27,0 1,0 26,-26-27,26 27,-53-26,53-1,0 27,0-26,0-27,53 52,26-52,27 0,-27 53,-52-53</inkml:trace>
  <inkml:trace contextRef="#ctx0" brushRef="#br1" timeOffset="193521">19844 13282,'0'0,"26"0,1 0,52-27,-26 27,26 0,27 0,26 0,-52 0,-1 0,-26 0,-26 0</inkml:trace>
  <inkml:trace contextRef="#ctx0" brushRef="#br1" timeOffset="194232">20876 12858,'26'0,"27"80,0-27,0 0,-27 26,-26 0,53-26,-53 27,0-1,-26-26,26 26,-80-52,54 26,26-27,-53-26,53 53,-53-53,53 27,0 25,-26-52</inkml:trace>
  <inkml:trace contextRef="#ctx0" brushRef="#br1" timeOffset="194548">21855 13573,'53'0,"-1"0,-25 0,26 0,-27 0,27 0,-53 26,53-26</inkml:trace>
  <inkml:trace contextRef="#ctx0" brushRef="#br1" timeOffset="200343">22569 13044,'0'-27,"0"-26,0 27,53-1,0 27,0 0,0 0,26 0,-53 27,-26-1,53 27,-53 27,0-1,0 0,-53 1,53-27,-26 26,26-53,0 1,0 26,0-27,26-26,54 0,-27 0,0 0,26 0,-26 0,0 27,-27-27</inkml:trace>
  <inkml:trace contextRef="#ctx0" brushRef="#br1" timeOffset="200600">22543 13229,'0'0,"26"0,53 0,1 0,-1 0,27 0,0 0,53 0,-54 0,-25 0,-27-53</inkml:trace>
  <inkml:trace contextRef="#ctx0" brushRef="#br1" timeOffset="201074">23178 12356,'0'-27,"26"27,27 0,-53 0,53 27,-53 26,0-27,0 1,0 25,0-25,0 26,0-27,26-26,54 53,-1-53,-26 0,0 0,26 0,1 0,-1-26</inkml:trace>
  <inkml:trace contextRef="#ctx0" brushRef="#br1" timeOffset="202325">24051 12938,'0'-27,"0"1,53 26,-1 0,1 0,0 53,0-27,-26 27,-27-26,53-1,-53 27,0 0,-27 0,-26 0,27-27,-27 27,53-106,26 0,27 0,0-26,-26-27,26 27,-1-1,-52 28,27 25,-27 1,0-27,0 79,0 54,0-54,0 27,0 0,-27 26,27-26,0 0,0 0,0 0,0 0,27 0,-1-27,27-26,0 53,0-53,26 0</inkml:trace>
  <inkml:trace contextRef="#ctx0" brushRef="#br1" timeOffset="202623">25030 13255,'0'27,"26"-27,-26 53,79-53,-26 79,0-79,0 0,-26 0,-27-53,-27 27,-26 26,0-53,0 53,1-53,25 53,-26 0</inkml:trace>
  <inkml:trace contextRef="#ctx0" brushRef="#br1" timeOffset="202963">26167 13255,'27'0,"52"0,-26 0,26 53,1-53,-1 0,-26 0,0 0</inkml:trace>
  <inkml:trace contextRef="#ctx0" brushRef="#br1" timeOffset="204851">27173 12594,'0'-27,"0"1,0-27,26 53,1 0,26 0,26 0,0 0,1 26,-27-26,-27 80,27-27,-53-27,0 27,0 0,0 0,-26 26,-27-26,26 0,-26-26,53-1,-26 27,26-27,0 1,26 26,27-53,0 26,26-26,27 0,-26 0,-27 0,-27 0,-26 0</inkml:trace>
  <inkml:trace contextRef="#ctx0" brushRef="#br1" timeOffset="205160">27252 12911,'53'0,"0"0,26 0,1 0,26 0,-1 0,28 0,-28 0,1 0,0 0</inkml:trace>
  <inkml:trace contextRef="#ctx0" brushRef="#br1" timeOffset="205662">28760 12462,'53'0,"-53"52,80 54,-80-26,52-1,-52 0,0 1,0-27,-26 0,0 0,-27-53,53-53,0 0,79-53,0-26,-26 26,27 26,-27 1,-53 53,26 26,-52 26,26 27,0-27,0 1,0 26,0-27,0 1,26 26,0-27,54 27,-27-53,26 53,1-53,-28 79</inkml:trace>
  <inkml:trace contextRef="#ctx0" brushRef="#br1" timeOffset="205910">30110 12673,'0'53,"0"-26,0-1,0 27,0-27,0 1,0 52,0 1,0-54</inkml:trace>
  <inkml:trace contextRef="#ctx0" brushRef="#br1" timeOffset="210033">1005 15637,'-26'0,"-27"0,-26 0,52 0,-26 0,0 0,0 0,1 0,25 0,1 0,-27-27,53 1,0-1,26-26,1 53,-1-26,27 26,0 0,0 0,0 0,0 53,-27-27,-26 27,53-26,-53-1,0 27,0-27,0 1,0 26,0-27,0 1,-26-27,26 53,-27-53,27 53,-53-53,53 26,-26-26</inkml:trace>
  <inkml:trace contextRef="#ctx0" brushRef="#br1" timeOffset="210371">1058 15954,'27'0,"-27"27,53-27,-53 52,26-52,-26 27,0 26,27-53,26-27,-53 1,26-53,-26 52,53 1,-53-27,26 53,1 0,-27 53,0-27,79 1,-79 25,27-25,-27-1,0 54</inkml:trace>
  <inkml:trace contextRef="#ctx0" brushRef="#br1" timeOffset="212562">2275 15716,'0'-27,"0"-25,0-28,0 27,-52 53,52-53,-80 53,80-26,-53 26,27 0,-1 0,27 26,0 1,0-1,0 27,0 0,27-53,26 27,0-27,0 0,-1 0,-52 0,53 0,-53-53,27 53,-27-80,0 27,0 0,0 80,0 52,0-52,53 26,-53 0,0 26,26 0,-26 27,0 26,0-26,0 0,-26 26,26-26,-27-26,27-27,-53-53,53 52,-79-52,53 0,-1 0,-26-79,27 26,-27 0,53-26,-27-1,27 54,0-27,0 27,0 26,27 0,26-53,0 53,0 0,-1 0,1 0,27 0,-54 0,1 0,26 0,-53-27,52 27,-25-53,26 0,-53 1,26 52,-26-53,0 0,0 53,-53 0,27 0,-1 0,27 53,0-27,0 1,0 25,0-25,0-1,27 54,26-54,0-26,0 0,-27 0,27 0,-26 0,-27-26,52-27,-52 26,0 54,0 26,27-53,-27-53,53 53,-53-53,26 53,27 26,0-26,0 53,0-53,0 0,0 0,-27 0,-26-26,0-27,0 0,0 27,0-1,-53 27,53-53,-53 53,53 53,27 0,26-27,0 27,0-26,26-27,-26 79,-27-79,-26 27,53-27,-53 26,-26 27,26-79,26-27,-26 26,27-26,-27 27,26 26,-26-27,53 27,0 0,-27 0,27 0,0 0</inkml:trace>
  <inkml:trace contextRef="#ctx0" brushRef="#br1" timeOffset="213243">4366 16113,'0'-53,"0"26,0-25,-53 52,0 0,26 0,-26 0,53 52,0-25,0-1,53-26,-26 0,-1 0,27 0,-26 0,26 0,-1 0,28 0,-27 0,26 0,27 0,26-53,-52 1,-27-1,-1 0,-52-27,53-26,-53-52,0 25,-26 28,26 78,-53-26,0 53,0 0,-26 27,26 52,53 53,0 1,0 25,0-52,0 53,0-53,26 0,-26-1,80-25,-54-27,54 0,25-53</inkml:trace>
  <inkml:trace contextRef="#ctx0" brushRef="#br1" timeOffset="213426">6006 16166,'0'26,"0"1,0 26,0-27,0 0,-26 27,26-26,-106 26,53-53</inkml:trace>
  <inkml:trace contextRef="#ctx0" brushRef="#br1" timeOffset="215975">7620 15610,'0'-26,"-26"26,26-27,52 27,1-53,27 53,26 0,26-79,27 79,-54-53,-25 53,-27 0,-80 79,1-26,-27 0,0 53,-26-27,-1 54,1-1,0 0,26-52,-27 25,27-52,-26 0,26 0,0-26,27-27,26 53,0-53,105-27,-25 27,-1-53,1 53,25 0,1 0,27 0,-54 0,0 0,-26 0,-26 0,-27 27,53-27</inkml:trace>
  <inkml:trace contextRef="#ctx0" brushRef="#br1" timeOffset="216229">7488 16113,'53'0,"0"0,-1 0,28 0,26 0,79 0,0 0,0-53,-52 53,-1 0</inkml:trace>
  <inkml:trace contextRef="#ctx0" brushRef="#br1" timeOffset="216903">9816 14922,'0'-26,"0"-27,0 26,-53 27,53-53,-26 53,-27 0,0 80,26-27,-26 53,53 79,-52 0,52 0,0 53,0 0,0 27,52 0,-52-54,53-26,-53 1,53-1,-53-26,0-54,53-25,-53-1,0-26,0 0,0-26,27-27,-27 26,53-26,26 0,0 0,54-79</inkml:trace>
  <inkml:trace contextRef="#ctx0" brushRef="#br1" timeOffset="218373">11113 15028,'0'-26,"0"-1,26 27,53 0,-26 0,0 0,-26 53,26-27,-53 27,52 27,-52-1,0 1,0-28,0-25,-79 26,53-53,52-27,27 1,-27-53,54-1,-27 27,0-26,-27 26,-26 26,53 27,-53-26,0 26,-26 53,26 0,0 26,0-52,0 26,26-27,-26 53,79-26,-26 0,-53 0</inkml:trace>
  <inkml:trace contextRef="#ctx0" brushRef="#br1" timeOffset="220022">10372 16563,'0'-53,"0"106,0-27,53 27,-53 0,0 26,26 27,-26-53,0 0,0 0,0 0</inkml:trace>
  <inkml:trace contextRef="#ctx0" brushRef="#br1" timeOffset="220339">10689 16589,'-26'53,"-1"0,-26 53,0-53,27 0,26-1,-26-52,26 27,0-27,26 0,27 0,0 0,0 0,0 0,-27 0,53 0,-52 0</inkml:trace>
  <inkml:trace contextRef="#ctx0" brushRef="#br1" timeOffset="220691">11033 16827,'0'-26,"0"-27,80 53,-1 0,0 0,1 0,-1 0,-26 0,-27 0</inkml:trace>
  <inkml:trace contextRef="#ctx0" brushRef="#br1" timeOffset="220922">11245 16616,'0'26,"0"27,0-27,0 1,0 26,0 0,53 0,-53-27,26 80</inkml:trace>
  <inkml:trace contextRef="#ctx0" brushRef="#br1" timeOffset="221200">11589 16457,'0'-53,"0"132,0-26,26 0,-26 0,0 0,53 53,-53-27,0-26,27 0,-27 0,53 0</inkml:trace>
  <inkml:trace contextRef="#ctx0" brushRef="#br1" timeOffset="221569">11853 16616,'0'26,"0"0,-26 27,-27-26,53-1,-26-26,26 53,0-26,0-1,0 27,52-53,-52 26,53-26,-26 0,26 53,26-53,27-26,-53 26</inkml:trace>
  <inkml:trace contextRef="#ctx0" brushRef="#br1" timeOffset="221830">12356 16880,'0'27,"0"-1,0 27,0 0,0-53,0 53,79-53,-26 0,0 0,-26 0,-1-27,-26 1,0-27,0 0,-53 27,27-27,-27 26,0 27,27 0,-1 0</inkml:trace>
  <inkml:trace contextRef="#ctx0" brushRef="#br1" timeOffset="222551">13044 15451,'0'-53,"0"27,0 26,53-26,-27 26,27 0,27 0,-27 52,-1 54,-25-26,-27-1,53 27,-53-27,0 27,0 0,0 0,0 0,0 52,0-25,0-1,0-26,53-27,-53-26,26 26,-26-52,-53-27,-26 0,0 0,-1 0,1-27</inkml:trace>
  <inkml:trace contextRef="#ctx0" brushRef="#br1" timeOffset="223489">14473 16245,'79'0,"-26"0,-27 0,1 0,26 0,0 0,-53 27,-27 25</inkml:trace>
  <inkml:trace contextRef="#ctx0" brushRef="#br1" timeOffset="223630">14579 16616,'52'0,"1"0,-26 0,26 0,0 0</inkml:trace>
  <inkml:trace contextRef="#ctx0" brushRef="#br1" timeOffset="225070">16775 16139,'0'-26,"79"-27,-26 53,0 0,0 26,26 1,-26 26,-27-27,-26 27,53-26,-53 25,-26 28,-1-27,-25 0,52 0,-27 0,27-27,0 27,53-53,26 0,27 0,0 0,0 0,0 0,-27 0</inkml:trace>
  <inkml:trace contextRef="#ctx0" brushRef="#br1" timeOffset="225265">16748 16483,'0'0,"80"0,-1 0,0 0,27 0,26 0,27 0,-79 0,-28 0</inkml:trace>
  <inkml:trace contextRef="#ctx0" brushRef="#br1" timeOffset="226000">16563 14790,'0'26,"0"54,0-1,0 27,0-27,0 1,0-27,53 0,-53-1,53-52,-53 27</inkml:trace>
  <inkml:trace contextRef="#ctx0" brushRef="#br1" timeOffset="226361">16880 14922,'-26'0,"26"53,-26 0,26-27,-53 27,53-26,0 26,-27-53,27 53,0-27,27-26,26 27,-1-27,1 0,27 53,-1-53,0 0</inkml:trace>
  <inkml:trace contextRef="#ctx0" brushRef="#br1" timeOffset="227643">17595 15160,'0'0,"0"53,0-53,0 53,0-26,0-1,0 53,0-52,79-27,-26 0,-26 0,25-27,-52-25,0 25,0 1,0-27,0 0,0 53,-26 0,-27 0,53 0,-26 0</inkml:trace>
  <inkml:trace contextRef="#ctx0" brushRef="#br1" timeOffset="229855">18706 15848,'0'-26,"0"26,0 26,-53 54,27-1,-27 0,0 27,26-26,-26-1,53 27,-52-53,52-27,0 1,0 26</inkml:trace>
  <inkml:trace contextRef="#ctx0" brushRef="#br1" timeOffset="230103">18336 16113,'0'-27,"26"54,1 26,25 26,1-26,27 0,-1 26,27 1,-27-27,27 0,-53-53</inkml:trace>
  <inkml:trace contextRef="#ctx0" brushRef="#br1" timeOffset="230435">19447 15742,'0'-26,"-27"26,-25 26,52 27,-80 53,80 0,0 26,0 27,0-53,0 0,0-27,27 0,-1-52,27 26,0-53,0 0</inkml:trace>
  <inkml:trace contextRef="#ctx0" brushRef="#br1" timeOffset="230830">19870 15928,'27'0,"26"0,0 0,-1 26,1 27,0-27,-53 1,27 26,-27 0,0 26,-53 27,0-53,0 0,53 0,-26-27,26 27,0-53,52 0,28 0,-1 0,1 0,-1 0,0 0,-52 0,-27-26</inkml:trace>
  <inkml:trace contextRef="#ctx0" brushRef="#br1" timeOffset="231041">19870 16324,'0'-26,"0"26,80-26,-54 26,27 0,26 0,1 0,-1 0,-26 0,-27 52</inkml:trace>
  <inkml:trace contextRef="#ctx0" brushRef="#br1" timeOffset="231593">20611 15663,'79'53,"-52"0,26 0,-27 26,27-26,-26 0,-27 0,79 26,-79-26,0 0,0 26,-79 27,-1-26,-26-1,27-26,0-27,52-26,27 53,-26-53</inkml:trace>
  <inkml:trace contextRef="#ctx0" brushRef="#br1" timeOffset="231871">21564 16457,'26'-27,"27"27,26 0,-52 0,-1 0,27 0,-26 0,-1 0,27 0</inkml:trace>
  <inkml:trace contextRef="#ctx0" brushRef="#br1" timeOffset="233572">23892 15240,'0'-27,"-53"27,-26 27,-54 26,1 26,26 0,0 1,1-27,52 26,26-53,-26 27,53-26,0 26,0-27,27-26,26 53,0-53,26 0,0 0,80 0,53 53,-80-53,-53 0,27 53,-53-53,-53 53,0-27,-79 54,26-80,-27 53,1-53,-27 79,53-79,0 79,0-79,27 53,26 0,0-53,79 0,27 0,53 0,26 0,0 0,1 0,-54 0,27 0,-54 0,1 0,-26 0,-54 0,27 0,-26 0,25 27,-25-27,26 0,0 0,0 0,0 0,-27 0,-26 0,-53 0</inkml:trace>
  <inkml:trace contextRef="#ctx0" brushRef="#br1" timeOffset="234605">22913 17012,'0'27,"0"52,26-26,-26 0,0 26,27-26,-27 27,0-54,0 1,53-27,-53 0,0-27,26-52,-26 26,0 0,53 0,-53-26,0 52,27 27,-27-26,26 26,27 0,-27 53,27-27,-26 27,26-26,-53 25,53 28,-53-54,0 1,53 26,-53-27,0 1</inkml:trace>
  <inkml:trace contextRef="#ctx0" brushRef="#br1" timeOffset="234900">23601 17198,'53'0,"0"-27,-27 27,27 0,0 0,-53 0,0 27</inkml:trace>
  <inkml:trace contextRef="#ctx0" brushRef="#br1" timeOffset="235072">23680 17462,'0'0,"80"0,-54 0,1 0,25 0,28 0,26 0,-27-26</inkml:trace>
  <inkml:trace contextRef="#ctx0" brushRef="#br1" timeOffset="235342">24844 17251,'0'0,"0"0,-79 0,79 52,0 1,0 27,53-80,0 0,-27 0,27 0,0-27,-53 1,0-27,-26-26,-1 52,-26 27,-26-53,26 53,0 0,27 27,-27-27,53 26</inkml:trace>
  <inkml:trace contextRef="#ctx0" brushRef="#br1" timeOffset="236799">22992 14393,'0'-53,"0"80,0 25,0 1,0 0,0 27,0-1,27-26,-27 0,0 0,26 26,-26-52,53-27,-53 26,27-26</inkml:trace>
  <inkml:trace contextRef="#ctx0" brushRef="#br1" timeOffset="237134">23310 14367,'0'26,"0"27,0-27,-53 27,53-26,-79 26,79-27,0 1,0 26,26-53,-26 26,26-26,-26 26,53-26,-26 53,26-53,0 0,0 0</inkml:trace>
  <inkml:trace contextRef="#ctx0" brushRef="#br1" timeOffset="237434">23574 14631,'27'0,"26"27,0-27,0 0,0 0,-1 0,28 0</inkml:trace>
  <inkml:trace contextRef="#ctx0" brushRef="#br1" timeOffset="237666">24183 14181,'0'0,"0"53,53 53,-53-27,0 1,0-1,0 1,0-1,0-53</inkml:trace>
  <inkml:trace contextRef="#ctx0" brushRef="#br1" timeOffset="239593">25638 15240,'0'-53,"0"53,27 0,26 0,26 0,0 53,-52-27,26 27,-53-26,53 25,-53-25,0-1,0 1,0 26,-27-27,27 27,-53-53,53 53,27-79,-1-1,27-26,0-26,26-1,-26-25,27 25,-27 1,-27 26,-26 26,53-25,-53 52,-27 52,27-25,0 26,-26-27,26 1,-53 79,53-80,0 1,0 25,0 1,0 0,27 0,25 27,-25-54,26-26</inkml:trace>
  <inkml:trace contextRef="#ctx0" brushRef="#br1" timeOffset="240253">26088 16166,'0'0,"0"53,0-27,0 53,0-26,0-26,26 26,-26 0,27-53,-27-53,0-27,53 27,-53 1,0 25,26-26,27 53,0 27,-26-1,-27 1,79 25,-79-25,26 26,-26-27,0 1</inkml:trace>
  <inkml:trace contextRef="#ctx0" brushRef="#br1" timeOffset="241963">27675 15346,'-26'-53,"26"26,53 27,0 0,26 0,1 27,-1 26,-26-27,-27 27,-26-27,53 27,-53 0,-26 27,-1 25,-52-25,26-27,27 26,26-52,-53-1,53 27,26 0,1-53,25 0,54 53,0-53,26 0,1 0,-27 0,-54-27</inkml:trace>
  <inkml:trace contextRef="#ctx0" brushRef="#br1" timeOffset="242256">27993 15716,'0'-27,"26"27,27 0,0 0,27 27,52-27,0 0,-26 0,26 0,-52 0</inkml:trace>
  <inkml:trace contextRef="#ctx0" brushRef="#br1" timeOffset="244977">27808 15742,'0'-53,"26"53,27 0,-26 0,-1 0,53 0,-26 0,-26 0,-1 0,27 0,-53-26</inkml:trace>
  <inkml:trace contextRef="#ctx0" brushRef="#br1" timeOffset="245922">27146 14076,'0'-27,"0"27,0 53,0 0,0 0,0 0,53 26,-53-52,0-1,0 27,27-53,-27 53</inkml:trace>
  <inkml:trace contextRef="#ctx0" brushRef="#br1" timeOffset="246291">27464 14128,'0'0,"-27"53,27-26,-53 26,27 0,26-27,-53-26,53 53,0-27,0 1,26-27,1 0,26 0,0 0,26 53,-26-53,-26 0</inkml:trace>
  <inkml:trace contextRef="#ctx0" brushRef="#br1" timeOffset="246806">27623 14763,'0'27,"0"52,0-26,0 0,0-26,26-27,53 0,-79-27,27-26,-27 0,0 27,0-27,0 26,0 27,-53 0,-26 0,79 0,-27 0,27 53</inkml:trace>
  <inkml:trace contextRef="#ctx0" brushRef="#br1" timeOffset="247101">27940 14578,'79'0,"-79"0,80 0,-54 0,1 0,26 0</inkml:trace>
  <inkml:trace contextRef="#ctx0" brushRef="#br1" timeOffset="247490">28337 14340,'26'0,"54"27,-80-1,26 27,-26 26,0-52,0-1,0 27,27-53,-27-53,0 0,79 0,-79 0,53-26,26 26,-26 53,-26 106,-27-80,0 1,53 26,-53-27,0 1,0 26,0-27</inkml:trace>
  <inkml:trace contextRef="#ctx0" brushRef="#br1" timeOffset="248172">30242 15848,'0'27,"0"-1,26-26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8819D3-5CB3-4934-BD8E-96CC83ABFD6E}" type="datetimeFigureOut">
              <a:rPr lang="en-US" smtClean="0"/>
              <a:t>5/26/2022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CC9F09-D9AF-4209-9647-EEF276D094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8444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CC9F09-D9AF-4209-9647-EEF276D0941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3844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827FA0A-0370-4DCD-956A-9776E7DF4D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968A93D5-40E9-4230-A544-7059E47A9A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6DE4C09E-2DE5-4E42-858C-E0BD223BD0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Math for CS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3483DCFA-1D3E-469F-9101-23E8D7CA6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Lecture 11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3298E3C0-F964-4B0E-A045-EEAE9FCF6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6424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0CA2649-4263-4AFB-8262-E5CB84D0C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5AD24204-19D1-4121-BDDD-584DA98772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77F9B8C4-044A-4A9C-92E9-5B9BD75C5A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Math for CS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94DF35AD-FF02-412C-9AB7-414BB3CDC1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Lecture 11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86AAF20D-A7D1-4075-A3F3-F57B5C6BF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427832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827FA0A-0370-4DCD-956A-9776E7DF4D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968A93D5-40E9-4230-A544-7059E47A9A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6DE4C09E-2DE5-4E42-858C-E0BD223BD0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Math for CS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3483DCFA-1D3E-469F-9101-23E8D7CA6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Lecture 11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3298E3C0-F964-4B0E-A045-EEAE9FCF6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1199509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F1FF99C-4B75-42BE-8AE4-01978E528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BF3D4883-B696-46C0-95DD-F546312242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F58D8A97-19E7-4792-8298-FD98BE1BE0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Math for CS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BDE5ED49-0862-461F-B907-3F7E8EA03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Lecture 11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FFA015A6-CD8F-45AA-B41E-3B7AC74D8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5237827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23814AA-5143-49BF-B0CB-68A71C5BF2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5DA21805-3083-4FBC-905D-99C7AB77B5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243BC187-7B40-49B1-9D82-41F3C5AC69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Math for CS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E5488000-F6E1-4246-8C0E-D501666BBD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Lecture 11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3E0FBA9F-0D41-4FC9-8F3A-28E4C6B1B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3235406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2E42E0A-445B-4B15-BA0E-6927AF1D5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41EBD7B7-3832-43D2-9658-A72F5C8F75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918A5E55-AEE6-4795-ACCF-70653FFC07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FBC21FF2-AA18-45C8-912A-632AA47DEF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Math for CS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B3AC6375-6050-48B6-AD61-525926D1FB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Lecture 11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4EC5F0B5-0CF9-4B21-A80B-A8BD9F2C9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2968002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46467D4-60C6-4552-A695-A72B95FB5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7CE7134F-4836-432F-B628-EAD5085152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B11AC175-6C10-4031-9694-1A9FF412F2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FCB9E593-0D41-4D02-9B67-1A08E788FC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03B50A18-A211-4539-9013-EA08665F8D6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A52929F2-5B54-46DF-B372-C5A2FEB742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Math for CS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8001ACF2-5055-4FD3-A0CD-522BC10804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Lecture 11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F44D840C-2980-4920-A057-C15788EDB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2906193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41F9730-0B37-4F74-871C-7AAC747A6F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582BB6D7-F7D8-433E-A46E-3C989F9265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Math for CS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66969357-10F8-4AA2-A67E-840EEA7023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Lecture 11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3AB025DE-57EF-4F75-99B9-E74AEA0D1B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2727981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B5AC52FC-515E-4D59-90CA-9DA3C6A4F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Math for CS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DA6707F2-49BC-48F1-974A-D4CB207B8B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Lecture 11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421004D0-F5C8-49D8-94A6-7D77F1D90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3539489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B2F2AA4-9326-4DA5-B041-0CBA19C198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0AA862E0-2CBC-4F5D-B6F3-84782C60AE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4B1B32B2-D738-4F16-9F23-761BFECC2E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3FD90E0C-33BF-4FF4-BE56-C1745E208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Math for CS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2ECEC12D-CB3C-446D-A08D-0AEEB20573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Lecture 11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11B29723-F275-48DB-8CBE-276971CF1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9102751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4ECEAE9-D940-41BF-A891-E5A64F1C4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145DD6CD-76AE-4074-9ADF-F93CDF4E578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3D3099FD-1737-47B2-9CD8-D1D303E30B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C2196DAE-BA2E-4BDB-9273-65C01361D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Math for CS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3C30500B-BDC4-463C-B6EF-30EB07CB3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Lecture 11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502D03EB-02F8-476B-85E6-58ABA80ED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6769967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0CA2649-4263-4AFB-8262-E5CB84D0C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5AD24204-19D1-4121-BDDD-584DA98772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77F9B8C4-044A-4A9C-92E9-5B9BD75C5A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Math for CS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94DF35AD-FF02-412C-9AB7-414BB3CDC1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Lecture 11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86AAF20D-A7D1-4075-A3F3-F57B5C6BF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649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="" xmlns:a16="http://schemas.microsoft.com/office/drawing/2014/main" id="{A6D35CFD-2EE4-44DB-985F-E94E2655169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7FD3E5A7-7D81-4A90-9F3B-47B8E2FF48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DDEEF24B-6D7A-4500-B9F5-66813991F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Math for CS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E5733C59-7772-4197-A16B-8DC904D502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Lecture 11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42EDB7C-B8EB-4A5D-BD76-733EBFBB8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674810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="" xmlns:a16="http://schemas.microsoft.com/office/drawing/2014/main" id="{A6D35CFD-2EE4-44DB-985F-E94E2655169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7FD3E5A7-7D81-4A90-9F3B-47B8E2FF48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DDEEF24B-6D7A-4500-B9F5-66813991F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Math for CS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E5733C59-7772-4197-A16B-8DC904D502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Lecture 11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42EDB7C-B8EB-4A5D-BD76-733EBFBB8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7069832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827FA0A-0370-4DCD-956A-9776E7DF4D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968A93D5-40E9-4230-A544-7059E47A9A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6DE4C09E-2DE5-4E42-858C-E0BD223BD0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Math for CS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3483DCFA-1D3E-469F-9101-23E8D7CA6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Lecture 11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3298E3C0-F964-4B0E-A045-EEAE9FCF6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846247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F1FF99C-4B75-42BE-8AE4-01978E528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BF3D4883-B696-46C0-95DD-F546312242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F58D8A97-19E7-4792-8298-FD98BE1BE0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Math for CS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BDE5ED49-0862-461F-B907-3F7E8EA03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Lecture 11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FFA015A6-CD8F-45AA-B41E-3B7AC74D8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7359788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23814AA-5143-49BF-B0CB-68A71C5BF2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5DA21805-3083-4FBC-905D-99C7AB77B5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243BC187-7B40-49B1-9D82-41F3C5AC69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Math for CS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E5488000-F6E1-4246-8C0E-D501666BBD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Lecture 11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3E0FBA9F-0D41-4FC9-8F3A-28E4C6B1B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3408202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2E42E0A-445B-4B15-BA0E-6927AF1D5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41EBD7B7-3832-43D2-9658-A72F5C8F75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918A5E55-AEE6-4795-ACCF-70653FFC07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FBC21FF2-AA18-45C8-912A-632AA47DEF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Math for CS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B3AC6375-6050-48B6-AD61-525926D1FB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Lecture 11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4EC5F0B5-0CF9-4B21-A80B-A8BD9F2C9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7438392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46467D4-60C6-4552-A695-A72B95FB5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7CE7134F-4836-432F-B628-EAD5085152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B11AC175-6C10-4031-9694-1A9FF412F2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FCB9E593-0D41-4D02-9B67-1A08E788FC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03B50A18-A211-4539-9013-EA08665F8D6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A52929F2-5B54-46DF-B372-C5A2FEB742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Math for CS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8001ACF2-5055-4FD3-A0CD-522BC10804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Lecture 11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F44D840C-2980-4920-A057-C15788EDB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8198444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41F9730-0B37-4F74-871C-7AAC747A6F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582BB6D7-F7D8-433E-A46E-3C989F9265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Math for CS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66969357-10F8-4AA2-A67E-840EEA7023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Lecture 11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3AB025DE-57EF-4F75-99B9-E74AEA0D1B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4738241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B5AC52FC-515E-4D59-90CA-9DA3C6A4F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Math for CS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DA6707F2-49BC-48F1-974A-D4CB207B8B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Lecture 11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421004D0-F5C8-49D8-94A6-7D77F1D90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1956961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B2F2AA4-9326-4DA5-B041-0CBA19C198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0AA862E0-2CBC-4F5D-B6F3-84782C60AE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4B1B32B2-D738-4F16-9F23-761BFECC2E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3FD90E0C-33BF-4FF4-BE56-C1745E208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Math for CS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2ECEC12D-CB3C-446D-A08D-0AEEB20573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Lecture 11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11B29723-F275-48DB-8CBE-276971CF1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9078643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4ECEAE9-D940-41BF-A891-E5A64F1C4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145DD6CD-76AE-4074-9ADF-F93CDF4E578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3D3099FD-1737-47B2-9CD8-D1D303E30B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C2196DAE-BA2E-4BDB-9273-65C01361D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Math for CS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3C30500B-BDC4-463C-B6EF-30EB07CB3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Lecture 11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502D03EB-02F8-476B-85E6-58ABA80ED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22386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827FA0A-0370-4DCD-956A-9776E7DF4D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968A93D5-40E9-4230-A544-7059E47A9A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6DE4C09E-2DE5-4E42-858C-E0BD223BD0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Math for CS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3483DCFA-1D3E-469F-9101-23E8D7CA6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Lecture 11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3298E3C0-F964-4B0E-A045-EEAE9FCF6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724038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0CA2649-4263-4AFB-8262-E5CB84D0C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5AD24204-19D1-4121-BDDD-584DA98772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77F9B8C4-044A-4A9C-92E9-5B9BD75C5A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Math for CS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94DF35AD-FF02-412C-9AB7-414BB3CDC1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Lecture 11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86AAF20D-A7D1-4075-A3F3-F57B5C6BF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9902593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="" xmlns:a16="http://schemas.microsoft.com/office/drawing/2014/main" id="{A6D35CFD-2EE4-44DB-985F-E94E2655169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7FD3E5A7-7D81-4A90-9F3B-47B8E2FF48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DDEEF24B-6D7A-4500-B9F5-66813991F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Math for CS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E5733C59-7772-4197-A16B-8DC904D502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Lecture 11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42EDB7C-B8EB-4A5D-BD76-733EBFBB8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6527826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827FA0A-0370-4DCD-956A-9776E7DF4D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968A93D5-40E9-4230-A544-7059E47A9A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6DE4C09E-2DE5-4E42-858C-E0BD223BD0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Math for CS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3483DCFA-1D3E-469F-9101-23E8D7CA6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Lecture 11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3298E3C0-F964-4B0E-A045-EEAE9FCF6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2288166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F1FF99C-4B75-42BE-8AE4-01978E528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BF3D4883-B696-46C0-95DD-F546312242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F58D8A97-19E7-4792-8298-FD98BE1BE0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Math for CS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BDE5ED49-0862-461F-B907-3F7E8EA03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Lecture 11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FFA015A6-CD8F-45AA-B41E-3B7AC74D8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6854856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23814AA-5143-49BF-B0CB-68A71C5BF2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5DA21805-3083-4FBC-905D-99C7AB77B5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243BC187-7B40-49B1-9D82-41F3C5AC69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Math for CS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E5488000-F6E1-4246-8C0E-D501666BBD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Lecture 11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3E0FBA9F-0D41-4FC9-8F3A-28E4C6B1B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8799396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2E42E0A-445B-4B15-BA0E-6927AF1D5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41EBD7B7-3832-43D2-9658-A72F5C8F75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918A5E55-AEE6-4795-ACCF-70653FFC07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FBC21FF2-AA18-45C8-912A-632AA47DEF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Math for CS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B3AC6375-6050-48B6-AD61-525926D1FB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Lecture 11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4EC5F0B5-0CF9-4B21-A80B-A8BD9F2C9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4857912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46467D4-60C6-4552-A695-A72B95FB5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7CE7134F-4836-432F-B628-EAD5085152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B11AC175-6C10-4031-9694-1A9FF412F2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FCB9E593-0D41-4D02-9B67-1A08E788FC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03B50A18-A211-4539-9013-EA08665F8D6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A52929F2-5B54-46DF-B372-C5A2FEB742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Math for CS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8001ACF2-5055-4FD3-A0CD-522BC10804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Lecture 11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F44D840C-2980-4920-A057-C15788EDB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7749636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41F9730-0B37-4F74-871C-7AAC747A6F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582BB6D7-F7D8-433E-A46E-3C989F9265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Math for CS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66969357-10F8-4AA2-A67E-840EEA7023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Lecture 11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3AB025DE-57EF-4F75-99B9-E74AEA0D1B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9775499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B5AC52FC-515E-4D59-90CA-9DA3C6A4F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Math for CS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DA6707F2-49BC-48F1-974A-D4CB207B8B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Lecture 11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421004D0-F5C8-49D8-94A6-7D77F1D90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8452076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B2F2AA4-9326-4DA5-B041-0CBA19C198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0AA862E0-2CBC-4F5D-B6F3-84782C60AE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4B1B32B2-D738-4F16-9F23-761BFECC2E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3FD90E0C-33BF-4FF4-BE56-C1745E208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Math for CS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2ECEC12D-CB3C-446D-A08D-0AEEB20573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Lecture 11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11B29723-F275-48DB-8CBE-276971CF1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01348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F1FF99C-4B75-42BE-8AE4-01978E528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BF3D4883-B696-46C0-95DD-F546312242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F58D8A97-19E7-4792-8298-FD98BE1BE0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Math for CS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BDE5ED49-0862-461F-B907-3F7E8EA03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Lecture 11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FFA015A6-CD8F-45AA-B41E-3B7AC74D8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7680962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4ECEAE9-D940-41BF-A891-E5A64F1C4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145DD6CD-76AE-4074-9ADF-F93CDF4E578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3D3099FD-1737-47B2-9CD8-D1D303E30B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C2196DAE-BA2E-4BDB-9273-65C01361D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Math for CS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3C30500B-BDC4-463C-B6EF-30EB07CB3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Lecture 11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502D03EB-02F8-476B-85E6-58ABA80ED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9188191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0CA2649-4263-4AFB-8262-E5CB84D0C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5AD24204-19D1-4121-BDDD-584DA98772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77F9B8C4-044A-4A9C-92E9-5B9BD75C5A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Math for CS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94DF35AD-FF02-412C-9AB7-414BB3CDC1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Lecture 11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86AAF20D-A7D1-4075-A3F3-F57B5C6BF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5850801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="" xmlns:a16="http://schemas.microsoft.com/office/drawing/2014/main" id="{A6D35CFD-2EE4-44DB-985F-E94E2655169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7FD3E5A7-7D81-4A90-9F3B-47B8E2FF48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DDEEF24B-6D7A-4500-B9F5-66813991F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Math for CS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E5733C59-7772-4197-A16B-8DC904D502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Lecture 11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42EDB7C-B8EB-4A5D-BD76-733EBFBB8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0291949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827FA0A-0370-4DCD-956A-9776E7DF4D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968A93D5-40E9-4230-A544-7059E47A9A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6DE4C09E-2DE5-4E42-858C-E0BD223BD0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Math for CS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3483DCFA-1D3E-469F-9101-23E8D7CA6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Lecture 11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3298E3C0-F964-4B0E-A045-EEAE9FCF6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9438353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F1FF99C-4B75-42BE-8AE4-01978E528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BF3D4883-B696-46C0-95DD-F546312242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F58D8A97-19E7-4792-8298-FD98BE1BE0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Math for CS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BDE5ED49-0862-461F-B907-3F7E8EA03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Lecture 11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FFA015A6-CD8F-45AA-B41E-3B7AC74D8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046996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23814AA-5143-49BF-B0CB-68A71C5BF2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5DA21805-3083-4FBC-905D-99C7AB77B5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243BC187-7B40-49B1-9D82-41F3C5AC69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Math for CS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E5488000-F6E1-4246-8C0E-D501666BBD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Lecture 11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3E0FBA9F-0D41-4FC9-8F3A-28E4C6B1B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838248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2E42E0A-445B-4B15-BA0E-6927AF1D5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41EBD7B7-3832-43D2-9658-A72F5C8F75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918A5E55-AEE6-4795-ACCF-70653FFC07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FBC21FF2-AA18-45C8-912A-632AA47DEF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Math for CS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B3AC6375-6050-48B6-AD61-525926D1FB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Lecture 11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4EC5F0B5-0CF9-4B21-A80B-A8BD9F2C9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7213080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46467D4-60C6-4552-A695-A72B95FB5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7CE7134F-4836-432F-B628-EAD5085152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B11AC175-6C10-4031-9694-1A9FF412F2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FCB9E593-0D41-4D02-9B67-1A08E788FC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03B50A18-A211-4539-9013-EA08665F8D6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A52929F2-5B54-46DF-B372-C5A2FEB742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Math for CS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8001ACF2-5055-4FD3-A0CD-522BC10804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Lecture 11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F44D840C-2980-4920-A057-C15788EDB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5174686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41F9730-0B37-4F74-871C-7AAC747A6F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582BB6D7-F7D8-433E-A46E-3C989F9265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Math for CS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66969357-10F8-4AA2-A67E-840EEA7023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Lecture 11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3AB025DE-57EF-4F75-99B9-E74AEA0D1B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9904095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B5AC52FC-515E-4D59-90CA-9DA3C6A4F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Math for CS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DA6707F2-49BC-48F1-974A-D4CB207B8B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Lecture 11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421004D0-F5C8-49D8-94A6-7D77F1D90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482002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23814AA-5143-49BF-B0CB-68A71C5BF2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5DA21805-3083-4FBC-905D-99C7AB77B5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243BC187-7B40-49B1-9D82-41F3C5AC69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Math for CS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E5488000-F6E1-4246-8C0E-D501666BBD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Lecture 11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3E0FBA9F-0D41-4FC9-8F3A-28E4C6B1B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7485758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B2F2AA4-9326-4DA5-B041-0CBA19C198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0AA862E0-2CBC-4F5D-B6F3-84782C60AE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4B1B32B2-D738-4F16-9F23-761BFECC2E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3FD90E0C-33BF-4FF4-BE56-C1745E208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Math for CS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2ECEC12D-CB3C-446D-A08D-0AEEB20573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Lecture 11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11B29723-F275-48DB-8CBE-276971CF1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6210532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4ECEAE9-D940-41BF-A891-E5A64F1C4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145DD6CD-76AE-4074-9ADF-F93CDF4E578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3D3099FD-1737-47B2-9CD8-D1D303E30B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C2196DAE-BA2E-4BDB-9273-65C01361D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Math for CS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3C30500B-BDC4-463C-B6EF-30EB07CB3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Lecture 11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502D03EB-02F8-476B-85E6-58ABA80ED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0249560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0CA2649-4263-4AFB-8262-E5CB84D0C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5AD24204-19D1-4121-BDDD-584DA98772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77F9B8C4-044A-4A9C-92E9-5B9BD75C5A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Math for CS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94DF35AD-FF02-412C-9AB7-414BB3CDC1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Lecture 11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86AAF20D-A7D1-4075-A3F3-F57B5C6BF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9375073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="" xmlns:a16="http://schemas.microsoft.com/office/drawing/2014/main" id="{A6D35CFD-2EE4-44DB-985F-E94E2655169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7FD3E5A7-7D81-4A90-9F3B-47B8E2FF48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DDEEF24B-6D7A-4500-B9F5-66813991F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Math for CS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E5733C59-7772-4197-A16B-8DC904D502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Lecture 11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42EDB7C-B8EB-4A5D-BD76-733EBFBB8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0898302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827FA0A-0370-4DCD-956A-9776E7DF4D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968A93D5-40E9-4230-A544-7059E47A9A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6DE4C09E-2DE5-4E42-858C-E0BD223BD0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Math for CS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3483DCFA-1D3E-469F-9101-23E8D7CA6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Lecture 11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3298E3C0-F964-4B0E-A045-EEAE9FCF6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6506867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F1FF99C-4B75-42BE-8AE4-01978E528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BF3D4883-B696-46C0-95DD-F546312242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F58D8A97-19E7-4792-8298-FD98BE1BE0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Math for CS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BDE5ED49-0862-461F-B907-3F7E8EA03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Lecture 11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FFA015A6-CD8F-45AA-B41E-3B7AC74D8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9241919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23814AA-5143-49BF-B0CB-68A71C5BF2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5DA21805-3083-4FBC-905D-99C7AB77B5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243BC187-7B40-49B1-9D82-41F3C5AC69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Math for CS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E5488000-F6E1-4246-8C0E-D501666BBD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Lecture 11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3E0FBA9F-0D41-4FC9-8F3A-28E4C6B1B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6415021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2E42E0A-445B-4B15-BA0E-6927AF1D5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41EBD7B7-3832-43D2-9658-A72F5C8F75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918A5E55-AEE6-4795-ACCF-70653FFC07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FBC21FF2-AA18-45C8-912A-632AA47DEF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Math for CS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B3AC6375-6050-48B6-AD61-525926D1FB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Lecture 11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4EC5F0B5-0CF9-4B21-A80B-A8BD9F2C9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3147941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46467D4-60C6-4552-A695-A72B95FB5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7CE7134F-4836-432F-B628-EAD5085152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B11AC175-6C10-4031-9694-1A9FF412F2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FCB9E593-0D41-4D02-9B67-1A08E788FC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03B50A18-A211-4539-9013-EA08665F8D6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A52929F2-5B54-46DF-B372-C5A2FEB742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Math for CS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8001ACF2-5055-4FD3-A0CD-522BC10804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Lecture 11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F44D840C-2980-4920-A057-C15788EDB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6110957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41F9730-0B37-4F74-871C-7AAC747A6F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582BB6D7-F7D8-433E-A46E-3C989F9265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Math for CS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66969357-10F8-4AA2-A67E-840EEA7023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Lecture 11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3AB025DE-57EF-4F75-99B9-E74AEA0D1B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03280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2E42E0A-445B-4B15-BA0E-6927AF1D5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41EBD7B7-3832-43D2-9658-A72F5C8F75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918A5E55-AEE6-4795-ACCF-70653FFC07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FBC21FF2-AA18-45C8-912A-632AA47DEF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Math for CS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B3AC6375-6050-48B6-AD61-525926D1FB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Lecture 11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4EC5F0B5-0CF9-4B21-A80B-A8BD9F2C9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1499887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B5AC52FC-515E-4D59-90CA-9DA3C6A4F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Math for CS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DA6707F2-49BC-48F1-974A-D4CB207B8B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Lecture 11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421004D0-F5C8-49D8-94A6-7D77F1D90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0419833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B2F2AA4-9326-4DA5-B041-0CBA19C198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0AA862E0-2CBC-4F5D-B6F3-84782C60AE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4B1B32B2-D738-4F16-9F23-761BFECC2E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3FD90E0C-33BF-4FF4-BE56-C1745E208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Math for CS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2ECEC12D-CB3C-446D-A08D-0AEEB20573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Lecture 11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11B29723-F275-48DB-8CBE-276971CF1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2320380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4ECEAE9-D940-41BF-A891-E5A64F1C4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145DD6CD-76AE-4074-9ADF-F93CDF4E578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3D3099FD-1737-47B2-9CD8-D1D303E30B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C2196DAE-BA2E-4BDB-9273-65C01361D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Math for CS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3C30500B-BDC4-463C-B6EF-30EB07CB3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Lecture 11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502D03EB-02F8-476B-85E6-58ABA80ED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4862628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0CA2649-4263-4AFB-8262-E5CB84D0C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5AD24204-19D1-4121-BDDD-584DA98772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77F9B8C4-044A-4A9C-92E9-5B9BD75C5A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Math for CS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94DF35AD-FF02-412C-9AB7-414BB3CDC1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Lecture 11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86AAF20D-A7D1-4075-A3F3-F57B5C6BF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5086268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="" xmlns:a16="http://schemas.microsoft.com/office/drawing/2014/main" id="{A6D35CFD-2EE4-44DB-985F-E94E2655169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7FD3E5A7-7D81-4A90-9F3B-47B8E2FF48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DDEEF24B-6D7A-4500-B9F5-66813991F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Math for CS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E5733C59-7772-4197-A16B-8DC904D502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Lecture 11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42EDB7C-B8EB-4A5D-BD76-733EBFBB8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7352000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827FA0A-0370-4DCD-956A-9776E7DF4D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968A93D5-40E9-4230-A544-7059E47A9A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6DE4C09E-2DE5-4E42-858C-E0BD223BD0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Math for CS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3483DCFA-1D3E-469F-9101-23E8D7CA6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Lecture 11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3298E3C0-F964-4B0E-A045-EEAE9FCF6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9234135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F1FF99C-4B75-42BE-8AE4-01978E528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BF3D4883-B696-46C0-95DD-F546312242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F58D8A97-19E7-4792-8298-FD98BE1BE0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Math for CS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BDE5ED49-0862-461F-B907-3F7E8EA03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Lecture 11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FFA015A6-CD8F-45AA-B41E-3B7AC74D8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6707348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23814AA-5143-49BF-B0CB-68A71C5BF2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5DA21805-3083-4FBC-905D-99C7AB77B5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243BC187-7B40-49B1-9D82-41F3C5AC69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Math for CS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E5488000-F6E1-4246-8C0E-D501666BBD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Lecture 11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3E0FBA9F-0D41-4FC9-8F3A-28E4C6B1B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8567703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2E42E0A-445B-4B15-BA0E-6927AF1D5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41EBD7B7-3832-43D2-9658-A72F5C8F75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918A5E55-AEE6-4795-ACCF-70653FFC07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FBC21FF2-AA18-45C8-912A-632AA47DEF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Math for CS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B3AC6375-6050-48B6-AD61-525926D1FB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Lecture 11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4EC5F0B5-0CF9-4B21-A80B-A8BD9F2C9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8077660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46467D4-60C6-4552-A695-A72B95FB5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7CE7134F-4836-432F-B628-EAD5085152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B11AC175-6C10-4031-9694-1A9FF412F2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FCB9E593-0D41-4D02-9B67-1A08E788FC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03B50A18-A211-4539-9013-EA08665F8D6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A52929F2-5B54-46DF-B372-C5A2FEB742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Math for CS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8001ACF2-5055-4FD3-A0CD-522BC10804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Lecture 11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F44D840C-2980-4920-A057-C15788EDB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22149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46467D4-60C6-4552-A695-A72B95FB5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7CE7134F-4836-432F-B628-EAD5085152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B11AC175-6C10-4031-9694-1A9FF412F2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FCB9E593-0D41-4D02-9B67-1A08E788FC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03B50A18-A211-4539-9013-EA08665F8D6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A52929F2-5B54-46DF-B372-C5A2FEB742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Math for CS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8001ACF2-5055-4FD3-A0CD-522BC10804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Lecture 11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F44D840C-2980-4920-A057-C15788EDB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3188822"/>
      </p:ext>
    </p:extLst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41F9730-0B37-4F74-871C-7AAC747A6F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582BB6D7-F7D8-433E-A46E-3C989F9265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Math for CS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66969357-10F8-4AA2-A67E-840EEA7023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Lecture 11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3AB025DE-57EF-4F75-99B9-E74AEA0D1B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7075029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B5AC52FC-515E-4D59-90CA-9DA3C6A4F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Math for CS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DA6707F2-49BC-48F1-974A-D4CB207B8B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Lecture 11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421004D0-F5C8-49D8-94A6-7D77F1D90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4855143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B2F2AA4-9326-4DA5-B041-0CBA19C198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0AA862E0-2CBC-4F5D-B6F3-84782C60AE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4B1B32B2-D738-4F16-9F23-761BFECC2E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3FD90E0C-33BF-4FF4-BE56-C1745E208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Math for CS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2ECEC12D-CB3C-446D-A08D-0AEEB20573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Lecture 11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11B29723-F275-48DB-8CBE-276971CF1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0696898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4ECEAE9-D940-41BF-A891-E5A64F1C4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145DD6CD-76AE-4074-9ADF-F93CDF4E578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3D3099FD-1737-47B2-9CD8-D1D303E30B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C2196DAE-BA2E-4BDB-9273-65C01361D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Math for CS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3C30500B-BDC4-463C-B6EF-30EB07CB3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Lecture 11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502D03EB-02F8-476B-85E6-58ABA80ED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1823018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0CA2649-4263-4AFB-8262-E5CB84D0C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5AD24204-19D1-4121-BDDD-584DA98772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77F9B8C4-044A-4A9C-92E9-5B9BD75C5A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Math for CS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94DF35AD-FF02-412C-9AB7-414BB3CDC1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Lecture 11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86AAF20D-A7D1-4075-A3F3-F57B5C6BF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0567294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="" xmlns:a16="http://schemas.microsoft.com/office/drawing/2014/main" id="{A6D35CFD-2EE4-44DB-985F-E94E2655169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7FD3E5A7-7D81-4A90-9F3B-47B8E2FF48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DDEEF24B-6D7A-4500-B9F5-66813991F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Math for CS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E5733C59-7772-4197-A16B-8DC904D502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Lecture 11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42EDB7C-B8EB-4A5D-BD76-733EBFBB8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2907919"/>
      </p:ext>
    </p:extLst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827FA0A-0370-4DCD-956A-9776E7DF4D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968A93D5-40E9-4230-A544-7059E47A9A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6DE4C09E-2DE5-4E42-858C-E0BD223BD0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Math for CS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3483DCFA-1D3E-469F-9101-23E8D7CA6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Lecture 11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3298E3C0-F964-4B0E-A045-EEAE9FCF6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411196"/>
      </p:ext>
    </p:extLst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F1FF99C-4B75-42BE-8AE4-01978E528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BF3D4883-B696-46C0-95DD-F546312242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F58D8A97-19E7-4792-8298-FD98BE1BE0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Math for CS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BDE5ED49-0862-461F-B907-3F7E8EA03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Lecture 11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FFA015A6-CD8F-45AA-B41E-3B7AC74D8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0168936"/>
      </p:ext>
    </p:extLst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23814AA-5143-49BF-B0CB-68A71C5BF2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5DA21805-3083-4FBC-905D-99C7AB77B5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243BC187-7B40-49B1-9D82-41F3C5AC69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Math for CS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E5488000-F6E1-4246-8C0E-D501666BBD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Lecture 11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3E0FBA9F-0D41-4FC9-8F3A-28E4C6B1B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22862"/>
      </p:ext>
    </p:extLst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2E42E0A-445B-4B15-BA0E-6927AF1D5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41EBD7B7-3832-43D2-9658-A72F5C8F75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918A5E55-AEE6-4795-ACCF-70653FFC07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FBC21FF2-AA18-45C8-912A-632AA47DEF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Math for CS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B3AC6375-6050-48B6-AD61-525926D1FB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Lecture 11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4EC5F0B5-0CF9-4B21-A80B-A8BD9F2C9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78996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41F9730-0B37-4F74-871C-7AAC747A6F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582BB6D7-F7D8-433E-A46E-3C989F9265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Math for CS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66969357-10F8-4AA2-A67E-840EEA7023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Lecture 11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3AB025DE-57EF-4F75-99B9-E74AEA0D1B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7407289"/>
      </p:ext>
    </p:extLst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46467D4-60C6-4552-A695-A72B95FB5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7CE7134F-4836-432F-B628-EAD5085152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B11AC175-6C10-4031-9694-1A9FF412F2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FCB9E593-0D41-4D02-9B67-1A08E788FC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03B50A18-A211-4539-9013-EA08665F8D6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A52929F2-5B54-46DF-B372-C5A2FEB742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Math for CS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8001ACF2-5055-4FD3-A0CD-522BC10804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Lecture 11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F44D840C-2980-4920-A057-C15788EDB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2710377"/>
      </p:ext>
    </p:extLst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41F9730-0B37-4F74-871C-7AAC747A6F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582BB6D7-F7D8-433E-A46E-3C989F9265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Math for CS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66969357-10F8-4AA2-A67E-840EEA7023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Lecture 11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3AB025DE-57EF-4F75-99B9-E74AEA0D1B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6843308"/>
      </p:ext>
    </p:extLst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B5AC52FC-515E-4D59-90CA-9DA3C6A4F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Math for CS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DA6707F2-49BC-48F1-974A-D4CB207B8B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Lecture 11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421004D0-F5C8-49D8-94A6-7D77F1D90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8196862"/>
      </p:ext>
    </p:extLst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B2F2AA4-9326-4DA5-B041-0CBA19C198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0AA862E0-2CBC-4F5D-B6F3-84782C60AE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4B1B32B2-D738-4F16-9F23-761BFECC2E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3FD90E0C-33BF-4FF4-BE56-C1745E208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Math for CS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2ECEC12D-CB3C-446D-A08D-0AEEB20573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Lecture 11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11B29723-F275-48DB-8CBE-276971CF1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4210776"/>
      </p:ext>
    </p:extLst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4ECEAE9-D940-41BF-A891-E5A64F1C4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145DD6CD-76AE-4074-9ADF-F93CDF4E578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3D3099FD-1737-47B2-9CD8-D1D303E30B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C2196DAE-BA2E-4BDB-9273-65C01361D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Math for CS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3C30500B-BDC4-463C-B6EF-30EB07CB3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Lecture 11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502D03EB-02F8-476B-85E6-58ABA80ED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5443561"/>
      </p:ext>
    </p:extLst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0CA2649-4263-4AFB-8262-E5CB84D0C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5AD24204-19D1-4121-BDDD-584DA98772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77F9B8C4-044A-4A9C-92E9-5B9BD75C5A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Math for CS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94DF35AD-FF02-412C-9AB7-414BB3CDC1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Lecture 11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86AAF20D-A7D1-4075-A3F3-F57B5C6BF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4634634"/>
      </p:ext>
    </p:extLst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="" xmlns:a16="http://schemas.microsoft.com/office/drawing/2014/main" id="{A6D35CFD-2EE4-44DB-985F-E94E2655169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7FD3E5A7-7D81-4A90-9F3B-47B8E2FF48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DDEEF24B-6D7A-4500-B9F5-66813991F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Math for CS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E5733C59-7772-4197-A16B-8DC904D502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Lecture 11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42EDB7C-B8EB-4A5D-BD76-733EBFBB8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3023591"/>
      </p:ext>
    </p:extLst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827FA0A-0370-4DCD-956A-9776E7DF4D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968A93D5-40E9-4230-A544-7059E47A9A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6DE4C09E-2DE5-4E42-858C-E0BD223BD0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Math for CS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3483DCFA-1D3E-469F-9101-23E8D7CA6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Lecture 11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3298E3C0-F964-4B0E-A045-EEAE9FCF6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6746874"/>
      </p:ext>
    </p:extLst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F1FF99C-4B75-42BE-8AE4-01978E528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BF3D4883-B696-46C0-95DD-F546312242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F58D8A97-19E7-4792-8298-FD98BE1BE0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Math for CS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BDE5ED49-0862-461F-B907-3F7E8EA03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Lecture 11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FFA015A6-CD8F-45AA-B41E-3B7AC74D8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3155443"/>
      </p:ext>
    </p:extLst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23814AA-5143-49BF-B0CB-68A71C5BF2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5DA21805-3083-4FBC-905D-99C7AB77B5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243BC187-7B40-49B1-9D82-41F3C5AC69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Math for CS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E5488000-F6E1-4246-8C0E-D501666BBD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Lecture 11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3E0FBA9F-0D41-4FC9-8F3A-28E4C6B1B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918114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B5AC52FC-515E-4D59-90CA-9DA3C6A4F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Math for CS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DA6707F2-49BC-48F1-974A-D4CB207B8B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Lecture 11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421004D0-F5C8-49D8-94A6-7D77F1D90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2556597"/>
      </p:ext>
    </p:extLst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2E42E0A-445B-4B15-BA0E-6927AF1D5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41EBD7B7-3832-43D2-9658-A72F5C8F75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918A5E55-AEE6-4795-ACCF-70653FFC07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FBC21FF2-AA18-45C8-912A-632AA47DEF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Math for CS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B3AC6375-6050-48B6-AD61-525926D1FB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Lecture 11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4EC5F0B5-0CF9-4B21-A80B-A8BD9F2C9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3121959"/>
      </p:ext>
    </p:extLst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46467D4-60C6-4552-A695-A72B95FB5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7CE7134F-4836-432F-B628-EAD5085152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B11AC175-6C10-4031-9694-1A9FF412F2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FCB9E593-0D41-4D02-9B67-1A08E788FC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03B50A18-A211-4539-9013-EA08665F8D6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A52929F2-5B54-46DF-B372-C5A2FEB742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Math for CS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8001ACF2-5055-4FD3-A0CD-522BC10804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Lecture 11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F44D840C-2980-4920-A057-C15788EDB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723053"/>
      </p:ext>
    </p:extLst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41F9730-0B37-4F74-871C-7AAC747A6F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582BB6D7-F7D8-433E-A46E-3C989F9265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Math for CS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66969357-10F8-4AA2-A67E-840EEA7023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Lecture 11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3AB025DE-57EF-4F75-99B9-E74AEA0D1B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8760511"/>
      </p:ext>
    </p:extLst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B5AC52FC-515E-4D59-90CA-9DA3C6A4F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Math for CS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DA6707F2-49BC-48F1-974A-D4CB207B8B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Lecture 11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421004D0-F5C8-49D8-94A6-7D77F1D90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5099150"/>
      </p:ext>
    </p:extLst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B2F2AA4-9326-4DA5-B041-0CBA19C198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0AA862E0-2CBC-4F5D-B6F3-84782C60AE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4B1B32B2-D738-4F16-9F23-761BFECC2E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3FD90E0C-33BF-4FF4-BE56-C1745E208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Math for CS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2ECEC12D-CB3C-446D-A08D-0AEEB20573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Lecture 11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11B29723-F275-48DB-8CBE-276971CF1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941801"/>
      </p:ext>
    </p:extLst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4ECEAE9-D940-41BF-A891-E5A64F1C4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145DD6CD-76AE-4074-9ADF-F93CDF4E578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3D3099FD-1737-47B2-9CD8-D1D303E30B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C2196DAE-BA2E-4BDB-9273-65C01361D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Math for CS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3C30500B-BDC4-463C-B6EF-30EB07CB3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Lecture 11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502D03EB-02F8-476B-85E6-58ABA80ED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1401597"/>
      </p:ext>
    </p:extLst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0CA2649-4263-4AFB-8262-E5CB84D0C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5AD24204-19D1-4121-BDDD-584DA98772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77F9B8C4-044A-4A9C-92E9-5B9BD75C5A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Math for CS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94DF35AD-FF02-412C-9AB7-414BB3CDC1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Lecture 11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86AAF20D-A7D1-4075-A3F3-F57B5C6BF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5012583"/>
      </p:ext>
    </p:extLst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="" xmlns:a16="http://schemas.microsoft.com/office/drawing/2014/main" id="{A6D35CFD-2EE4-44DB-985F-E94E2655169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7FD3E5A7-7D81-4A90-9F3B-47B8E2FF48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DDEEF24B-6D7A-4500-B9F5-66813991F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Math for CS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E5733C59-7772-4197-A16B-8DC904D502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Lecture 11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42EDB7C-B8EB-4A5D-BD76-733EBFBB8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326399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B2F2AA4-9326-4DA5-B041-0CBA19C198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0AA862E0-2CBC-4F5D-B6F3-84782C60AE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4B1B32B2-D738-4F16-9F23-761BFECC2E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3FD90E0C-33BF-4FF4-BE56-C1745E208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Math for CS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2ECEC12D-CB3C-446D-A08D-0AEEB20573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Lecture 11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11B29723-F275-48DB-8CBE-276971CF1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87293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F1FF99C-4B75-42BE-8AE4-01978E528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BF3D4883-B696-46C0-95DD-F546312242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F58D8A97-19E7-4792-8298-FD98BE1BE0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Math for CS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BDE5ED49-0862-461F-B907-3F7E8EA03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Lecture 11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FFA015A6-CD8F-45AA-B41E-3B7AC74D8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46119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4ECEAE9-D940-41BF-A891-E5A64F1C4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145DD6CD-76AE-4074-9ADF-F93CDF4E578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3D3099FD-1737-47B2-9CD8-D1D303E30B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C2196DAE-BA2E-4BDB-9273-65C01361D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Math for CS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3C30500B-BDC4-463C-B6EF-30EB07CB3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Lecture 11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502D03EB-02F8-476B-85E6-58ABA80ED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376117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0CA2649-4263-4AFB-8262-E5CB84D0C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5AD24204-19D1-4121-BDDD-584DA98772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77F9B8C4-044A-4A9C-92E9-5B9BD75C5A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Math for CS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94DF35AD-FF02-412C-9AB7-414BB3CDC1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Lecture 11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86AAF20D-A7D1-4075-A3F3-F57B5C6BF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539694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="" xmlns:a16="http://schemas.microsoft.com/office/drawing/2014/main" id="{A6D35CFD-2EE4-44DB-985F-E94E2655169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7FD3E5A7-7D81-4A90-9F3B-47B8E2FF48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DDEEF24B-6D7A-4500-B9F5-66813991F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Math for CS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E5733C59-7772-4197-A16B-8DC904D502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Lecture 11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42EDB7C-B8EB-4A5D-BD76-733EBFBB8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276414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827FA0A-0370-4DCD-956A-9776E7DF4D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968A93D5-40E9-4230-A544-7059E47A9A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6DE4C09E-2DE5-4E42-858C-E0BD223BD0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Math for CS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3483DCFA-1D3E-469F-9101-23E8D7CA6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Lecture 11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3298E3C0-F964-4B0E-A045-EEAE9FCF6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19016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F1FF99C-4B75-42BE-8AE4-01978E528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BF3D4883-B696-46C0-95DD-F546312242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F58D8A97-19E7-4792-8298-FD98BE1BE0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Math for CS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BDE5ED49-0862-461F-B907-3F7E8EA03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Lecture 11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FFA015A6-CD8F-45AA-B41E-3B7AC74D8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850806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23814AA-5143-49BF-B0CB-68A71C5BF2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5DA21805-3083-4FBC-905D-99C7AB77B5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243BC187-7B40-49B1-9D82-41F3C5AC69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Math for CS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E5488000-F6E1-4246-8C0E-D501666BBD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Lecture 11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3E0FBA9F-0D41-4FC9-8F3A-28E4C6B1B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318013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2E42E0A-445B-4B15-BA0E-6927AF1D5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41EBD7B7-3832-43D2-9658-A72F5C8F75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918A5E55-AEE6-4795-ACCF-70653FFC07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FBC21FF2-AA18-45C8-912A-632AA47DEF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Math for CS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B3AC6375-6050-48B6-AD61-525926D1FB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Lecture 11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4EC5F0B5-0CF9-4B21-A80B-A8BD9F2C9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977206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46467D4-60C6-4552-A695-A72B95FB5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7CE7134F-4836-432F-B628-EAD5085152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B11AC175-6C10-4031-9694-1A9FF412F2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FCB9E593-0D41-4D02-9B67-1A08E788FC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03B50A18-A211-4539-9013-EA08665F8D6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A52929F2-5B54-46DF-B372-C5A2FEB742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Math for CS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8001ACF2-5055-4FD3-A0CD-522BC10804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Lecture 11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F44D840C-2980-4920-A057-C15788EDB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361936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41F9730-0B37-4F74-871C-7AAC747A6F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582BB6D7-F7D8-433E-A46E-3C989F9265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Math for CS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66969357-10F8-4AA2-A67E-840EEA7023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Lecture 11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3AB025DE-57EF-4F75-99B9-E74AEA0D1B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820924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B5AC52FC-515E-4D59-90CA-9DA3C6A4F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Math for CS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DA6707F2-49BC-48F1-974A-D4CB207B8B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Lecture 11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421004D0-F5C8-49D8-94A6-7D77F1D90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22284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23814AA-5143-49BF-B0CB-68A71C5BF2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5DA21805-3083-4FBC-905D-99C7AB77B5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243BC187-7B40-49B1-9D82-41F3C5AC69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Math for CS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E5488000-F6E1-4246-8C0E-D501666BBD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Lecture 11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3E0FBA9F-0D41-4FC9-8F3A-28E4C6B1B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79814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B2F2AA4-9326-4DA5-B041-0CBA19C198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0AA862E0-2CBC-4F5D-B6F3-84782C60AE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4B1B32B2-D738-4F16-9F23-761BFECC2E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3FD90E0C-33BF-4FF4-BE56-C1745E208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Math for CS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2ECEC12D-CB3C-446D-A08D-0AEEB20573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Lecture 11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11B29723-F275-48DB-8CBE-276971CF1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551374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4ECEAE9-D940-41BF-A891-E5A64F1C4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145DD6CD-76AE-4074-9ADF-F93CDF4E578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3D3099FD-1737-47B2-9CD8-D1D303E30B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C2196DAE-BA2E-4BDB-9273-65C01361D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Math for CS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3C30500B-BDC4-463C-B6EF-30EB07CB3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Lecture 11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502D03EB-02F8-476B-85E6-58ABA80ED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883172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0CA2649-4263-4AFB-8262-E5CB84D0C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5AD24204-19D1-4121-BDDD-584DA98772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77F9B8C4-044A-4A9C-92E9-5B9BD75C5A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Math for CS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94DF35AD-FF02-412C-9AB7-414BB3CDC1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Lecture 11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86AAF20D-A7D1-4075-A3F3-F57B5C6BF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079519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="" xmlns:a16="http://schemas.microsoft.com/office/drawing/2014/main" id="{A6D35CFD-2EE4-44DB-985F-E94E2655169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7FD3E5A7-7D81-4A90-9F3B-47B8E2FF48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DDEEF24B-6D7A-4500-B9F5-66813991F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Math for CS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E5733C59-7772-4197-A16B-8DC904D502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Lecture 11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42EDB7C-B8EB-4A5D-BD76-733EBFBB8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83900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827FA0A-0370-4DCD-956A-9776E7DF4D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968A93D5-40E9-4230-A544-7059E47A9A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6DE4C09E-2DE5-4E42-858C-E0BD223BD0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Math for CS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3483DCFA-1D3E-469F-9101-23E8D7CA6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Lecture 11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3298E3C0-F964-4B0E-A045-EEAE9FCF6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092628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F1FF99C-4B75-42BE-8AE4-01978E528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BF3D4883-B696-46C0-95DD-F546312242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F58D8A97-19E7-4792-8298-FD98BE1BE0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Math for CS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BDE5ED49-0862-461F-B907-3F7E8EA03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Lecture 11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FFA015A6-CD8F-45AA-B41E-3B7AC74D8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43149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23814AA-5143-49BF-B0CB-68A71C5BF2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5DA21805-3083-4FBC-905D-99C7AB77B5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243BC187-7B40-49B1-9D82-41F3C5AC69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Math for CS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E5488000-F6E1-4246-8C0E-D501666BBD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Lecture 11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3E0FBA9F-0D41-4FC9-8F3A-28E4C6B1B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042392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2E42E0A-445B-4B15-BA0E-6927AF1D5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41EBD7B7-3832-43D2-9658-A72F5C8F75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918A5E55-AEE6-4795-ACCF-70653FFC07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FBC21FF2-AA18-45C8-912A-632AA47DEF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Math for CS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B3AC6375-6050-48B6-AD61-525926D1FB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Lecture 11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4EC5F0B5-0CF9-4B21-A80B-A8BD9F2C9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948265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46467D4-60C6-4552-A695-A72B95FB5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7CE7134F-4836-432F-B628-EAD5085152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B11AC175-6C10-4031-9694-1A9FF412F2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FCB9E593-0D41-4D02-9B67-1A08E788FC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03B50A18-A211-4539-9013-EA08665F8D6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A52929F2-5B54-46DF-B372-C5A2FEB742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Math for CS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8001ACF2-5055-4FD3-A0CD-522BC10804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Lecture 11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F44D840C-2980-4920-A057-C15788EDB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563517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41F9730-0B37-4F74-871C-7AAC747A6F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582BB6D7-F7D8-433E-A46E-3C989F9265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Math for CS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66969357-10F8-4AA2-A67E-840EEA7023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Lecture 11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3AB025DE-57EF-4F75-99B9-E74AEA0D1B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75272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2E42E0A-445B-4B15-BA0E-6927AF1D5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41EBD7B7-3832-43D2-9658-A72F5C8F75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918A5E55-AEE6-4795-ACCF-70653FFC07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FBC21FF2-AA18-45C8-912A-632AA47DEF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Math for CS</a:t>
            </a: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B3AC6375-6050-48B6-AD61-525926D1FB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Lecture 11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4EC5F0B5-0CF9-4B21-A80B-A8BD9F2C9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84930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B5AC52FC-515E-4D59-90CA-9DA3C6A4F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Math for CS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DA6707F2-49BC-48F1-974A-D4CB207B8B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Lecture 11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421004D0-F5C8-49D8-94A6-7D77F1D90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458872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B2F2AA4-9326-4DA5-B041-0CBA19C198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0AA862E0-2CBC-4F5D-B6F3-84782C60AE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4B1B32B2-D738-4F16-9F23-761BFECC2E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3FD90E0C-33BF-4FF4-BE56-C1745E208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Math for CS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2ECEC12D-CB3C-446D-A08D-0AEEB20573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Lecture 11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11B29723-F275-48DB-8CBE-276971CF1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20925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4ECEAE9-D940-41BF-A891-E5A64F1C4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145DD6CD-76AE-4074-9ADF-F93CDF4E578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3D3099FD-1737-47B2-9CD8-D1D303E30B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C2196DAE-BA2E-4BDB-9273-65C01361D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Math for CS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3C30500B-BDC4-463C-B6EF-30EB07CB3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Lecture 11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502D03EB-02F8-476B-85E6-58ABA80ED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161774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0CA2649-4263-4AFB-8262-E5CB84D0C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5AD24204-19D1-4121-BDDD-584DA98772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77F9B8C4-044A-4A9C-92E9-5B9BD75C5A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Math for CS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94DF35AD-FF02-412C-9AB7-414BB3CDC1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Lecture 11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86AAF20D-A7D1-4075-A3F3-F57B5C6BF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177556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="" xmlns:a16="http://schemas.microsoft.com/office/drawing/2014/main" id="{A6D35CFD-2EE4-44DB-985F-E94E2655169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7FD3E5A7-7D81-4A90-9F3B-47B8E2FF48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DDEEF24B-6D7A-4500-B9F5-66813991F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Math for CS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E5733C59-7772-4197-A16B-8DC904D502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Lecture 11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42EDB7C-B8EB-4A5D-BD76-733EBFBB8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689430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827FA0A-0370-4DCD-956A-9776E7DF4D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968A93D5-40E9-4230-A544-7059E47A9A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6DE4C09E-2DE5-4E42-858C-E0BD223BD0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Math for CS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3483DCFA-1D3E-469F-9101-23E8D7CA6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Lecture 11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3298E3C0-F964-4B0E-A045-EEAE9FCF6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398301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F1FF99C-4B75-42BE-8AE4-01978E528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BF3D4883-B696-46C0-95DD-F546312242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F58D8A97-19E7-4792-8298-FD98BE1BE0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Math for CS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BDE5ED49-0862-461F-B907-3F7E8EA03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Lecture 11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FFA015A6-CD8F-45AA-B41E-3B7AC74D8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921652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23814AA-5143-49BF-B0CB-68A71C5BF2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5DA21805-3083-4FBC-905D-99C7AB77B5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243BC187-7B40-49B1-9D82-41F3C5AC69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Math for CS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E5488000-F6E1-4246-8C0E-D501666BBD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Lecture 11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3E0FBA9F-0D41-4FC9-8F3A-28E4C6B1B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286423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2E42E0A-445B-4B15-BA0E-6927AF1D5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41EBD7B7-3832-43D2-9658-A72F5C8F75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918A5E55-AEE6-4795-ACCF-70653FFC07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FBC21FF2-AA18-45C8-912A-632AA47DEF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Math for CS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B3AC6375-6050-48B6-AD61-525926D1FB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Lecture 11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4EC5F0B5-0CF9-4B21-A80B-A8BD9F2C9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026117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46467D4-60C6-4552-A695-A72B95FB5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7CE7134F-4836-432F-B628-EAD5085152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B11AC175-6C10-4031-9694-1A9FF412F2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FCB9E593-0D41-4D02-9B67-1A08E788FC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03B50A18-A211-4539-9013-EA08665F8D6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A52929F2-5B54-46DF-B372-C5A2FEB742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Math for CS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8001ACF2-5055-4FD3-A0CD-522BC10804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Lecture 11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F44D840C-2980-4920-A057-C15788EDB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7334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46467D4-60C6-4552-A695-A72B95FB5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7CE7134F-4836-432F-B628-EAD5085152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B11AC175-6C10-4031-9694-1A9FF412F2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FCB9E593-0D41-4D02-9B67-1A08E788FC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03B50A18-A211-4539-9013-EA08665F8D6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A52929F2-5B54-46DF-B372-C5A2FEB742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Math for CS</a:t>
            </a:r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8001ACF2-5055-4FD3-A0CD-522BC10804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Lecture 11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F44D840C-2980-4920-A057-C15788EDB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0389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41F9730-0B37-4F74-871C-7AAC747A6F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582BB6D7-F7D8-433E-A46E-3C989F9265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Math for CS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66969357-10F8-4AA2-A67E-840EEA7023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Lecture 11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3AB025DE-57EF-4F75-99B9-E74AEA0D1B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997185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B5AC52FC-515E-4D59-90CA-9DA3C6A4F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Math for CS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DA6707F2-49BC-48F1-974A-D4CB207B8B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Lecture 11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421004D0-F5C8-49D8-94A6-7D77F1D90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591955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B2F2AA4-9326-4DA5-B041-0CBA19C198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0AA862E0-2CBC-4F5D-B6F3-84782C60AE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4B1B32B2-D738-4F16-9F23-761BFECC2E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3FD90E0C-33BF-4FF4-BE56-C1745E208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Math for CS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2ECEC12D-CB3C-446D-A08D-0AEEB20573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Lecture 11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11B29723-F275-48DB-8CBE-276971CF1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47648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4ECEAE9-D940-41BF-A891-E5A64F1C4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145DD6CD-76AE-4074-9ADF-F93CDF4E578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3D3099FD-1737-47B2-9CD8-D1D303E30B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C2196DAE-BA2E-4BDB-9273-65C01361D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Math for CS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3C30500B-BDC4-463C-B6EF-30EB07CB3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Lecture 11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502D03EB-02F8-476B-85E6-58ABA80ED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061622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0CA2649-4263-4AFB-8262-E5CB84D0C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5AD24204-19D1-4121-BDDD-584DA98772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77F9B8C4-044A-4A9C-92E9-5B9BD75C5A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Math for CS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94DF35AD-FF02-412C-9AB7-414BB3CDC1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Lecture 11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86AAF20D-A7D1-4075-A3F3-F57B5C6BF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862895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="" xmlns:a16="http://schemas.microsoft.com/office/drawing/2014/main" id="{A6D35CFD-2EE4-44DB-985F-E94E2655169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7FD3E5A7-7D81-4A90-9F3B-47B8E2FF48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DDEEF24B-6D7A-4500-B9F5-66813991F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Math for CS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E5733C59-7772-4197-A16B-8DC904D502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Lecture 11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42EDB7C-B8EB-4A5D-BD76-733EBFBB8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1799424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827FA0A-0370-4DCD-956A-9776E7DF4D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968A93D5-40E9-4230-A544-7059E47A9A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6DE4C09E-2DE5-4E42-858C-E0BD223BD0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Math for CS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3483DCFA-1D3E-469F-9101-23E8D7CA6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Lecture 11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3298E3C0-F964-4B0E-A045-EEAE9FCF6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1389618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F1FF99C-4B75-42BE-8AE4-01978E528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BF3D4883-B696-46C0-95DD-F546312242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F58D8A97-19E7-4792-8298-FD98BE1BE0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Math for CS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BDE5ED49-0862-461F-B907-3F7E8EA03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Lecture 11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FFA015A6-CD8F-45AA-B41E-3B7AC74D8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3892643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23814AA-5143-49BF-B0CB-68A71C5BF2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5DA21805-3083-4FBC-905D-99C7AB77B5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243BC187-7B40-49B1-9D82-41F3C5AC69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Math for CS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E5488000-F6E1-4246-8C0E-D501666BBD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Lecture 11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3E0FBA9F-0D41-4FC9-8F3A-28E4C6B1B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4752368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2E42E0A-445B-4B15-BA0E-6927AF1D5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41EBD7B7-3832-43D2-9658-A72F5C8F75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918A5E55-AEE6-4795-ACCF-70653FFC07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FBC21FF2-AA18-45C8-912A-632AA47DEF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Math for CS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B3AC6375-6050-48B6-AD61-525926D1FB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Lecture 11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4EC5F0B5-0CF9-4B21-A80B-A8BD9F2C9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90902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41F9730-0B37-4F74-871C-7AAC747A6F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582BB6D7-F7D8-433E-A46E-3C989F9265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Math for CS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66969357-10F8-4AA2-A67E-840EEA7023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Lecture 11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3AB025DE-57EF-4F75-99B9-E74AEA0D1B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507384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46467D4-60C6-4552-A695-A72B95FB5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7CE7134F-4836-432F-B628-EAD5085152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B11AC175-6C10-4031-9694-1A9FF412F2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FCB9E593-0D41-4D02-9B67-1A08E788FC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03B50A18-A211-4539-9013-EA08665F8D6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A52929F2-5B54-46DF-B372-C5A2FEB742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Math for CS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8001ACF2-5055-4FD3-A0CD-522BC10804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Lecture 11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F44D840C-2980-4920-A057-C15788EDB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743493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41F9730-0B37-4F74-871C-7AAC747A6F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582BB6D7-F7D8-433E-A46E-3C989F9265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Math for CS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66969357-10F8-4AA2-A67E-840EEA7023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Lecture 11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3AB025DE-57EF-4F75-99B9-E74AEA0D1B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1862917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B5AC52FC-515E-4D59-90CA-9DA3C6A4F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Math for CS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DA6707F2-49BC-48F1-974A-D4CB207B8B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Lecture 11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421004D0-F5C8-49D8-94A6-7D77F1D90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6362744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B2F2AA4-9326-4DA5-B041-0CBA19C198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0AA862E0-2CBC-4F5D-B6F3-84782C60AE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4B1B32B2-D738-4F16-9F23-761BFECC2E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3FD90E0C-33BF-4FF4-BE56-C1745E208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Math for CS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2ECEC12D-CB3C-446D-A08D-0AEEB20573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Lecture 11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11B29723-F275-48DB-8CBE-276971CF1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5803596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4ECEAE9-D940-41BF-A891-E5A64F1C4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145DD6CD-76AE-4074-9ADF-F93CDF4E578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3D3099FD-1737-47B2-9CD8-D1D303E30B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C2196DAE-BA2E-4BDB-9273-65C01361D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Math for CS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3C30500B-BDC4-463C-B6EF-30EB07CB3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Lecture 11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502D03EB-02F8-476B-85E6-58ABA80ED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4352077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0CA2649-4263-4AFB-8262-E5CB84D0C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5AD24204-19D1-4121-BDDD-584DA98772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77F9B8C4-044A-4A9C-92E9-5B9BD75C5A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Math for CS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94DF35AD-FF02-412C-9AB7-414BB3CDC1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Lecture 11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86AAF20D-A7D1-4075-A3F3-F57B5C6BF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5983915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="" xmlns:a16="http://schemas.microsoft.com/office/drawing/2014/main" id="{A6D35CFD-2EE4-44DB-985F-E94E2655169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7FD3E5A7-7D81-4A90-9F3B-47B8E2FF48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DDEEF24B-6D7A-4500-B9F5-66813991F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Math for CS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E5733C59-7772-4197-A16B-8DC904D502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Lecture 11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42EDB7C-B8EB-4A5D-BD76-733EBFBB8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1324029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827FA0A-0370-4DCD-956A-9776E7DF4D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968A93D5-40E9-4230-A544-7059E47A9A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6DE4C09E-2DE5-4E42-858C-E0BD223BD0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Math for CS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3483DCFA-1D3E-469F-9101-23E8D7CA6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Lecture 11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3298E3C0-F964-4B0E-A045-EEAE9FCF6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0411223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F1FF99C-4B75-42BE-8AE4-01978E528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BF3D4883-B696-46C0-95DD-F546312242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F58D8A97-19E7-4792-8298-FD98BE1BE0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Math for CS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BDE5ED49-0862-461F-B907-3F7E8EA03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Lecture 11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FFA015A6-CD8F-45AA-B41E-3B7AC74D8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3760720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23814AA-5143-49BF-B0CB-68A71C5BF2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5DA21805-3083-4FBC-905D-99C7AB77B5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243BC187-7B40-49B1-9D82-41F3C5AC69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Math for CS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E5488000-F6E1-4246-8C0E-D501666BBD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Lecture 11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3E0FBA9F-0D41-4FC9-8F3A-28E4C6B1B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95417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B5AC52FC-515E-4D59-90CA-9DA3C6A4F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Math for CS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DA6707F2-49BC-48F1-974A-D4CB207B8B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Lecture 11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421004D0-F5C8-49D8-94A6-7D77F1D90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328852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2E42E0A-445B-4B15-BA0E-6927AF1D5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41EBD7B7-3832-43D2-9658-A72F5C8F75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918A5E55-AEE6-4795-ACCF-70653FFC07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FBC21FF2-AA18-45C8-912A-632AA47DEF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Math for CS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B3AC6375-6050-48B6-AD61-525926D1FB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Lecture 11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4EC5F0B5-0CF9-4B21-A80B-A8BD9F2C9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1542251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46467D4-60C6-4552-A695-A72B95FB5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7CE7134F-4836-432F-B628-EAD5085152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B11AC175-6C10-4031-9694-1A9FF412F2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FCB9E593-0D41-4D02-9B67-1A08E788FC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03B50A18-A211-4539-9013-EA08665F8D6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A52929F2-5B54-46DF-B372-C5A2FEB742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Math for CS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8001ACF2-5055-4FD3-A0CD-522BC10804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Lecture 11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F44D840C-2980-4920-A057-C15788EDB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1466007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41F9730-0B37-4F74-871C-7AAC747A6F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582BB6D7-F7D8-433E-A46E-3C989F9265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Math for CS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66969357-10F8-4AA2-A67E-840EEA7023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Lecture 11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3AB025DE-57EF-4F75-99B9-E74AEA0D1B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0491137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B5AC52FC-515E-4D59-90CA-9DA3C6A4F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Math for CS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DA6707F2-49BC-48F1-974A-D4CB207B8B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Lecture 11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421004D0-F5C8-49D8-94A6-7D77F1D90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3025335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B2F2AA4-9326-4DA5-B041-0CBA19C198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0AA862E0-2CBC-4F5D-B6F3-84782C60AE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4B1B32B2-D738-4F16-9F23-761BFECC2E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3FD90E0C-33BF-4FF4-BE56-C1745E208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Math for CS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2ECEC12D-CB3C-446D-A08D-0AEEB20573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Lecture 11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11B29723-F275-48DB-8CBE-276971CF1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598800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4ECEAE9-D940-41BF-A891-E5A64F1C4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145DD6CD-76AE-4074-9ADF-F93CDF4E578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3D3099FD-1737-47B2-9CD8-D1D303E30B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C2196DAE-BA2E-4BDB-9273-65C01361D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Math for CS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3C30500B-BDC4-463C-B6EF-30EB07CB3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Lecture 11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502D03EB-02F8-476B-85E6-58ABA80ED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9818920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0CA2649-4263-4AFB-8262-E5CB84D0C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5AD24204-19D1-4121-BDDD-584DA98772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77F9B8C4-044A-4A9C-92E9-5B9BD75C5A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Math for CS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94DF35AD-FF02-412C-9AB7-414BB3CDC1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Lecture 11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86AAF20D-A7D1-4075-A3F3-F57B5C6BF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9642724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="" xmlns:a16="http://schemas.microsoft.com/office/drawing/2014/main" id="{A6D35CFD-2EE4-44DB-985F-E94E2655169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7FD3E5A7-7D81-4A90-9F3B-47B8E2FF48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DDEEF24B-6D7A-4500-B9F5-66813991F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Math for CS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E5733C59-7772-4197-A16B-8DC904D502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Lecture 11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42EDB7C-B8EB-4A5D-BD76-733EBFBB8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7231783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827FA0A-0370-4DCD-956A-9776E7DF4D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968A93D5-40E9-4230-A544-7059E47A9A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6DE4C09E-2DE5-4E42-858C-E0BD223BD0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Math for CS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3483DCFA-1D3E-469F-9101-23E8D7CA6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Lecture 11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3298E3C0-F964-4B0E-A045-EEAE9FCF6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7385089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F1FF99C-4B75-42BE-8AE4-01978E528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BF3D4883-B696-46C0-95DD-F546312242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F58D8A97-19E7-4792-8298-FD98BE1BE0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Math for CS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BDE5ED49-0862-461F-B907-3F7E8EA03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Lecture 11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FFA015A6-CD8F-45AA-B41E-3B7AC74D8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47983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B2F2AA4-9326-4DA5-B041-0CBA19C198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0AA862E0-2CBC-4F5D-B6F3-84782C60AE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4B1B32B2-D738-4F16-9F23-761BFECC2E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3FD90E0C-33BF-4FF4-BE56-C1745E208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Math for CS</a:t>
            </a: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2ECEC12D-CB3C-446D-A08D-0AEEB20573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Lecture 11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11B29723-F275-48DB-8CBE-276971CF1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535367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23814AA-5143-49BF-B0CB-68A71C5BF2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5DA21805-3083-4FBC-905D-99C7AB77B5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243BC187-7B40-49B1-9D82-41F3C5AC69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Math for CS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E5488000-F6E1-4246-8C0E-D501666BBD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Lecture 11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3E0FBA9F-0D41-4FC9-8F3A-28E4C6B1B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2288174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2E42E0A-445B-4B15-BA0E-6927AF1D5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41EBD7B7-3832-43D2-9658-A72F5C8F75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918A5E55-AEE6-4795-ACCF-70653FFC07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FBC21FF2-AA18-45C8-912A-632AA47DEF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Math for CS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B3AC6375-6050-48B6-AD61-525926D1FB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Lecture 11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4EC5F0B5-0CF9-4B21-A80B-A8BD9F2C9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5827524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46467D4-60C6-4552-A695-A72B95FB5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7CE7134F-4836-432F-B628-EAD5085152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B11AC175-6C10-4031-9694-1A9FF412F2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FCB9E593-0D41-4D02-9B67-1A08E788FC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03B50A18-A211-4539-9013-EA08665F8D6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A52929F2-5B54-46DF-B372-C5A2FEB742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Math for CS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8001ACF2-5055-4FD3-A0CD-522BC10804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Lecture 11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F44D840C-2980-4920-A057-C15788EDB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6271020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41F9730-0B37-4F74-871C-7AAC747A6F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582BB6D7-F7D8-433E-A46E-3C989F9265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Math for CS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66969357-10F8-4AA2-A67E-840EEA7023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Lecture 11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3AB025DE-57EF-4F75-99B9-E74AEA0D1B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4069969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B5AC52FC-515E-4D59-90CA-9DA3C6A4F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Math for CS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DA6707F2-49BC-48F1-974A-D4CB207B8B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Lecture 11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421004D0-F5C8-49D8-94A6-7D77F1D90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3322746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B2F2AA4-9326-4DA5-B041-0CBA19C198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0AA862E0-2CBC-4F5D-B6F3-84782C60AE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4B1B32B2-D738-4F16-9F23-761BFECC2E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3FD90E0C-33BF-4FF4-BE56-C1745E208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Math for CS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2ECEC12D-CB3C-446D-A08D-0AEEB20573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Lecture 11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11B29723-F275-48DB-8CBE-276971CF1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371478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4ECEAE9-D940-41BF-A891-E5A64F1C4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145DD6CD-76AE-4074-9ADF-F93CDF4E578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3D3099FD-1737-47B2-9CD8-D1D303E30B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C2196DAE-BA2E-4BDB-9273-65C01361D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Math for CS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3C30500B-BDC4-463C-B6EF-30EB07CB3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Lecture 11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502D03EB-02F8-476B-85E6-58ABA80ED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2331602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0CA2649-4263-4AFB-8262-E5CB84D0C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5AD24204-19D1-4121-BDDD-584DA98772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77F9B8C4-044A-4A9C-92E9-5B9BD75C5A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Math for CS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94DF35AD-FF02-412C-9AB7-414BB3CDC1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Lecture 11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86AAF20D-A7D1-4075-A3F3-F57B5C6BF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85759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="" xmlns:a16="http://schemas.microsoft.com/office/drawing/2014/main" id="{A6D35CFD-2EE4-44DB-985F-E94E2655169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7FD3E5A7-7D81-4A90-9F3B-47B8E2FF48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DDEEF24B-6D7A-4500-B9F5-66813991F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Math for CS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E5733C59-7772-4197-A16B-8DC904D502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Lecture 11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42EDB7C-B8EB-4A5D-BD76-733EBFBB8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1032314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827FA0A-0370-4DCD-956A-9776E7DF4D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968A93D5-40E9-4230-A544-7059E47A9A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6DE4C09E-2DE5-4E42-858C-E0BD223BD0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Math for CS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3483DCFA-1D3E-469F-9101-23E8D7CA6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Lecture 11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3298E3C0-F964-4B0E-A045-EEAE9FCF6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59281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4ECEAE9-D940-41BF-A891-E5A64F1C4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145DD6CD-76AE-4074-9ADF-F93CDF4E578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3D3099FD-1737-47B2-9CD8-D1D303E30B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C2196DAE-BA2E-4BDB-9273-65C01361D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Math for CS</a:t>
            </a: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3C30500B-BDC4-463C-B6EF-30EB07CB3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Lecture 11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502D03EB-02F8-476B-85E6-58ABA80ED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810119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F1FF99C-4B75-42BE-8AE4-01978E528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BF3D4883-B696-46C0-95DD-F546312242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F58D8A97-19E7-4792-8298-FD98BE1BE0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Math for CS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BDE5ED49-0862-461F-B907-3F7E8EA03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Lecture 11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FFA015A6-CD8F-45AA-B41E-3B7AC74D8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4118162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23814AA-5143-49BF-B0CB-68A71C5BF2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5DA21805-3083-4FBC-905D-99C7AB77B5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243BC187-7B40-49B1-9D82-41F3C5AC69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Math for CS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E5488000-F6E1-4246-8C0E-D501666BBD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Lecture 11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3E0FBA9F-0D41-4FC9-8F3A-28E4C6B1B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0150156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2E42E0A-445B-4B15-BA0E-6927AF1D5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41EBD7B7-3832-43D2-9658-A72F5C8F75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918A5E55-AEE6-4795-ACCF-70653FFC07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FBC21FF2-AA18-45C8-912A-632AA47DEF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Math for CS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B3AC6375-6050-48B6-AD61-525926D1FB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Lecture 11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4EC5F0B5-0CF9-4B21-A80B-A8BD9F2C9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4105982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46467D4-60C6-4552-A695-A72B95FB5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7CE7134F-4836-432F-B628-EAD5085152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B11AC175-6C10-4031-9694-1A9FF412F2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FCB9E593-0D41-4D02-9B67-1A08E788FC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03B50A18-A211-4539-9013-EA08665F8D6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A52929F2-5B54-46DF-B372-C5A2FEB742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Math for CS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8001ACF2-5055-4FD3-A0CD-522BC10804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Lecture 11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F44D840C-2980-4920-A057-C15788EDB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7998582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41F9730-0B37-4F74-871C-7AAC747A6F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582BB6D7-F7D8-433E-A46E-3C989F9265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Math for CS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66969357-10F8-4AA2-A67E-840EEA7023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Lecture 11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3AB025DE-57EF-4F75-99B9-E74AEA0D1B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4719971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B5AC52FC-515E-4D59-90CA-9DA3C6A4F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Math for CS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DA6707F2-49BC-48F1-974A-D4CB207B8B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Lecture 11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421004D0-F5C8-49D8-94A6-7D77F1D90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2109753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B2F2AA4-9326-4DA5-B041-0CBA19C198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0AA862E0-2CBC-4F5D-B6F3-84782C60AE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4B1B32B2-D738-4F16-9F23-761BFECC2E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3FD90E0C-33BF-4FF4-BE56-C1745E208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Math for CS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2ECEC12D-CB3C-446D-A08D-0AEEB20573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Lecture 11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11B29723-F275-48DB-8CBE-276971CF1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303957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4ECEAE9-D940-41BF-A891-E5A64F1C4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145DD6CD-76AE-4074-9ADF-F93CDF4E578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3D3099FD-1737-47B2-9CD8-D1D303E30B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C2196DAE-BA2E-4BDB-9273-65C01361D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Math for CS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3C30500B-BDC4-463C-B6EF-30EB07CB3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Lecture 11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502D03EB-02F8-476B-85E6-58ABA80ED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2473563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0CA2649-4263-4AFB-8262-E5CB84D0C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5AD24204-19D1-4121-BDDD-584DA98772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77F9B8C4-044A-4A9C-92E9-5B9BD75C5A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Math for CS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94DF35AD-FF02-412C-9AB7-414BB3CDC1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Lecture 11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86AAF20D-A7D1-4075-A3F3-F57B5C6BF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0501629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="" xmlns:a16="http://schemas.microsoft.com/office/drawing/2014/main" id="{A6D35CFD-2EE4-44DB-985F-E94E2655169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7FD3E5A7-7D81-4A90-9F3B-47B8E2FF48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DDEEF24B-6D7A-4500-B9F5-66813991F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Math for CS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E5733C59-7772-4197-A16B-8DC904D502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Lecture 11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42EDB7C-B8EB-4A5D-BD76-733EBFBB8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00939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7.xml"/><Relationship Id="rId3" Type="http://schemas.openxmlformats.org/officeDocument/2006/relationships/slideLayout" Target="../slideLayouts/slideLayout102.xml"/><Relationship Id="rId7" Type="http://schemas.openxmlformats.org/officeDocument/2006/relationships/slideLayout" Target="../slideLayouts/slideLayout106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101.xml"/><Relationship Id="rId1" Type="http://schemas.openxmlformats.org/officeDocument/2006/relationships/slideLayout" Target="../slideLayouts/slideLayout100.xml"/><Relationship Id="rId6" Type="http://schemas.openxmlformats.org/officeDocument/2006/relationships/slideLayout" Target="../slideLayouts/slideLayout105.xml"/><Relationship Id="rId11" Type="http://schemas.openxmlformats.org/officeDocument/2006/relationships/slideLayout" Target="../slideLayouts/slideLayout110.xml"/><Relationship Id="rId5" Type="http://schemas.openxmlformats.org/officeDocument/2006/relationships/slideLayout" Target="../slideLayouts/slideLayout104.xml"/><Relationship Id="rId10" Type="http://schemas.openxmlformats.org/officeDocument/2006/relationships/slideLayout" Target="../slideLayouts/slideLayout109.xml"/><Relationship Id="rId4" Type="http://schemas.openxmlformats.org/officeDocument/2006/relationships/slideLayout" Target="../slideLayouts/slideLayout103.xml"/><Relationship Id="rId9" Type="http://schemas.openxmlformats.org/officeDocument/2006/relationships/slideLayout" Target="../slideLayouts/slideLayout108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8.xml"/><Relationship Id="rId3" Type="http://schemas.openxmlformats.org/officeDocument/2006/relationships/slideLayout" Target="../slideLayouts/slideLayout113.xml"/><Relationship Id="rId7" Type="http://schemas.openxmlformats.org/officeDocument/2006/relationships/slideLayout" Target="../slideLayouts/slideLayout117.xml"/><Relationship Id="rId12" Type="http://schemas.openxmlformats.org/officeDocument/2006/relationships/theme" Target="../theme/theme11.xml"/><Relationship Id="rId2" Type="http://schemas.openxmlformats.org/officeDocument/2006/relationships/slideLayout" Target="../slideLayouts/slideLayout112.xml"/><Relationship Id="rId1" Type="http://schemas.openxmlformats.org/officeDocument/2006/relationships/slideLayout" Target="../slideLayouts/slideLayout111.xml"/><Relationship Id="rId6" Type="http://schemas.openxmlformats.org/officeDocument/2006/relationships/slideLayout" Target="../slideLayouts/slideLayout116.xml"/><Relationship Id="rId11" Type="http://schemas.openxmlformats.org/officeDocument/2006/relationships/slideLayout" Target="../slideLayouts/slideLayout121.xml"/><Relationship Id="rId5" Type="http://schemas.openxmlformats.org/officeDocument/2006/relationships/slideLayout" Target="../slideLayouts/slideLayout115.xml"/><Relationship Id="rId10" Type="http://schemas.openxmlformats.org/officeDocument/2006/relationships/slideLayout" Target="../slideLayouts/slideLayout120.xml"/><Relationship Id="rId4" Type="http://schemas.openxmlformats.org/officeDocument/2006/relationships/slideLayout" Target="../slideLayouts/slideLayout114.xml"/><Relationship Id="rId9" Type="http://schemas.openxmlformats.org/officeDocument/2006/relationships/slideLayout" Target="../slideLayouts/slideLayout119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9.xml"/><Relationship Id="rId3" Type="http://schemas.openxmlformats.org/officeDocument/2006/relationships/slideLayout" Target="../slideLayouts/slideLayout124.xml"/><Relationship Id="rId7" Type="http://schemas.openxmlformats.org/officeDocument/2006/relationships/slideLayout" Target="../slideLayouts/slideLayout128.xml"/><Relationship Id="rId12" Type="http://schemas.openxmlformats.org/officeDocument/2006/relationships/theme" Target="../theme/theme12.xml"/><Relationship Id="rId2" Type="http://schemas.openxmlformats.org/officeDocument/2006/relationships/slideLayout" Target="../slideLayouts/slideLayout123.xml"/><Relationship Id="rId1" Type="http://schemas.openxmlformats.org/officeDocument/2006/relationships/slideLayout" Target="../slideLayouts/slideLayout122.xml"/><Relationship Id="rId6" Type="http://schemas.openxmlformats.org/officeDocument/2006/relationships/slideLayout" Target="../slideLayouts/slideLayout127.xml"/><Relationship Id="rId11" Type="http://schemas.openxmlformats.org/officeDocument/2006/relationships/slideLayout" Target="../slideLayouts/slideLayout132.xml"/><Relationship Id="rId5" Type="http://schemas.openxmlformats.org/officeDocument/2006/relationships/slideLayout" Target="../slideLayouts/slideLayout126.xml"/><Relationship Id="rId10" Type="http://schemas.openxmlformats.org/officeDocument/2006/relationships/slideLayout" Target="../slideLayouts/slideLayout131.xml"/><Relationship Id="rId4" Type="http://schemas.openxmlformats.org/officeDocument/2006/relationships/slideLayout" Target="../slideLayouts/slideLayout125.xml"/><Relationship Id="rId9" Type="http://schemas.openxmlformats.org/officeDocument/2006/relationships/slideLayout" Target="../slideLayouts/slideLayout130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0.xml"/><Relationship Id="rId3" Type="http://schemas.openxmlformats.org/officeDocument/2006/relationships/slideLayout" Target="../slideLayouts/slideLayout135.xml"/><Relationship Id="rId7" Type="http://schemas.openxmlformats.org/officeDocument/2006/relationships/slideLayout" Target="../slideLayouts/slideLayout139.xml"/><Relationship Id="rId12" Type="http://schemas.openxmlformats.org/officeDocument/2006/relationships/theme" Target="../theme/theme13.xml"/><Relationship Id="rId2" Type="http://schemas.openxmlformats.org/officeDocument/2006/relationships/slideLayout" Target="../slideLayouts/slideLayout134.xml"/><Relationship Id="rId1" Type="http://schemas.openxmlformats.org/officeDocument/2006/relationships/slideLayout" Target="../slideLayouts/slideLayout133.xml"/><Relationship Id="rId6" Type="http://schemas.openxmlformats.org/officeDocument/2006/relationships/slideLayout" Target="../slideLayouts/slideLayout138.xml"/><Relationship Id="rId11" Type="http://schemas.openxmlformats.org/officeDocument/2006/relationships/slideLayout" Target="../slideLayouts/slideLayout143.xml"/><Relationship Id="rId5" Type="http://schemas.openxmlformats.org/officeDocument/2006/relationships/slideLayout" Target="../slideLayouts/slideLayout137.xml"/><Relationship Id="rId10" Type="http://schemas.openxmlformats.org/officeDocument/2006/relationships/slideLayout" Target="../slideLayouts/slideLayout142.xml"/><Relationship Id="rId4" Type="http://schemas.openxmlformats.org/officeDocument/2006/relationships/slideLayout" Target="../slideLayouts/slideLayout136.xml"/><Relationship Id="rId9" Type="http://schemas.openxmlformats.org/officeDocument/2006/relationships/slideLayout" Target="../slideLayouts/slideLayout141.xml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1.xml"/><Relationship Id="rId3" Type="http://schemas.openxmlformats.org/officeDocument/2006/relationships/slideLayout" Target="../slideLayouts/slideLayout146.xml"/><Relationship Id="rId7" Type="http://schemas.openxmlformats.org/officeDocument/2006/relationships/slideLayout" Target="../slideLayouts/slideLayout150.xml"/><Relationship Id="rId12" Type="http://schemas.openxmlformats.org/officeDocument/2006/relationships/theme" Target="../theme/theme14.xml"/><Relationship Id="rId2" Type="http://schemas.openxmlformats.org/officeDocument/2006/relationships/slideLayout" Target="../slideLayouts/slideLayout145.xml"/><Relationship Id="rId1" Type="http://schemas.openxmlformats.org/officeDocument/2006/relationships/slideLayout" Target="../slideLayouts/slideLayout144.xml"/><Relationship Id="rId6" Type="http://schemas.openxmlformats.org/officeDocument/2006/relationships/slideLayout" Target="../slideLayouts/slideLayout149.xml"/><Relationship Id="rId11" Type="http://schemas.openxmlformats.org/officeDocument/2006/relationships/slideLayout" Target="../slideLayouts/slideLayout154.xml"/><Relationship Id="rId5" Type="http://schemas.openxmlformats.org/officeDocument/2006/relationships/slideLayout" Target="../slideLayouts/slideLayout148.xml"/><Relationship Id="rId10" Type="http://schemas.openxmlformats.org/officeDocument/2006/relationships/slideLayout" Target="../slideLayouts/slideLayout153.xml"/><Relationship Id="rId4" Type="http://schemas.openxmlformats.org/officeDocument/2006/relationships/slideLayout" Target="../slideLayouts/slideLayout147.xml"/><Relationship Id="rId9" Type="http://schemas.openxmlformats.org/officeDocument/2006/relationships/slideLayout" Target="../slideLayouts/slideLayout152.xml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2.xml"/><Relationship Id="rId3" Type="http://schemas.openxmlformats.org/officeDocument/2006/relationships/slideLayout" Target="../slideLayouts/slideLayout157.xml"/><Relationship Id="rId7" Type="http://schemas.openxmlformats.org/officeDocument/2006/relationships/slideLayout" Target="../slideLayouts/slideLayout161.xml"/><Relationship Id="rId12" Type="http://schemas.openxmlformats.org/officeDocument/2006/relationships/theme" Target="../theme/theme15.xml"/><Relationship Id="rId2" Type="http://schemas.openxmlformats.org/officeDocument/2006/relationships/slideLayout" Target="../slideLayouts/slideLayout156.xml"/><Relationship Id="rId1" Type="http://schemas.openxmlformats.org/officeDocument/2006/relationships/slideLayout" Target="../slideLayouts/slideLayout155.xml"/><Relationship Id="rId6" Type="http://schemas.openxmlformats.org/officeDocument/2006/relationships/slideLayout" Target="../slideLayouts/slideLayout160.xml"/><Relationship Id="rId11" Type="http://schemas.openxmlformats.org/officeDocument/2006/relationships/slideLayout" Target="../slideLayouts/slideLayout165.xml"/><Relationship Id="rId5" Type="http://schemas.openxmlformats.org/officeDocument/2006/relationships/slideLayout" Target="../slideLayouts/slideLayout159.xml"/><Relationship Id="rId10" Type="http://schemas.openxmlformats.org/officeDocument/2006/relationships/slideLayout" Target="../slideLayouts/slideLayout164.xml"/><Relationship Id="rId4" Type="http://schemas.openxmlformats.org/officeDocument/2006/relationships/slideLayout" Target="../slideLayouts/slideLayout158.xml"/><Relationship Id="rId9" Type="http://schemas.openxmlformats.org/officeDocument/2006/relationships/slideLayout" Target="../slideLayouts/slideLayout163.xml"/></Relationships>
</file>

<file path=ppt/slideMasters/_rels/slideMaster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3.xml"/><Relationship Id="rId3" Type="http://schemas.openxmlformats.org/officeDocument/2006/relationships/slideLayout" Target="../slideLayouts/slideLayout168.xml"/><Relationship Id="rId7" Type="http://schemas.openxmlformats.org/officeDocument/2006/relationships/slideLayout" Target="../slideLayouts/slideLayout172.xml"/><Relationship Id="rId12" Type="http://schemas.openxmlformats.org/officeDocument/2006/relationships/theme" Target="../theme/theme16.xml"/><Relationship Id="rId2" Type="http://schemas.openxmlformats.org/officeDocument/2006/relationships/slideLayout" Target="../slideLayouts/slideLayout167.xml"/><Relationship Id="rId1" Type="http://schemas.openxmlformats.org/officeDocument/2006/relationships/slideLayout" Target="../slideLayouts/slideLayout166.xml"/><Relationship Id="rId6" Type="http://schemas.openxmlformats.org/officeDocument/2006/relationships/slideLayout" Target="../slideLayouts/slideLayout171.xml"/><Relationship Id="rId11" Type="http://schemas.openxmlformats.org/officeDocument/2006/relationships/slideLayout" Target="../slideLayouts/slideLayout176.xml"/><Relationship Id="rId5" Type="http://schemas.openxmlformats.org/officeDocument/2006/relationships/slideLayout" Target="../slideLayouts/slideLayout170.xml"/><Relationship Id="rId10" Type="http://schemas.openxmlformats.org/officeDocument/2006/relationships/slideLayout" Target="../slideLayouts/slideLayout175.xml"/><Relationship Id="rId4" Type="http://schemas.openxmlformats.org/officeDocument/2006/relationships/slideLayout" Target="../slideLayouts/slideLayout169.xml"/><Relationship Id="rId9" Type="http://schemas.openxmlformats.org/officeDocument/2006/relationships/slideLayout" Target="../slideLayouts/slideLayout174.xml"/></Relationships>
</file>

<file path=ppt/slideMasters/_rels/slideMaster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4.xml"/><Relationship Id="rId3" Type="http://schemas.openxmlformats.org/officeDocument/2006/relationships/slideLayout" Target="../slideLayouts/slideLayout179.xml"/><Relationship Id="rId7" Type="http://schemas.openxmlformats.org/officeDocument/2006/relationships/slideLayout" Target="../slideLayouts/slideLayout183.xml"/><Relationship Id="rId12" Type="http://schemas.openxmlformats.org/officeDocument/2006/relationships/theme" Target="../theme/theme17.xml"/><Relationship Id="rId2" Type="http://schemas.openxmlformats.org/officeDocument/2006/relationships/slideLayout" Target="../slideLayouts/slideLayout178.xml"/><Relationship Id="rId1" Type="http://schemas.openxmlformats.org/officeDocument/2006/relationships/slideLayout" Target="../slideLayouts/slideLayout177.xml"/><Relationship Id="rId6" Type="http://schemas.openxmlformats.org/officeDocument/2006/relationships/slideLayout" Target="../slideLayouts/slideLayout182.xml"/><Relationship Id="rId11" Type="http://schemas.openxmlformats.org/officeDocument/2006/relationships/slideLayout" Target="../slideLayouts/slideLayout187.xml"/><Relationship Id="rId5" Type="http://schemas.openxmlformats.org/officeDocument/2006/relationships/slideLayout" Target="../slideLayouts/slideLayout181.xml"/><Relationship Id="rId10" Type="http://schemas.openxmlformats.org/officeDocument/2006/relationships/slideLayout" Target="../slideLayouts/slideLayout186.xml"/><Relationship Id="rId4" Type="http://schemas.openxmlformats.org/officeDocument/2006/relationships/slideLayout" Target="../slideLayouts/slideLayout180.xml"/><Relationship Id="rId9" Type="http://schemas.openxmlformats.org/officeDocument/2006/relationships/slideLayout" Target="../slideLayouts/slideLayout185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.xml"/><Relationship Id="rId3" Type="http://schemas.openxmlformats.org/officeDocument/2006/relationships/slideLayout" Target="../slideLayouts/slideLayout69.xml"/><Relationship Id="rId7" Type="http://schemas.openxmlformats.org/officeDocument/2006/relationships/slideLayout" Target="../slideLayouts/slideLayout73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8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76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5.xml"/><Relationship Id="rId3" Type="http://schemas.openxmlformats.org/officeDocument/2006/relationships/slideLayout" Target="../slideLayouts/slideLayout80.xml"/><Relationship Id="rId7" Type="http://schemas.openxmlformats.org/officeDocument/2006/relationships/slideLayout" Target="../slideLayouts/slideLayout84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79.xml"/><Relationship Id="rId1" Type="http://schemas.openxmlformats.org/officeDocument/2006/relationships/slideLayout" Target="../slideLayouts/slideLayout78.xml"/><Relationship Id="rId6" Type="http://schemas.openxmlformats.org/officeDocument/2006/relationships/slideLayout" Target="../slideLayouts/slideLayout83.xml"/><Relationship Id="rId11" Type="http://schemas.openxmlformats.org/officeDocument/2006/relationships/slideLayout" Target="../slideLayouts/slideLayout88.xml"/><Relationship Id="rId5" Type="http://schemas.openxmlformats.org/officeDocument/2006/relationships/slideLayout" Target="../slideLayouts/slideLayout82.xml"/><Relationship Id="rId10" Type="http://schemas.openxmlformats.org/officeDocument/2006/relationships/slideLayout" Target="../slideLayouts/slideLayout87.xml"/><Relationship Id="rId4" Type="http://schemas.openxmlformats.org/officeDocument/2006/relationships/slideLayout" Target="../slideLayouts/slideLayout81.xml"/><Relationship Id="rId9" Type="http://schemas.openxmlformats.org/officeDocument/2006/relationships/slideLayout" Target="../slideLayouts/slideLayout86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6.xml"/><Relationship Id="rId3" Type="http://schemas.openxmlformats.org/officeDocument/2006/relationships/slideLayout" Target="../slideLayouts/slideLayout91.xml"/><Relationship Id="rId7" Type="http://schemas.openxmlformats.org/officeDocument/2006/relationships/slideLayout" Target="../slideLayouts/slideLayout95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90.xml"/><Relationship Id="rId1" Type="http://schemas.openxmlformats.org/officeDocument/2006/relationships/slideLayout" Target="../slideLayouts/slideLayout89.xml"/><Relationship Id="rId6" Type="http://schemas.openxmlformats.org/officeDocument/2006/relationships/slideLayout" Target="../slideLayouts/slideLayout94.xml"/><Relationship Id="rId11" Type="http://schemas.openxmlformats.org/officeDocument/2006/relationships/slideLayout" Target="../slideLayouts/slideLayout99.xml"/><Relationship Id="rId5" Type="http://schemas.openxmlformats.org/officeDocument/2006/relationships/slideLayout" Target="../slideLayouts/slideLayout93.xml"/><Relationship Id="rId10" Type="http://schemas.openxmlformats.org/officeDocument/2006/relationships/slideLayout" Target="../slideLayouts/slideLayout98.xml"/><Relationship Id="rId4" Type="http://schemas.openxmlformats.org/officeDocument/2006/relationships/slideLayout" Target="../slideLayouts/slideLayout92.xml"/><Relationship Id="rId9" Type="http://schemas.openxmlformats.org/officeDocument/2006/relationships/slideLayout" Target="../slideLayouts/slideLayout9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A2A35C29-9ECD-484F-89A0-C44016F0FD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9AD053FE-A8BC-4452-8AF7-9E1AFD7BD3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6607D5BB-26C2-4300-B81A-E817102EED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Math for CS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CCAE37FA-5760-427E-9D7F-B0719014CF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Lecture 11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1676B3D-A499-490F-AC10-7F51B59BA9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F1EFE2-138B-41C3-9CFE-543EFC0B32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5296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A2A35C29-9ECD-484F-89A0-C44016F0FD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9AD053FE-A8BC-4452-8AF7-9E1AFD7BD3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6607D5BB-26C2-4300-B81A-E817102EED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Math for CS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CCAE37FA-5760-427E-9D7F-B0719014CF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Lecture 11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1676B3D-A499-490F-AC10-7F51B59BA9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42197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A2A35C29-9ECD-484F-89A0-C44016F0FD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9AD053FE-A8BC-4452-8AF7-9E1AFD7BD3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6607D5BB-26C2-4300-B81A-E817102EED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Math for CS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CCAE37FA-5760-427E-9D7F-B0719014CF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Lecture 11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1676B3D-A499-490F-AC10-7F51B59BA9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33833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A2A35C29-9ECD-484F-89A0-C44016F0FD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9AD053FE-A8BC-4452-8AF7-9E1AFD7BD3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6607D5BB-26C2-4300-B81A-E817102EED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Math for CS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CCAE37FA-5760-427E-9D7F-B0719014CF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Lecture 11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1676B3D-A499-490F-AC10-7F51B59BA9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59847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A2A35C29-9ECD-484F-89A0-C44016F0FD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9AD053FE-A8BC-4452-8AF7-9E1AFD7BD3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6607D5BB-26C2-4300-B81A-E817102EED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Math for CS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CCAE37FA-5760-427E-9D7F-B0719014CF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Lecture 11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1676B3D-A499-490F-AC10-7F51B59BA9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78657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A2A35C29-9ECD-484F-89A0-C44016F0FD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9AD053FE-A8BC-4452-8AF7-9E1AFD7BD3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6607D5BB-26C2-4300-B81A-E817102EED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Math for CS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CCAE37FA-5760-427E-9D7F-B0719014CF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Lecture 11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1676B3D-A499-490F-AC10-7F51B59BA9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08348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A2A35C29-9ECD-484F-89A0-C44016F0FD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9AD053FE-A8BC-4452-8AF7-9E1AFD7BD3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6607D5BB-26C2-4300-B81A-E817102EED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Math for CS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CCAE37FA-5760-427E-9D7F-B0719014CF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Lecture 11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1676B3D-A499-490F-AC10-7F51B59BA9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68230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7" r:id="rId1"/>
    <p:sldLayoutId id="2147483818" r:id="rId2"/>
    <p:sldLayoutId id="2147483819" r:id="rId3"/>
    <p:sldLayoutId id="2147483820" r:id="rId4"/>
    <p:sldLayoutId id="2147483821" r:id="rId5"/>
    <p:sldLayoutId id="2147483822" r:id="rId6"/>
    <p:sldLayoutId id="2147483823" r:id="rId7"/>
    <p:sldLayoutId id="2147483824" r:id="rId8"/>
    <p:sldLayoutId id="2147483825" r:id="rId9"/>
    <p:sldLayoutId id="2147483826" r:id="rId10"/>
    <p:sldLayoutId id="2147483827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A2A35C29-9ECD-484F-89A0-C44016F0FD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9AD053FE-A8BC-4452-8AF7-9E1AFD7BD3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6607D5BB-26C2-4300-B81A-E817102EED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Math for CS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CCAE37FA-5760-427E-9D7F-B0719014CF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Lecture 11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1676B3D-A499-490F-AC10-7F51B59BA9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95201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9" r:id="rId1"/>
    <p:sldLayoutId id="2147483830" r:id="rId2"/>
    <p:sldLayoutId id="2147483831" r:id="rId3"/>
    <p:sldLayoutId id="2147483832" r:id="rId4"/>
    <p:sldLayoutId id="2147483833" r:id="rId5"/>
    <p:sldLayoutId id="2147483834" r:id="rId6"/>
    <p:sldLayoutId id="2147483835" r:id="rId7"/>
    <p:sldLayoutId id="2147483836" r:id="rId8"/>
    <p:sldLayoutId id="2147483837" r:id="rId9"/>
    <p:sldLayoutId id="2147483838" r:id="rId10"/>
    <p:sldLayoutId id="214748383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A2A35C29-9ECD-484F-89A0-C44016F0FD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9AD053FE-A8BC-4452-8AF7-9E1AFD7BD3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6607D5BB-26C2-4300-B81A-E817102EED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Math for CS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CCAE37FA-5760-427E-9D7F-B0719014CF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Lecture 11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1676B3D-A499-490F-AC10-7F51B59BA9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66920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A2A35C29-9ECD-484F-89A0-C44016F0FD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9AD053FE-A8BC-4452-8AF7-9E1AFD7BD3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6607D5BB-26C2-4300-B81A-E817102EED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Math for CS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CCAE37FA-5760-427E-9D7F-B0719014CF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Lecture 11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1676B3D-A499-490F-AC10-7F51B59BA9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01432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A2A35C29-9ECD-484F-89A0-C44016F0FD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9AD053FE-A8BC-4452-8AF7-9E1AFD7BD3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6607D5BB-26C2-4300-B81A-E817102EED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Math for CS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CCAE37FA-5760-427E-9D7F-B0719014CF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Lecture 11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1676B3D-A499-490F-AC10-7F51B59BA9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33835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A2A35C29-9ECD-484F-89A0-C44016F0FD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9AD053FE-A8BC-4452-8AF7-9E1AFD7BD3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6607D5BB-26C2-4300-B81A-E817102EED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Math for CS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CCAE37FA-5760-427E-9D7F-B0719014CF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Lecture 11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1676B3D-A499-490F-AC10-7F51B59BA9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28683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A2A35C29-9ECD-484F-89A0-C44016F0FD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9AD053FE-A8BC-4452-8AF7-9E1AFD7BD3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6607D5BB-26C2-4300-B81A-E817102EED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Math for CS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CCAE37FA-5760-427E-9D7F-B0719014CF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Lecture 11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1676B3D-A499-490F-AC10-7F51B59BA9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30311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A2A35C29-9ECD-484F-89A0-C44016F0FD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9AD053FE-A8BC-4452-8AF7-9E1AFD7BD3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6607D5BB-26C2-4300-B81A-E817102EED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Math for CS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CCAE37FA-5760-427E-9D7F-B0719014CF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Lecture 11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1676B3D-A499-490F-AC10-7F51B59BA9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2461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A2A35C29-9ECD-484F-89A0-C44016F0FD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9AD053FE-A8BC-4452-8AF7-9E1AFD7BD3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6607D5BB-26C2-4300-B81A-E817102EED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Math for CS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CCAE37FA-5760-427E-9D7F-B0719014CF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Lecture 11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1676B3D-A499-490F-AC10-7F51B59BA9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53025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A2A35C29-9ECD-484F-89A0-C44016F0FD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9AD053FE-A8BC-4452-8AF7-9E1AFD7BD3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6607D5BB-26C2-4300-B81A-E817102EED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Math for CS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CCAE37FA-5760-427E-9D7F-B0719014CF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Lecture 11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1676B3D-A499-490F-AC10-7F51B59BA9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31164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A2A35C29-9ECD-484F-89A0-C44016F0FD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9AD053FE-A8BC-4452-8AF7-9E1AFD7BD3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6607D5BB-26C2-4300-B81A-E817102EED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Math for CS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CCAE37FA-5760-427E-9D7F-B0719014CF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Lecture 11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1676B3D-A499-490F-AC10-7F51B59BA9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63059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emf"/><Relationship Id="rId2" Type="http://schemas.openxmlformats.org/officeDocument/2006/relationships/customXml" Target="../ink/ink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emf"/><Relationship Id="rId4" Type="http://schemas.openxmlformats.org/officeDocument/2006/relationships/customXml" Target="../ink/ink10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customXml" Target="../ink/ink14.xml"/><Relationship Id="rId3" Type="http://schemas.openxmlformats.org/officeDocument/2006/relationships/image" Target="../media/image24.emf"/><Relationship Id="rId7" Type="http://schemas.openxmlformats.org/officeDocument/2006/relationships/image" Target="../media/image26.emf"/><Relationship Id="rId2" Type="http://schemas.openxmlformats.org/officeDocument/2006/relationships/customXml" Target="../ink/ink11.xml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13.xml"/><Relationship Id="rId5" Type="http://schemas.openxmlformats.org/officeDocument/2006/relationships/image" Target="../media/image25.emf"/><Relationship Id="rId4" Type="http://schemas.openxmlformats.org/officeDocument/2006/relationships/customXml" Target="../ink/ink12.xml"/><Relationship Id="rId9" Type="http://schemas.openxmlformats.org/officeDocument/2006/relationships/image" Target="../media/image13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customXml" Target="../ink/ink15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7" Type="http://schemas.openxmlformats.org/officeDocument/2006/relationships/image" Target="../media/image30.emf"/><Relationship Id="rId2" Type="http://schemas.openxmlformats.org/officeDocument/2006/relationships/customXml" Target="../ink/ink16.xml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18.xml"/><Relationship Id="rId5" Type="http://schemas.openxmlformats.org/officeDocument/2006/relationships/image" Target="../media/image29.emf"/><Relationship Id="rId4" Type="http://schemas.openxmlformats.org/officeDocument/2006/relationships/customXml" Target="../ink/ink1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7" Type="http://schemas.openxmlformats.org/officeDocument/2006/relationships/image" Target="../media/image14.emf"/><Relationship Id="rId2" Type="http://schemas.openxmlformats.org/officeDocument/2006/relationships/customXml" Target="../ink/ink19.xml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21.xml"/><Relationship Id="rId5" Type="http://schemas.openxmlformats.org/officeDocument/2006/relationships/image" Target="../media/image32.emf"/><Relationship Id="rId4" Type="http://schemas.openxmlformats.org/officeDocument/2006/relationships/customXml" Target="../ink/ink2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customXml" Target="../ink/ink22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customXml" Target="../ink/ink23.xml"/><Relationship Id="rId1" Type="http://schemas.openxmlformats.org/officeDocument/2006/relationships/slideLayout" Target="../slideLayouts/slideLayout117.xml"/><Relationship Id="rId5" Type="http://schemas.openxmlformats.org/officeDocument/2006/relationships/image" Target="../media/image49.emf"/><Relationship Id="rId4" Type="http://schemas.openxmlformats.org/officeDocument/2006/relationships/customXml" Target="../ink/ink2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customXml" Target="../ink/ink2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.emf"/><Relationship Id="rId4" Type="http://schemas.openxmlformats.org/officeDocument/2006/relationships/customXml" Target="../ink/ink2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7" Type="http://schemas.openxmlformats.org/officeDocument/2006/relationships/image" Target="../media/image16.emf"/><Relationship Id="rId2" Type="http://schemas.openxmlformats.org/officeDocument/2006/relationships/customXml" Target="../ink/ink27.xml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29.xml"/><Relationship Id="rId5" Type="http://schemas.openxmlformats.org/officeDocument/2006/relationships/image" Target="../media/image150.emf"/><Relationship Id="rId4" Type="http://schemas.openxmlformats.org/officeDocument/2006/relationships/customXml" Target="../ink/ink28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customXml" Target="../ink/ink33.xml"/><Relationship Id="rId3" Type="http://schemas.openxmlformats.org/officeDocument/2006/relationships/image" Target="../media/image36.emf"/><Relationship Id="rId7" Type="http://schemas.openxmlformats.org/officeDocument/2006/relationships/image" Target="../media/image17.emf"/><Relationship Id="rId2" Type="http://schemas.openxmlformats.org/officeDocument/2006/relationships/customXml" Target="../ink/ink30.xml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32.xml"/><Relationship Id="rId11" Type="http://schemas.openxmlformats.org/officeDocument/2006/relationships/image" Target="../media/image19.emf"/><Relationship Id="rId5" Type="http://schemas.openxmlformats.org/officeDocument/2006/relationships/image" Target="../media/image37.emf"/><Relationship Id="rId10" Type="http://schemas.openxmlformats.org/officeDocument/2006/relationships/customXml" Target="../ink/ink34.xml"/><Relationship Id="rId4" Type="http://schemas.openxmlformats.org/officeDocument/2006/relationships/customXml" Target="../ink/ink31.xml"/><Relationship Id="rId9" Type="http://schemas.openxmlformats.org/officeDocument/2006/relationships/image" Target="../media/image18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customXml" Target="../ink/ink38.xml"/><Relationship Id="rId3" Type="http://schemas.openxmlformats.org/officeDocument/2006/relationships/image" Target="../media/image38.emf"/><Relationship Id="rId7" Type="http://schemas.openxmlformats.org/officeDocument/2006/relationships/image" Target="../media/image20.emf"/><Relationship Id="rId2" Type="http://schemas.openxmlformats.org/officeDocument/2006/relationships/customXml" Target="../ink/ink35.xml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37.xml"/><Relationship Id="rId5" Type="http://schemas.openxmlformats.org/officeDocument/2006/relationships/image" Target="../media/image39.emf"/><Relationship Id="rId4" Type="http://schemas.openxmlformats.org/officeDocument/2006/relationships/customXml" Target="../ink/ink36.xml"/><Relationship Id="rId9" Type="http://schemas.openxmlformats.org/officeDocument/2006/relationships/image" Target="../media/image21.em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customXml" Target="../ink/ink42.xml"/><Relationship Id="rId3" Type="http://schemas.openxmlformats.org/officeDocument/2006/relationships/image" Target="../media/image46.emf"/><Relationship Id="rId7" Type="http://schemas.openxmlformats.org/officeDocument/2006/relationships/image" Target="../media/image22.emf"/><Relationship Id="rId2" Type="http://schemas.openxmlformats.org/officeDocument/2006/relationships/customXml" Target="../ink/ink39.xml"/><Relationship Id="rId1" Type="http://schemas.openxmlformats.org/officeDocument/2006/relationships/slideLayout" Target="../slideLayouts/slideLayout117.xml"/><Relationship Id="rId6" Type="http://schemas.openxmlformats.org/officeDocument/2006/relationships/customXml" Target="../ink/ink41.xml"/><Relationship Id="rId5" Type="http://schemas.openxmlformats.org/officeDocument/2006/relationships/image" Target="../media/image47.emf"/><Relationship Id="rId4" Type="http://schemas.openxmlformats.org/officeDocument/2006/relationships/customXml" Target="../ink/ink40.xml"/><Relationship Id="rId9" Type="http://schemas.openxmlformats.org/officeDocument/2006/relationships/image" Target="../media/image23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0.emf"/><Relationship Id="rId2" Type="http://schemas.openxmlformats.org/officeDocument/2006/relationships/customXml" Target="../ink/ink43.xml"/><Relationship Id="rId1" Type="http://schemas.openxmlformats.org/officeDocument/2006/relationships/slideLayout" Target="../slideLayouts/slideLayout62.xml"/><Relationship Id="rId5" Type="http://schemas.openxmlformats.org/officeDocument/2006/relationships/image" Target="../media/image40.emf"/><Relationship Id="rId4" Type="http://schemas.openxmlformats.org/officeDocument/2006/relationships/customXml" Target="../ink/ink44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customXml" Target="../ink/ink48.xml"/><Relationship Id="rId3" Type="http://schemas.openxmlformats.org/officeDocument/2006/relationships/image" Target="../media/image44.emf"/><Relationship Id="rId7" Type="http://schemas.openxmlformats.org/officeDocument/2006/relationships/image" Target="../media/image42.emf"/><Relationship Id="rId2" Type="http://schemas.openxmlformats.org/officeDocument/2006/relationships/customXml" Target="../ink/ink45.xml"/><Relationship Id="rId1" Type="http://schemas.openxmlformats.org/officeDocument/2006/relationships/slideLayout" Target="../slideLayouts/slideLayout62.xml"/><Relationship Id="rId6" Type="http://schemas.openxmlformats.org/officeDocument/2006/relationships/customXml" Target="../ink/ink47.xml"/><Relationship Id="rId5" Type="http://schemas.openxmlformats.org/officeDocument/2006/relationships/image" Target="../media/image41.emf"/><Relationship Id="rId4" Type="http://schemas.openxmlformats.org/officeDocument/2006/relationships/customXml" Target="../ink/ink46.xml"/><Relationship Id="rId9" Type="http://schemas.openxmlformats.org/officeDocument/2006/relationships/image" Target="../media/image43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customXml" Target="../ink/ink49.xml"/><Relationship Id="rId1" Type="http://schemas.openxmlformats.org/officeDocument/2006/relationships/slideLayout" Target="../slideLayouts/slideLayout62.xml"/><Relationship Id="rId5" Type="http://schemas.openxmlformats.org/officeDocument/2006/relationships/image" Target="../media/image45.emf"/><Relationship Id="rId4" Type="http://schemas.openxmlformats.org/officeDocument/2006/relationships/customXml" Target="../ink/ink50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customXml" Target="../ink/ink54.xml"/><Relationship Id="rId3" Type="http://schemas.openxmlformats.org/officeDocument/2006/relationships/image" Target="../media/image51.emf"/><Relationship Id="rId7" Type="http://schemas.openxmlformats.org/officeDocument/2006/relationships/image" Target="../media/image53.emf"/><Relationship Id="rId12" Type="http://schemas.openxmlformats.org/officeDocument/2006/relationships/image" Target="../media/image55.emf"/><Relationship Id="rId2" Type="http://schemas.openxmlformats.org/officeDocument/2006/relationships/customXml" Target="../ink/ink51.xml"/><Relationship Id="rId1" Type="http://schemas.openxmlformats.org/officeDocument/2006/relationships/slideLayout" Target="../slideLayouts/slideLayout62.xml"/><Relationship Id="rId6" Type="http://schemas.openxmlformats.org/officeDocument/2006/relationships/customXml" Target="../ink/ink53.xml"/><Relationship Id="rId11" Type="http://schemas.openxmlformats.org/officeDocument/2006/relationships/customXml" Target="../ink/ink56.xml"/><Relationship Id="rId5" Type="http://schemas.openxmlformats.org/officeDocument/2006/relationships/image" Target="../media/image52.emf"/><Relationship Id="rId10" Type="http://schemas.openxmlformats.org/officeDocument/2006/relationships/image" Target="../media/image54.emf"/><Relationship Id="rId4" Type="http://schemas.openxmlformats.org/officeDocument/2006/relationships/customXml" Target="../ink/ink52.xml"/><Relationship Id="rId9" Type="http://schemas.openxmlformats.org/officeDocument/2006/relationships/customXml" Target="../ink/ink55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customXml" Target="../ink/ink58.xml"/><Relationship Id="rId3" Type="http://schemas.openxmlformats.org/officeDocument/2006/relationships/image" Target="../media/image56.png"/><Relationship Id="rId7" Type="http://schemas.openxmlformats.org/officeDocument/2006/relationships/image" Target="../media/image57.emf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15.xml"/><Relationship Id="rId6" Type="http://schemas.openxmlformats.org/officeDocument/2006/relationships/customXml" Target="../ink/ink57.xml"/><Relationship Id="rId5" Type="http://schemas.openxmlformats.org/officeDocument/2006/relationships/image" Target="../media/image190.png"/><Relationship Id="rId4" Type="http://schemas.microsoft.com/office/2007/relationships/hdphoto" Target="../media/hdphoto1.wdp"/><Relationship Id="rId9" Type="http://schemas.openxmlformats.org/officeDocument/2006/relationships/image" Target="../media/image58.emf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customXml" Target="../ink/ink62.xml"/><Relationship Id="rId3" Type="http://schemas.openxmlformats.org/officeDocument/2006/relationships/customXml" Target="../ink/ink59.xml"/><Relationship Id="rId7" Type="http://schemas.openxmlformats.org/officeDocument/2006/relationships/image" Target="../media/image59.emf"/><Relationship Id="rId12" Type="http://schemas.openxmlformats.org/officeDocument/2006/relationships/image" Target="../media/image61.emf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6.xml"/><Relationship Id="rId6" Type="http://schemas.openxmlformats.org/officeDocument/2006/relationships/customXml" Target="../ink/ink61.xml"/><Relationship Id="rId11" Type="http://schemas.openxmlformats.org/officeDocument/2006/relationships/customXml" Target="../ink/ink64.xml"/><Relationship Id="rId5" Type="http://schemas.openxmlformats.org/officeDocument/2006/relationships/customXml" Target="../ink/ink60.xml"/><Relationship Id="rId10" Type="http://schemas.openxmlformats.org/officeDocument/2006/relationships/image" Target="../media/image60.emf"/><Relationship Id="rId4" Type="http://schemas.openxmlformats.org/officeDocument/2006/relationships/image" Target="../media/image53.emf"/><Relationship Id="rId9" Type="http://schemas.openxmlformats.org/officeDocument/2006/relationships/customXml" Target="../ink/ink6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2" Type="http://schemas.openxmlformats.org/officeDocument/2006/relationships/customXml" Target="../ink/ink65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0.emf"/><Relationship Id="rId4" Type="http://schemas.openxmlformats.org/officeDocument/2006/relationships/customXml" Target="../ink/ink6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0.emf"/><Relationship Id="rId2" Type="http://schemas.openxmlformats.org/officeDocument/2006/relationships/customXml" Target="../ink/ink6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6.emf"/><Relationship Id="rId4" Type="http://schemas.openxmlformats.org/officeDocument/2006/relationships/customXml" Target="../ink/ink6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emf"/><Relationship Id="rId2" Type="http://schemas.openxmlformats.org/officeDocument/2006/relationships/customXml" Target="../ink/ink69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customXml" Target="../ink/ink70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customXml" Target="../ink/ink71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customXml" Target="../ink/ink72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emf"/><Relationship Id="rId2" Type="http://schemas.openxmlformats.org/officeDocument/2006/relationships/customXml" Target="../ink/ink73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emf"/><Relationship Id="rId2" Type="http://schemas.openxmlformats.org/officeDocument/2006/relationships/customXml" Target="../ink/ink74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emf"/><Relationship Id="rId2" Type="http://schemas.openxmlformats.org/officeDocument/2006/relationships/customXml" Target="../ink/ink75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emf"/><Relationship Id="rId2" Type="http://schemas.openxmlformats.org/officeDocument/2006/relationships/customXml" Target="../ink/ink76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emf"/><Relationship Id="rId2" Type="http://schemas.openxmlformats.org/officeDocument/2006/relationships/customXml" Target="../ink/ink77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emf"/><Relationship Id="rId2" Type="http://schemas.openxmlformats.org/officeDocument/2006/relationships/customXml" Target="../ink/ink78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emf"/><Relationship Id="rId2" Type="http://schemas.openxmlformats.org/officeDocument/2006/relationships/customXml" Target="../ink/ink79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emf"/><Relationship Id="rId2" Type="http://schemas.openxmlformats.org/officeDocument/2006/relationships/customXml" Target="../ink/ink80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8.xml"/><Relationship Id="rId4" Type="http://schemas.openxmlformats.org/officeDocument/2006/relationships/image" Target="../media/image64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4" Type="http://schemas.microsoft.com/office/2007/relationships/hdphoto" Target="../media/hdphoto2.wdp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0.emf"/><Relationship Id="rId3" Type="http://schemas.openxmlformats.org/officeDocument/2006/relationships/customXml" Target="../ink/ink81.xml"/><Relationship Id="rId7" Type="http://schemas.openxmlformats.org/officeDocument/2006/relationships/customXml" Target="../ink/ink83.xml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0.emf"/><Relationship Id="rId5" Type="http://schemas.openxmlformats.org/officeDocument/2006/relationships/customXml" Target="../ink/ink82.xml"/><Relationship Id="rId4" Type="http://schemas.openxmlformats.org/officeDocument/2006/relationships/image" Target="../media/image210.emf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7" Type="http://schemas.openxmlformats.org/officeDocument/2006/relationships/image" Target="../media/image26.emf"/><Relationship Id="rId2" Type="http://schemas.openxmlformats.org/officeDocument/2006/relationships/customXml" Target="../ink/ink84.xml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86.xml"/><Relationship Id="rId5" Type="http://schemas.openxmlformats.org/officeDocument/2006/relationships/image" Target="../media/image25.emf"/><Relationship Id="rId4" Type="http://schemas.openxmlformats.org/officeDocument/2006/relationships/customXml" Target="../ink/ink8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customXml" Target="../ink/ink87.xml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7" Type="http://schemas.openxmlformats.org/officeDocument/2006/relationships/image" Target="../media/image30.emf"/><Relationship Id="rId2" Type="http://schemas.openxmlformats.org/officeDocument/2006/relationships/customXml" Target="../ink/ink88.xml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90.xml"/><Relationship Id="rId5" Type="http://schemas.openxmlformats.org/officeDocument/2006/relationships/image" Target="../media/image29.emf"/><Relationship Id="rId4" Type="http://schemas.openxmlformats.org/officeDocument/2006/relationships/customXml" Target="../ink/ink89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customXml" Target="../ink/ink9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2.emf"/><Relationship Id="rId4" Type="http://schemas.openxmlformats.org/officeDocument/2006/relationships/customXml" Target="../ink/ink9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customXml" Target="../ink/ink93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customXml" Target="../ink/ink94.xml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customXml" Target="../ink/ink9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0.emf"/><Relationship Id="rId4" Type="http://schemas.openxmlformats.org/officeDocument/2006/relationships/customXml" Target="../ink/ink96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customXml" Target="../ink/ink9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7.emf"/><Relationship Id="rId4" Type="http://schemas.openxmlformats.org/officeDocument/2006/relationships/customXml" Target="../ink/ink98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customXml" Target="../ink/ink9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9.emf"/><Relationship Id="rId4" Type="http://schemas.openxmlformats.org/officeDocument/2006/relationships/customXml" Target="../ink/ink100.xml"/></Relationships>
</file>

<file path=ppt/slides/_rels/slide6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8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95.xml"/></Relationships>
</file>

<file path=ppt/slides/_rels/slide6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06.xml"/><Relationship Id="rId5" Type="http://schemas.openxmlformats.org/officeDocument/2006/relationships/image" Target="../media/image430.emf"/><Relationship Id="rId4" Type="http://schemas.openxmlformats.org/officeDocument/2006/relationships/customXml" Target="../ink/ink10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customXml" Target="../ink/ink102.xml"/><Relationship Id="rId1" Type="http://schemas.openxmlformats.org/officeDocument/2006/relationships/slideLayout" Target="../slideLayouts/slideLayout117.xml"/><Relationship Id="rId5" Type="http://schemas.openxmlformats.org/officeDocument/2006/relationships/image" Target="../media/image47.emf"/><Relationship Id="rId4" Type="http://schemas.openxmlformats.org/officeDocument/2006/relationships/customXml" Target="../ink/ink103.xml"/></Relationships>
</file>

<file path=ppt/slides/_rels/slide68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17.xml"/><Relationship Id="rId5" Type="http://schemas.openxmlformats.org/officeDocument/2006/relationships/image" Target="../media/image450.emf"/><Relationship Id="rId4" Type="http://schemas.openxmlformats.org/officeDocument/2006/relationships/customXml" Target="../ink/ink104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customXml" Target="../ink/ink105.xml"/><Relationship Id="rId1" Type="http://schemas.openxmlformats.org/officeDocument/2006/relationships/slideLayout" Target="../slideLayouts/slideLayout117.xml"/><Relationship Id="rId5" Type="http://schemas.openxmlformats.org/officeDocument/2006/relationships/image" Target="../media/image49.emf"/><Relationship Id="rId4" Type="http://schemas.openxmlformats.org/officeDocument/2006/relationships/customXml" Target="../ink/ink10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28.xml"/></Relationships>
</file>

<file path=ppt/slides/_rels/slide71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39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69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161.xml"/><Relationship Id="rId4" Type="http://schemas.microsoft.com/office/2007/relationships/hdphoto" Target="../media/hdphoto8.wdp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180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76.wmf"/><Relationship Id="rId4" Type="http://schemas.openxmlformats.org/officeDocument/2006/relationships/oleObject" Target="../embeddings/oleObject1.bin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2.xml"/></Relationships>
</file>

<file path=ppt/slides/_rels/slide78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0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0.emf"/><Relationship Id="rId2" Type="http://schemas.openxmlformats.org/officeDocument/2006/relationships/customXml" Target="../ink/ink107.xml"/><Relationship Id="rId1" Type="http://schemas.openxmlformats.org/officeDocument/2006/relationships/slideLayout" Target="../slideLayouts/slideLayout62.xml"/><Relationship Id="rId5" Type="http://schemas.openxmlformats.org/officeDocument/2006/relationships/image" Target="../media/image540.emf"/><Relationship Id="rId4" Type="http://schemas.openxmlformats.org/officeDocument/2006/relationships/customXml" Target="../ink/ink10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0.emf"/><Relationship Id="rId2" Type="http://schemas.openxmlformats.org/officeDocument/2006/relationships/customXml" Target="../ink/ink109.xml"/><Relationship Id="rId1" Type="http://schemas.openxmlformats.org/officeDocument/2006/relationships/slideLayout" Target="../slideLayouts/slideLayout6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customXml" Target="../ink/ink110.xml"/><Relationship Id="rId1" Type="http://schemas.openxmlformats.org/officeDocument/2006/relationships/slideLayout" Target="../slideLayouts/slideLayout6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0.emf"/><Relationship Id="rId2" Type="http://schemas.openxmlformats.org/officeDocument/2006/relationships/customXml" Target="../ink/ink111.xml"/><Relationship Id="rId1" Type="http://schemas.openxmlformats.org/officeDocument/2006/relationships/slideLayout" Target="../slideLayouts/slideLayout62.xml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customXml" Target="../ink/ink115.xml"/><Relationship Id="rId3" Type="http://schemas.openxmlformats.org/officeDocument/2006/relationships/image" Target="../media/image580.emf"/><Relationship Id="rId7" Type="http://schemas.openxmlformats.org/officeDocument/2006/relationships/image" Target="../media/image600.emf"/><Relationship Id="rId2" Type="http://schemas.openxmlformats.org/officeDocument/2006/relationships/customXml" Target="../ink/ink112.xml"/><Relationship Id="rId1" Type="http://schemas.openxmlformats.org/officeDocument/2006/relationships/slideLayout" Target="../slideLayouts/slideLayout62.xml"/><Relationship Id="rId6" Type="http://schemas.openxmlformats.org/officeDocument/2006/relationships/customXml" Target="../ink/ink114.xml"/><Relationship Id="rId5" Type="http://schemas.openxmlformats.org/officeDocument/2006/relationships/image" Target="../media/image590.emf"/><Relationship Id="rId4" Type="http://schemas.openxmlformats.org/officeDocument/2006/relationships/customXml" Target="../ink/ink113.xml"/><Relationship Id="rId9" Type="http://schemas.openxmlformats.org/officeDocument/2006/relationships/image" Target="../media/image611.emf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0.emf"/><Relationship Id="rId2" Type="http://schemas.openxmlformats.org/officeDocument/2006/relationships/customXml" Target="../ink/ink116.xml"/><Relationship Id="rId1" Type="http://schemas.openxmlformats.org/officeDocument/2006/relationships/slideLayout" Target="../slideLayouts/slideLayout6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0.emf"/><Relationship Id="rId7" Type="http://schemas.openxmlformats.org/officeDocument/2006/relationships/image" Target="../media/image64.emf"/><Relationship Id="rId2" Type="http://schemas.openxmlformats.org/officeDocument/2006/relationships/customXml" Target="../ink/ink117.xml"/><Relationship Id="rId1" Type="http://schemas.openxmlformats.org/officeDocument/2006/relationships/slideLayout" Target="../slideLayouts/slideLayout62.xml"/><Relationship Id="rId6" Type="http://schemas.openxmlformats.org/officeDocument/2006/relationships/customXml" Target="../ink/ink119.xml"/><Relationship Id="rId5" Type="http://schemas.openxmlformats.org/officeDocument/2006/relationships/image" Target="../media/image63.emf"/><Relationship Id="rId4" Type="http://schemas.openxmlformats.org/officeDocument/2006/relationships/customXml" Target="../ink/ink118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2" Type="http://schemas.openxmlformats.org/officeDocument/2006/relationships/customXml" Target="../ink/ink120.xml"/><Relationship Id="rId1" Type="http://schemas.openxmlformats.org/officeDocument/2006/relationships/slideLayout" Target="../slideLayouts/slideLayout6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customXml" Target="../ink/ink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emf"/><Relationship Id="rId4" Type="http://schemas.openxmlformats.org/officeDocument/2006/relationships/customXml" Target="../ink/ink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al1">
            <a:extLst>
              <a:ext uri="{FF2B5EF4-FFF2-40B4-BE49-F238E27FC236}">
                <a16:creationId xmlns="" xmlns:a16="http://schemas.microsoft.com/office/drawing/2014/main" id="{EA7F5A5A-6888-4B77-A174-2C2CA665F6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10" y="180303"/>
            <a:ext cx="10614991" cy="64490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 Box 3">
            <a:extLst>
              <a:ext uri="{FF2B5EF4-FFF2-40B4-BE49-F238E27FC236}">
                <a16:creationId xmlns="" xmlns:a16="http://schemas.microsoft.com/office/drawing/2014/main" id="{E02FE19C-5A25-4815-970F-5D3E581A23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60705" y="2027582"/>
            <a:ext cx="2403394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lang="en-US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Box 4">
                <a:extLst>
                  <a:ext uri="{FF2B5EF4-FFF2-40B4-BE49-F238E27FC236}">
                    <a16:creationId xmlns="" xmlns:a16="http://schemas.microsoft.com/office/drawing/2014/main" id="{602080D1-C900-4841-BD15-29F2CCF6C09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704856" y="2937614"/>
                <a:ext cx="4275786" cy="70788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4000" b="1" i="1" dirty="0" smtClean="0">
                        <a:solidFill>
                          <a:srgbClr val="0070C0"/>
                        </a:solidFill>
                        <a:latin typeface="Cambria Math"/>
                      </a:rPr>
                      <m:t>𝒁</m:t>
                    </m:r>
                    <m:r>
                      <a:rPr lang="en-US" sz="4000" b="1" i="1" dirty="0" smtClean="0">
                        <a:solidFill>
                          <a:srgbClr val="0070C0"/>
                        </a:solidFill>
                        <a:latin typeface="Cambria Math"/>
                      </a:rPr>
                      <m:t>−</m:t>
                    </m:r>
                  </m:oMath>
                </a14:m>
                <a:r>
                  <a:rPr lang="en-US" sz="4000" b="1" dirty="0" smtClean="0">
                    <a:solidFill>
                      <a:srgbClr val="0070C0"/>
                    </a:solidFill>
                  </a:rPr>
                  <a:t> </a:t>
                </a:r>
                <a:r>
                  <a:rPr lang="en-US" sz="4000" b="1" dirty="0">
                    <a:solidFill>
                      <a:srgbClr val="0070C0"/>
                    </a:solidFill>
                  </a:rPr>
                  <a:t>Transform</a:t>
                </a:r>
                <a:endParaRPr lang="en-US" altLang="en-US" sz="4000" b="1" dirty="0">
                  <a:solidFill>
                    <a:srgbClr val="0070C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6" name="Text Box 4">
                <a:extLst>
                  <a:ext uri="{FF2B5EF4-FFF2-40B4-BE49-F238E27FC236}">
                    <a16:creationId xmlns="" xmlns:a16="http://schemas.microsoft.com/office/drawing/2014/main" id="{602080D1-C900-4841-BD15-29F2CCF6C0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704856" y="2937614"/>
                <a:ext cx="4275786" cy="707886"/>
              </a:xfrm>
              <a:prstGeom prst="rect">
                <a:avLst/>
              </a:prstGeom>
              <a:blipFill rotWithShape="1">
                <a:blip r:embed="rId4"/>
                <a:stretch>
                  <a:fillRect t="-15517" b="-36207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0642" y="0"/>
            <a:ext cx="3747459" cy="2704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0642" y="2704562"/>
            <a:ext cx="5211358" cy="4153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83745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314280" y="56880"/>
              <a:ext cx="10744560" cy="603000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04920" y="47520"/>
                <a:ext cx="10763280" cy="604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/>
              <p14:cNvContentPartPr/>
              <p14:nvPr/>
            </p14:nvContentPartPr>
            <p14:xfrm>
              <a:off x="66600" y="1761840"/>
              <a:ext cx="2429280" cy="381060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7240" y="1752480"/>
                <a:ext cx="2448000" cy="3829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68684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285840" y="180720"/>
              <a:ext cx="11116080" cy="581076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76480" y="171360"/>
                <a:ext cx="11134800" cy="582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/>
              <p14:cNvContentPartPr/>
              <p14:nvPr/>
            </p14:nvContentPartPr>
            <p14:xfrm>
              <a:off x="142920" y="1990440"/>
              <a:ext cx="12049560" cy="463932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3560" y="1981080"/>
                <a:ext cx="12068280" cy="465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Ink 6"/>
              <p14:cNvContentPartPr/>
              <p14:nvPr/>
            </p14:nvContentPartPr>
            <p14:xfrm>
              <a:off x="8829720" y="3448080"/>
              <a:ext cx="3305520" cy="225756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820360" y="3438720"/>
                <a:ext cx="3324240" cy="227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" name="Ink 7"/>
              <p14:cNvContentPartPr/>
              <p14:nvPr/>
            </p14:nvContentPartPr>
            <p14:xfrm>
              <a:off x="9360" y="2209680"/>
              <a:ext cx="10411200" cy="450576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0" y="2200320"/>
                <a:ext cx="10429920" cy="4524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23120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352440" y="9360"/>
              <a:ext cx="11544480" cy="600120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43080" y="0"/>
                <a:ext cx="11563200" cy="6019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78170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380880" y="47520"/>
              <a:ext cx="11392560" cy="528660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71520" y="38160"/>
                <a:ext cx="11411280" cy="530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/>
              <p14:cNvContentPartPr/>
              <p14:nvPr/>
            </p14:nvContentPartPr>
            <p14:xfrm>
              <a:off x="266760" y="4733640"/>
              <a:ext cx="7077240" cy="148644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57400" y="4724280"/>
                <a:ext cx="7095960" cy="150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Ink 6"/>
              <p14:cNvContentPartPr/>
              <p14:nvPr/>
            </p14:nvContentPartPr>
            <p14:xfrm>
              <a:off x="7410600" y="4228920"/>
              <a:ext cx="4591440" cy="265788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401240" y="4219560"/>
                <a:ext cx="4610160" cy="2676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19203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380880" y="85680"/>
              <a:ext cx="11382840" cy="653436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71520" y="76320"/>
                <a:ext cx="11401560" cy="655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/>
              <p14:cNvContentPartPr/>
              <p14:nvPr/>
            </p14:nvContentPartPr>
            <p14:xfrm>
              <a:off x="9010800" y="5086080"/>
              <a:ext cx="2934000" cy="156276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001440" y="5076720"/>
                <a:ext cx="2952720" cy="158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Ink 6"/>
              <p14:cNvContentPartPr/>
              <p14:nvPr/>
            </p14:nvContentPartPr>
            <p14:xfrm>
              <a:off x="142920" y="5352840"/>
              <a:ext cx="2295720" cy="126720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33560" y="5343480"/>
                <a:ext cx="2314440" cy="1285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9230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714240" y="75960"/>
              <a:ext cx="11268720" cy="548676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04880" y="66600"/>
                <a:ext cx="11287440" cy="5505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78607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666720" y="56880"/>
              <a:ext cx="10439640" cy="27248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57360" y="47520"/>
                <a:ext cx="10458360" cy="274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581040" y="2876400"/>
              <a:ext cx="11259000" cy="364860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71680" y="2867040"/>
                <a:ext cx="11277720" cy="3667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76765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314280" y="85680"/>
              <a:ext cx="11801880" cy="664884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04920" y="76320"/>
                <a:ext cx="11820600" cy="666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" name="Ink 5"/>
              <p14:cNvContentPartPr/>
              <p14:nvPr/>
            </p14:nvContentPartPr>
            <p14:xfrm>
              <a:off x="142920" y="3124080"/>
              <a:ext cx="12011400" cy="3238920"/>
            </p14:xfrm>
          </p:contentPart>
        </mc:Choice>
        <mc:Fallback>
          <p:pic>
            <p:nvPicPr>
              <p:cNvPr id="6" name="Ink 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3560" y="3114720"/>
                <a:ext cx="12030120" cy="3257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92793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457200" y="114120"/>
              <a:ext cx="11421000" cy="508680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47840" y="104760"/>
                <a:ext cx="11439720" cy="510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/>
              <p14:cNvContentPartPr/>
              <p14:nvPr/>
            </p14:nvContentPartPr>
            <p14:xfrm>
              <a:off x="409680" y="4733640"/>
              <a:ext cx="11401560" cy="187704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00320" y="4724280"/>
                <a:ext cx="11420280" cy="189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7" name="Ink 6"/>
              <p14:cNvContentPartPr/>
              <p14:nvPr/>
            </p14:nvContentPartPr>
            <p14:xfrm>
              <a:off x="9591840" y="1695240"/>
              <a:ext cx="1733760" cy="600480"/>
            </p14:xfrm>
          </p:contentPart>
        </mc:Choice>
        <mc:Fallback>
          <p:pic>
            <p:nvPicPr>
              <p:cNvPr id="7" name="Ink 6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582480" y="1685880"/>
                <a:ext cx="1752480" cy="619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75513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371520" y="95040"/>
              <a:ext cx="11668320" cy="590580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62160" y="85680"/>
                <a:ext cx="11687040" cy="592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/>
              <p14:cNvContentPartPr/>
              <p14:nvPr/>
            </p14:nvContentPartPr>
            <p14:xfrm>
              <a:off x="7810560" y="761760"/>
              <a:ext cx="4000680" cy="239112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801200" y="752400"/>
                <a:ext cx="4019400" cy="240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7" name="Ink 6"/>
              <p14:cNvContentPartPr/>
              <p14:nvPr/>
            </p14:nvContentPartPr>
            <p14:xfrm>
              <a:off x="266760" y="1323720"/>
              <a:ext cx="11820960" cy="2581920"/>
            </p14:xfrm>
          </p:contentPart>
        </mc:Choice>
        <mc:Fallback>
          <p:pic>
            <p:nvPicPr>
              <p:cNvPr id="7" name="Ink 6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57400" y="1314360"/>
                <a:ext cx="11839680" cy="260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8" name="Ink 7"/>
              <p14:cNvContentPartPr/>
              <p14:nvPr/>
            </p14:nvContentPartPr>
            <p14:xfrm>
              <a:off x="104760" y="2228760"/>
              <a:ext cx="11020680" cy="4420080"/>
            </p14:xfrm>
          </p:contentPart>
        </mc:Choice>
        <mc:Fallback>
          <p:pic>
            <p:nvPicPr>
              <p:cNvPr id="8" name="Ink 7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5400" y="2219400"/>
                <a:ext cx="11039400" cy="443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9" name="Ink 8"/>
              <p14:cNvContentPartPr/>
              <p14:nvPr/>
            </p14:nvContentPartPr>
            <p14:xfrm>
              <a:off x="133200" y="857160"/>
              <a:ext cx="11725920" cy="2010240"/>
            </p14:xfrm>
          </p:contentPart>
        </mc:Choice>
        <mc:Fallback>
          <p:pic>
            <p:nvPicPr>
              <p:cNvPr id="9" name="Ink 8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23840" y="847800"/>
                <a:ext cx="11744640" cy="2028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21069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">
            <a:extLst>
              <a:ext uri="{FF2B5EF4-FFF2-40B4-BE49-F238E27FC236}">
                <a16:creationId xmlns="" xmlns:a16="http://schemas.microsoft.com/office/drawing/2014/main" id="{920C2659-0782-4AF8-9938-D31077F496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5003" y="589278"/>
            <a:ext cx="11397803" cy="2169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457200" lvl="1" indent="0"/>
            <a:r>
              <a:rPr lang="en-US" altLang="en-US" sz="2700" b="1" dirty="0">
                <a:solidFill>
                  <a:srgbClr val="0070C0"/>
                </a:solidFill>
                <a:latin typeface="+mn-lt"/>
                <a:cs typeface="Times New Roman" panose="02020603050405020304" pitchFamily="18" charset="0"/>
              </a:rPr>
              <a:t>Book: </a:t>
            </a:r>
            <a:r>
              <a:rPr lang="en-US" sz="2700" dirty="0">
                <a:solidFill>
                  <a:srgbClr val="0070C0"/>
                </a:solidFill>
                <a:latin typeface="+mn-lt"/>
              </a:rPr>
              <a:t>Advanced Modern Engineering Mathematics (4</a:t>
            </a:r>
            <a:r>
              <a:rPr lang="en-US" sz="2700" baseline="30000" dirty="0">
                <a:solidFill>
                  <a:srgbClr val="0070C0"/>
                </a:solidFill>
                <a:latin typeface="+mn-lt"/>
              </a:rPr>
              <a:t>th</a:t>
            </a:r>
            <a:r>
              <a:rPr lang="en-US" sz="2700" dirty="0">
                <a:solidFill>
                  <a:srgbClr val="0070C0"/>
                </a:solidFill>
                <a:latin typeface="+mn-lt"/>
              </a:rPr>
              <a:t> Edition)  by Glyn </a:t>
            </a:r>
            <a:r>
              <a:rPr lang="en-US" sz="2700" dirty="0" smtClean="0">
                <a:solidFill>
                  <a:srgbClr val="0070C0"/>
                </a:solidFill>
                <a:latin typeface="+mn-lt"/>
              </a:rPr>
              <a:t>   </a:t>
            </a:r>
          </a:p>
          <a:p>
            <a:pPr marL="457200" lvl="1" indent="0"/>
            <a:r>
              <a:rPr lang="en-US" sz="2700" dirty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2700" dirty="0" smtClean="0">
                <a:solidFill>
                  <a:srgbClr val="0070C0"/>
                </a:solidFill>
                <a:latin typeface="+mn-lt"/>
              </a:rPr>
              <a:t>          James </a:t>
            </a:r>
            <a:endParaRPr lang="en-US" sz="2700" dirty="0">
              <a:solidFill>
                <a:srgbClr val="0070C0"/>
              </a:solidFill>
              <a:latin typeface="+mn-lt"/>
            </a:endParaRPr>
          </a:p>
          <a:p>
            <a:pPr marL="1657350" lvl="3" indent="-342900">
              <a:buFont typeface="Arial" pitchFamily="34" charset="0"/>
              <a:buChar char="•"/>
            </a:pPr>
            <a:r>
              <a:rPr lang="en-US" altLang="en-US" sz="2700" dirty="0">
                <a:solidFill>
                  <a:srgbClr val="0070C0"/>
                </a:solidFill>
                <a:latin typeface="+mn-lt"/>
                <a:cs typeface="Times New Roman" panose="02020603050405020304" pitchFamily="18" charset="0"/>
              </a:rPr>
              <a:t>Chapter: </a:t>
            </a:r>
            <a:r>
              <a:rPr lang="en-US" altLang="en-US" sz="2700" dirty="0" smtClean="0">
                <a:solidFill>
                  <a:srgbClr val="0070C0"/>
                </a:solidFill>
                <a:latin typeface="+mn-lt"/>
                <a:cs typeface="Times New Roman" panose="02020603050405020304" pitchFamily="18" charset="0"/>
              </a:rPr>
              <a:t>6 </a:t>
            </a:r>
            <a:endParaRPr lang="en-US" altLang="en-US" sz="2700" dirty="0">
              <a:solidFill>
                <a:srgbClr val="0070C0"/>
              </a:solidFill>
              <a:latin typeface="+mn-lt"/>
              <a:cs typeface="Times New Roman" panose="02020603050405020304" pitchFamily="18" charset="0"/>
            </a:endParaRPr>
          </a:p>
          <a:p>
            <a:pPr marL="2571750" lvl="5" indent="-342900">
              <a:buFont typeface="Arial" pitchFamily="34" charset="0"/>
              <a:buChar char="•"/>
            </a:pPr>
            <a:r>
              <a:rPr lang="en-US" altLang="en-US" sz="2700" dirty="0">
                <a:solidFill>
                  <a:srgbClr val="0070C0"/>
                </a:solidFill>
                <a:latin typeface="+mn-lt"/>
                <a:cs typeface="Times New Roman" panose="02020603050405020304" pitchFamily="18" charset="0"/>
              </a:rPr>
              <a:t>Sections: </a:t>
            </a:r>
            <a:r>
              <a:rPr lang="en-US" altLang="en-US" sz="2700" dirty="0" smtClean="0">
                <a:solidFill>
                  <a:srgbClr val="0070C0"/>
                </a:solidFill>
                <a:latin typeface="+mn-lt"/>
                <a:cs typeface="Times New Roman" panose="02020603050405020304" pitchFamily="18" charset="0"/>
              </a:rPr>
              <a:t>6.2, 6.3</a:t>
            </a:r>
            <a:endParaRPr lang="en-US" altLang="en-US" sz="2700" dirty="0">
              <a:solidFill>
                <a:srgbClr val="0070C0"/>
              </a:solidFill>
              <a:latin typeface="+mn-lt"/>
              <a:cs typeface="Times New Roman" panose="02020603050405020304" pitchFamily="18" charset="0"/>
            </a:endParaRPr>
          </a:p>
          <a:p>
            <a:pPr marL="457200" lvl="1" indent="0" eaLnBrk="1" hangingPunct="1"/>
            <a:endParaRPr lang="en-US" altLang="en-US" sz="2700" dirty="0">
              <a:solidFill>
                <a:srgbClr val="0070C0"/>
              </a:solidFill>
              <a:latin typeface="+mn-lt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6608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181080" y="75960"/>
              <a:ext cx="11535120" cy="637272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1720" y="66600"/>
                <a:ext cx="11553840" cy="639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/>
              <p14:cNvContentPartPr/>
              <p14:nvPr/>
            </p14:nvContentPartPr>
            <p14:xfrm>
              <a:off x="657360" y="2762280"/>
              <a:ext cx="11563560" cy="357192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48000" y="2752920"/>
                <a:ext cx="11582280" cy="359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7" name="Ink 6"/>
              <p14:cNvContentPartPr/>
              <p14:nvPr/>
            </p14:nvContentPartPr>
            <p14:xfrm>
              <a:off x="3886200" y="1714320"/>
              <a:ext cx="8096760" cy="1800720"/>
            </p14:xfrm>
          </p:contentPart>
        </mc:Choice>
        <mc:Fallback>
          <p:pic>
            <p:nvPicPr>
              <p:cNvPr id="7" name="Ink 6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876840" y="1704960"/>
                <a:ext cx="8115480" cy="181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8" name="Ink 7"/>
              <p14:cNvContentPartPr/>
              <p14:nvPr/>
            </p14:nvContentPartPr>
            <p14:xfrm>
              <a:off x="142920" y="1771560"/>
              <a:ext cx="10982520" cy="3457800"/>
            </p14:xfrm>
          </p:contentPart>
        </mc:Choice>
        <mc:Fallback>
          <p:pic>
            <p:nvPicPr>
              <p:cNvPr id="8" name="Ink 7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33560" y="1762200"/>
                <a:ext cx="11001240" cy="3476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65875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438120" y="75960"/>
              <a:ext cx="11411280" cy="64202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28760" y="66600"/>
                <a:ext cx="11430000" cy="643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2676600" y="3000240"/>
              <a:ext cx="8620560" cy="317232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667240" y="2990880"/>
                <a:ext cx="8639280" cy="319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4" name="Ink 3"/>
              <p14:cNvContentPartPr/>
              <p14:nvPr/>
            </p14:nvContentPartPr>
            <p14:xfrm>
              <a:off x="7124760" y="2219040"/>
              <a:ext cx="4229280" cy="167688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115400" y="2209680"/>
                <a:ext cx="4248000" cy="169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5" name="Ink 4"/>
              <p14:cNvContentPartPr/>
              <p14:nvPr/>
            </p14:nvContentPartPr>
            <p14:xfrm>
              <a:off x="19080" y="3848040"/>
              <a:ext cx="2962440" cy="141012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720" y="3838680"/>
                <a:ext cx="2981160" cy="1428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58984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333360" y="133200"/>
              <a:ext cx="11525760" cy="42487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4000" y="123840"/>
                <a:ext cx="11544480" cy="426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2676600" y="4657680"/>
              <a:ext cx="7658280" cy="153396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667240" y="4648320"/>
                <a:ext cx="7677000" cy="1552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44618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0" y="47520"/>
              <a:ext cx="12049560" cy="62010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9360" y="38160"/>
                <a:ext cx="12068280" cy="621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809640" y="5400720"/>
              <a:ext cx="360" cy="36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93800" y="5337000"/>
                <a:ext cx="3204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4" name="Ink 3"/>
              <p14:cNvContentPartPr/>
              <p14:nvPr/>
            </p14:nvContentPartPr>
            <p14:xfrm>
              <a:off x="10420200" y="1257120"/>
              <a:ext cx="1124640" cy="179100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410840" y="1247760"/>
                <a:ext cx="1143360" cy="180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5" name="Ink 4"/>
              <p14:cNvContentPartPr/>
              <p14:nvPr/>
            </p14:nvContentPartPr>
            <p14:xfrm>
              <a:off x="676440" y="1771560"/>
              <a:ext cx="6058080" cy="514368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67080" y="1762200"/>
                <a:ext cx="6076800" cy="5162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68094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447840" y="95040"/>
              <a:ext cx="11496960" cy="58680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38480" y="85680"/>
                <a:ext cx="11515680" cy="588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9705960" y="114120"/>
              <a:ext cx="2238840" cy="86724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696600" y="104760"/>
                <a:ext cx="2257560" cy="885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57381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600120" y="114120"/>
              <a:ext cx="11411280" cy="66963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90760" y="104760"/>
                <a:ext cx="11430000" cy="671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3809880" y="104760"/>
              <a:ext cx="8258760" cy="639144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800520" y="95400"/>
                <a:ext cx="8277480" cy="641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4" name="Ink 3"/>
              <p14:cNvContentPartPr/>
              <p14:nvPr/>
            </p14:nvContentPartPr>
            <p14:xfrm>
              <a:off x="2781360" y="6848280"/>
              <a:ext cx="360" cy="36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765520" y="6784920"/>
                <a:ext cx="3204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5" name="Ink 4"/>
              <p14:cNvContentPartPr/>
              <p14:nvPr/>
            </p14:nvContentPartPr>
            <p14:xfrm>
              <a:off x="2781360" y="6848280"/>
              <a:ext cx="360" cy="36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765520" y="6784920"/>
                <a:ext cx="3204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6" name="Ink 5"/>
              <p14:cNvContentPartPr/>
              <p14:nvPr/>
            </p14:nvContentPartPr>
            <p14:xfrm>
              <a:off x="266760" y="142920"/>
              <a:ext cx="11611440" cy="2391120"/>
            </p14:xfrm>
          </p:contentPart>
        </mc:Choice>
        <mc:Fallback>
          <p:pic>
            <p:nvPicPr>
              <p:cNvPr id="6" name="Ink 5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57400" y="133560"/>
                <a:ext cx="11630160" cy="240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7" name="Ink 6"/>
              <p14:cNvContentPartPr/>
              <p14:nvPr/>
            </p14:nvContentPartPr>
            <p14:xfrm>
              <a:off x="95400" y="123840"/>
              <a:ext cx="1724400" cy="1400400"/>
            </p14:xfrm>
          </p:contentPart>
        </mc:Choice>
        <mc:Fallback>
          <p:pic>
            <p:nvPicPr>
              <p:cNvPr id="7" name="Ink 6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6040" y="114480"/>
                <a:ext cx="1743120" cy="1419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83736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83298" name="Rectangle 2"/>
              <p:cNvSpPr>
                <a:spLocks noChangeArrowheads="1"/>
              </p:cNvSpPr>
              <p:nvPr/>
            </p:nvSpPr>
            <p:spPr bwMode="auto">
              <a:xfrm>
                <a:off x="107174" y="553792"/>
                <a:ext cx="11973209" cy="609170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algn="just"/>
                <a:r>
                  <a:rPr lang="en-US" sz="2200" dirty="0">
                    <a:solidFill>
                      <a:prstClr val="black"/>
                    </a:solidFill>
                  </a:rPr>
                  <a:t>Sequences are often generated in engineering applications through the </a:t>
                </a:r>
                <a:r>
                  <a:rPr lang="en-US" sz="2200" b="1" dirty="0">
                    <a:solidFill>
                      <a:prstClr val="black"/>
                    </a:solidFill>
                  </a:rPr>
                  <a:t>sampling </a:t>
                </a:r>
                <a:r>
                  <a:rPr lang="en-US" sz="2200" b="1" dirty="0" smtClean="0">
                    <a:solidFill>
                      <a:prstClr val="black"/>
                    </a:solidFill>
                  </a:rPr>
                  <a:t>of continuous-time </a:t>
                </a:r>
                <a:r>
                  <a:rPr lang="en-US" sz="2200" b="1" dirty="0">
                    <a:solidFill>
                      <a:prstClr val="black"/>
                    </a:solidFill>
                  </a:rPr>
                  <a:t>signals</a:t>
                </a:r>
                <a:r>
                  <a:rPr lang="en-US" sz="2200" dirty="0">
                    <a:solidFill>
                      <a:prstClr val="black"/>
                    </a:solidFill>
                  </a:rPr>
                  <a:t>, described by functions </a:t>
                </a:r>
                <a14:m>
                  <m:oMath xmlns:m="http://schemas.openxmlformats.org/officeDocument/2006/math">
                    <m:r>
                      <a:rPr lang="en-US" sz="2200" i="1" dirty="0" smtClean="0">
                        <a:solidFill>
                          <a:prstClr val="black"/>
                        </a:solidFill>
                        <a:latin typeface="Cambria Math"/>
                      </a:rPr>
                      <m:t>𝑓</m:t>
                    </m:r>
                    <m:r>
                      <a:rPr lang="en-US" sz="2200" i="1" dirty="0" smtClean="0">
                        <a:solidFill>
                          <a:prstClr val="black"/>
                        </a:solidFill>
                        <a:latin typeface="Cambria Math"/>
                      </a:rPr>
                      <m:t>(</m:t>
                    </m:r>
                    <m:r>
                      <a:rPr lang="en-US" sz="2200" i="1" dirty="0" smtClean="0">
                        <a:solidFill>
                          <a:prstClr val="black"/>
                        </a:solidFill>
                        <a:latin typeface="Cambria Math"/>
                      </a:rPr>
                      <m:t>𝑡</m:t>
                    </m:r>
                    <m:r>
                      <a:rPr lang="en-US" sz="2200" i="1" dirty="0">
                        <a:solidFill>
                          <a:prstClr val="black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lang="en-US" sz="2200" dirty="0">
                    <a:solidFill>
                      <a:prstClr val="black"/>
                    </a:solidFill>
                  </a:rPr>
                  <a:t> of a continuous-time variable </a:t>
                </a:r>
                <a14:m>
                  <m:oMath xmlns:m="http://schemas.openxmlformats.org/officeDocument/2006/math">
                    <m:r>
                      <a:rPr lang="en-US" sz="2200" i="1" dirty="0" smtClean="0">
                        <a:solidFill>
                          <a:prstClr val="black"/>
                        </a:solidFill>
                        <a:latin typeface="Cambria Math"/>
                      </a:rPr>
                      <m:t>𝑡</m:t>
                    </m:r>
                  </m:oMath>
                </a14:m>
                <a:r>
                  <a:rPr lang="en-US" sz="2200" dirty="0" smtClean="0">
                    <a:solidFill>
                      <a:prstClr val="black"/>
                    </a:solidFill>
                  </a:rPr>
                  <a:t>. Here </a:t>
                </a:r>
                <a:r>
                  <a:rPr lang="en-US" sz="2200" dirty="0">
                    <a:solidFill>
                      <a:prstClr val="black"/>
                    </a:solidFill>
                  </a:rPr>
                  <a:t>we shall not discuss the means by which a signal is sampled, but merely </a:t>
                </a:r>
                <a:r>
                  <a:rPr lang="en-US" sz="2200" dirty="0" smtClean="0">
                    <a:solidFill>
                      <a:prstClr val="black"/>
                    </a:solidFill>
                  </a:rPr>
                  <a:t>suppose this </a:t>
                </a:r>
                <a:r>
                  <a:rPr lang="en-US" sz="2200" dirty="0">
                    <a:solidFill>
                      <a:prstClr val="black"/>
                    </a:solidFill>
                  </a:rPr>
                  <a:t>to be possible in idealized form.</a:t>
                </a:r>
              </a:p>
              <a:p>
                <a:pPr algn="just"/>
                <a:endParaRPr lang="en-US" sz="2200" dirty="0">
                  <a:solidFill>
                    <a:prstClr val="black"/>
                  </a:solidFill>
                </a:endParaRPr>
              </a:p>
              <a:p>
                <a:pPr algn="just"/>
                <a:endParaRPr lang="en-US" sz="22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183298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7174" y="553792"/>
                <a:ext cx="11973209" cy="6091706"/>
              </a:xfrm>
              <a:prstGeom prst="rect">
                <a:avLst/>
              </a:prstGeom>
              <a:blipFill rotWithShape="1">
                <a:blip r:embed="rId2"/>
                <a:stretch>
                  <a:fillRect l="-662" t="-601" r="-662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3299" name="Rectangle 3"/>
          <p:cNvSpPr>
            <a:spLocks noGrp="1" noChangeArrowheads="1"/>
          </p:cNvSpPr>
          <p:nvPr>
            <p:ph type="title"/>
          </p:nvPr>
        </p:nvSpPr>
        <p:spPr>
          <a:xfrm>
            <a:off x="107174" y="0"/>
            <a:ext cx="10515600" cy="626548"/>
          </a:xfrm>
        </p:spPr>
        <p:txBody>
          <a:bodyPr>
            <a:noAutofit/>
          </a:bodyPr>
          <a:lstStyle/>
          <a:p>
            <a:r>
              <a:rPr lang="en-US" sz="2800" b="1" dirty="0" smtClean="0">
                <a:solidFill>
                  <a:srgbClr val="0070C0"/>
                </a:solidFill>
                <a:latin typeface="+mn-lt"/>
              </a:rPr>
              <a:t>Sampling:</a:t>
            </a:r>
            <a:endParaRPr lang="en-US" altLang="zh-TW" sz="2700" b="1" dirty="0">
              <a:solidFill>
                <a:srgbClr val="0070C0"/>
              </a:solidFill>
              <a:latin typeface="+mn-lt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6823" y="1822025"/>
            <a:ext cx="3762576" cy="28653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8388440" y="4839133"/>
            <a:ext cx="38035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</a:rPr>
              <a:t>Sampling of </a:t>
            </a:r>
            <a:r>
              <a:rPr lang="en-US" dirty="0">
                <a:solidFill>
                  <a:prstClr val="black"/>
                </a:solidFill>
              </a:rPr>
              <a:t>a </a:t>
            </a:r>
            <a:r>
              <a:rPr lang="en-US" dirty="0" smtClean="0">
                <a:solidFill>
                  <a:prstClr val="black"/>
                </a:solidFill>
              </a:rPr>
              <a:t>continuous-time signal</a:t>
            </a:r>
            <a:r>
              <a:rPr lang="en-US" dirty="0">
                <a:solidFill>
                  <a:prstClr val="black"/>
                </a:solidFill>
              </a:rPr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107174" y="1606792"/>
                <a:ext cx="8586065" cy="37067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200" dirty="0" smtClean="0">
                    <a:solidFill>
                      <a:prstClr val="black"/>
                    </a:solidFill>
                  </a:rPr>
                  <a:t>Figure </a:t>
                </a:r>
                <a:r>
                  <a:rPr lang="en-US" sz="2200" dirty="0">
                    <a:solidFill>
                      <a:prstClr val="black"/>
                    </a:solidFill>
                  </a:rPr>
                  <a:t>illustrates the idealized sampling process in which a </a:t>
                </a:r>
                <a:r>
                  <a:rPr lang="en-US" sz="2200" dirty="0" smtClean="0">
                    <a:solidFill>
                      <a:prstClr val="black"/>
                    </a:solidFill>
                  </a:rPr>
                  <a:t>continuous-time signal </a:t>
                </a:r>
                <a14:m>
                  <m:oMath xmlns:m="http://schemas.openxmlformats.org/officeDocument/2006/math">
                    <m:r>
                      <a:rPr lang="en-US" sz="2200" i="1" dirty="0" smtClean="0">
                        <a:solidFill>
                          <a:prstClr val="black"/>
                        </a:solidFill>
                        <a:latin typeface="Cambria Math"/>
                      </a:rPr>
                      <m:t>𝑓</m:t>
                    </m:r>
                    <m:r>
                      <a:rPr lang="en-US" sz="2200" i="1" dirty="0" smtClean="0">
                        <a:solidFill>
                          <a:prstClr val="black"/>
                        </a:solidFill>
                        <a:latin typeface="Cambria Math"/>
                      </a:rPr>
                      <m:t>(</m:t>
                    </m:r>
                    <m:r>
                      <a:rPr lang="en-US" sz="2200" i="1" dirty="0" smtClean="0">
                        <a:solidFill>
                          <a:prstClr val="black"/>
                        </a:solidFill>
                        <a:latin typeface="Cambria Math"/>
                      </a:rPr>
                      <m:t>𝑡</m:t>
                    </m:r>
                    <m:r>
                      <a:rPr lang="en-US" sz="2200" i="1" dirty="0">
                        <a:solidFill>
                          <a:prstClr val="black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lang="en-US" sz="2200" dirty="0">
                    <a:solidFill>
                      <a:prstClr val="black"/>
                    </a:solidFill>
                  </a:rPr>
                  <a:t> is sampled instantaneously and perfectly at uniform intervals </a:t>
                </a:r>
                <a14:m>
                  <m:oMath xmlns:m="http://schemas.openxmlformats.org/officeDocument/2006/math">
                    <m:r>
                      <a:rPr lang="en-US" sz="2200" i="1" dirty="0" smtClean="0">
                        <a:solidFill>
                          <a:prstClr val="black"/>
                        </a:solidFill>
                        <a:latin typeface="Cambria Math"/>
                      </a:rPr>
                      <m:t>𝑇</m:t>
                    </m:r>
                  </m:oMath>
                </a14:m>
                <a:r>
                  <a:rPr lang="en-US" sz="2200" dirty="0">
                    <a:solidFill>
                      <a:prstClr val="black"/>
                    </a:solidFill>
                  </a:rPr>
                  <a:t>, the </a:t>
                </a:r>
                <a:r>
                  <a:rPr lang="en-US" sz="2200" b="1" dirty="0" smtClean="0">
                    <a:solidFill>
                      <a:prstClr val="black"/>
                    </a:solidFill>
                  </a:rPr>
                  <a:t>sampling interval</a:t>
                </a:r>
                <a:r>
                  <a:rPr lang="en-US" sz="2200" dirty="0">
                    <a:solidFill>
                      <a:prstClr val="black"/>
                    </a:solidFill>
                  </a:rPr>
                  <a:t>. The idealized sampling process generates the </a:t>
                </a:r>
                <a:r>
                  <a:rPr lang="en-US" sz="2200" dirty="0" smtClean="0">
                    <a:solidFill>
                      <a:prstClr val="black"/>
                    </a:solidFill>
                  </a:rPr>
                  <a:t>sequence:</a:t>
                </a:r>
                <a:endParaRPr lang="en-US" sz="2200" dirty="0">
                  <a:solidFill>
                    <a:prstClr val="black"/>
                  </a:solidFill>
                </a:endParaRPr>
              </a:p>
              <a:p>
                <a:pPr algn="ctr"/>
                <a:endParaRPr lang="en-US" sz="1000" i="1" dirty="0" smtClean="0">
                  <a:solidFill>
                    <a:prstClr val="black"/>
                  </a:solidFill>
                  <a:latin typeface="Cambria Math"/>
                </a:endParaRPr>
              </a:p>
              <a:p>
                <a:pPr algn="ctr"/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2200" i="1" dirty="0" smtClean="0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sz="2200" i="1" dirty="0" smtClean="0">
                            <a:solidFill>
                              <a:prstClr val="black"/>
                            </a:solidFill>
                            <a:latin typeface="Cambria Math"/>
                          </a:rPr>
                          <m:t>𝑓</m:t>
                        </m:r>
                        <m:d>
                          <m:dPr>
                            <m:ctrlPr>
                              <a:rPr lang="en-US" sz="2200" i="1" dirty="0" smtClean="0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2200" i="1" dirty="0" smtClean="0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𝑛</m:t>
                            </m:r>
                            <m:r>
                              <a:rPr lang="en-US" sz="2200" i="1" dirty="0" err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𝑇</m:t>
                            </m:r>
                          </m:e>
                        </m:d>
                      </m:e>
                    </m:d>
                    <m:r>
                      <a:rPr lang="en-US" sz="2200" i="1" dirty="0">
                        <a:solidFill>
                          <a:prstClr val="black"/>
                        </a:solidFill>
                        <a:latin typeface="Cambria Math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2200" i="1" dirty="0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sz="2200" i="1" dirty="0">
                            <a:solidFill>
                              <a:prstClr val="black"/>
                            </a:solidFill>
                            <a:latin typeface="Cambria Math"/>
                          </a:rPr>
                          <m:t>𝑓</m:t>
                        </m:r>
                        <m:d>
                          <m:dPr>
                            <m:ctrlPr>
                              <a:rPr lang="en-US" sz="2200" i="1" dirty="0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2200" i="1" dirty="0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0</m:t>
                            </m:r>
                          </m:e>
                        </m:d>
                        <m:r>
                          <a:rPr lang="en-US" sz="2200" i="1" dirty="0">
                            <a:solidFill>
                              <a:prstClr val="black"/>
                            </a:solidFill>
                            <a:latin typeface="Cambria Math"/>
                          </a:rPr>
                          <m:t>, </m:t>
                        </m:r>
                        <m:r>
                          <a:rPr lang="en-US" sz="2200" i="1" dirty="0">
                            <a:solidFill>
                              <a:prstClr val="black"/>
                            </a:solidFill>
                            <a:latin typeface="Cambria Math"/>
                          </a:rPr>
                          <m:t>𝑓</m:t>
                        </m:r>
                        <m:d>
                          <m:dPr>
                            <m:ctrlPr>
                              <a:rPr lang="en-US" sz="2200" i="1" dirty="0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2200" i="1" dirty="0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𝑇</m:t>
                            </m:r>
                          </m:e>
                        </m:d>
                        <m:r>
                          <a:rPr lang="en-US" sz="2200" i="1" dirty="0">
                            <a:solidFill>
                              <a:prstClr val="black"/>
                            </a:solidFill>
                            <a:latin typeface="Cambria Math"/>
                          </a:rPr>
                          <m:t>, </m:t>
                        </m:r>
                        <m:r>
                          <a:rPr lang="en-US" sz="2200" i="1" dirty="0">
                            <a:solidFill>
                              <a:prstClr val="black"/>
                            </a:solidFill>
                            <a:latin typeface="Cambria Math"/>
                          </a:rPr>
                          <m:t>𝑓</m:t>
                        </m:r>
                        <m:d>
                          <m:dPr>
                            <m:ctrlPr>
                              <a:rPr lang="en-US" sz="2200" i="1" dirty="0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2200" i="1" dirty="0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2</m:t>
                            </m:r>
                            <m:r>
                              <a:rPr lang="en-US" sz="2200" i="1" dirty="0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𝑇</m:t>
                            </m:r>
                          </m:e>
                        </m:d>
                        <m:r>
                          <a:rPr lang="en-US" sz="2200" i="1" dirty="0">
                            <a:solidFill>
                              <a:prstClr val="black"/>
                            </a:solidFill>
                            <a:latin typeface="Cambria Math"/>
                          </a:rPr>
                          <m:t>, . . . , </m:t>
                        </m:r>
                        <m:r>
                          <a:rPr lang="en-US" sz="2200" i="1" dirty="0">
                            <a:solidFill>
                              <a:prstClr val="black"/>
                            </a:solidFill>
                            <a:latin typeface="Cambria Math"/>
                          </a:rPr>
                          <m:t>𝑓</m:t>
                        </m:r>
                        <m:d>
                          <m:dPr>
                            <m:ctrlPr>
                              <a:rPr lang="en-US" sz="2200" i="1" dirty="0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2200" i="1" dirty="0" smtClean="0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𝑘</m:t>
                            </m:r>
                            <m:r>
                              <a:rPr lang="en-US" sz="2200" i="1" dirty="0" err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𝑇</m:t>
                            </m:r>
                          </m:e>
                        </m:d>
                        <m:r>
                          <a:rPr lang="en-US" sz="2200" i="1" dirty="0">
                            <a:solidFill>
                              <a:prstClr val="black"/>
                            </a:solidFill>
                            <a:latin typeface="Cambria Math"/>
                          </a:rPr>
                          <m:t>, . . . </m:t>
                        </m:r>
                      </m:e>
                    </m:d>
                    <m:r>
                      <a:rPr lang="en-US" sz="2200" i="1" dirty="0" smtClean="0">
                        <a:solidFill>
                          <a:prstClr val="black"/>
                        </a:solidFill>
                        <a:latin typeface="Cambria Math"/>
                      </a:rPr>
                      <m:t>.</m:t>
                    </m:r>
                  </m:oMath>
                </a14:m>
                <a:r>
                  <a:rPr lang="en-US" sz="2200" dirty="0">
                    <a:solidFill>
                      <a:prstClr val="black"/>
                    </a:solidFill>
                  </a:rPr>
                  <a:t> </a:t>
                </a:r>
                <a:endParaRPr lang="en-US" sz="2200" dirty="0" smtClean="0">
                  <a:solidFill>
                    <a:prstClr val="black"/>
                  </a:solidFill>
                </a:endParaRPr>
              </a:p>
              <a:p>
                <a:endParaRPr lang="en-US" sz="1100" dirty="0" smtClean="0">
                  <a:solidFill>
                    <a:prstClr val="black"/>
                  </a:solidFill>
                </a:endParaRPr>
              </a:p>
              <a:p>
                <a:r>
                  <a:rPr lang="en-US" sz="2200" dirty="0" smtClean="0">
                    <a:solidFill>
                      <a:prstClr val="black"/>
                    </a:solidFill>
                  </a:rPr>
                  <a:t>We </a:t>
                </a:r>
                <a:r>
                  <a:rPr lang="en-US" sz="2200" dirty="0">
                    <a:solidFill>
                      <a:prstClr val="black"/>
                    </a:solidFill>
                  </a:rPr>
                  <a:t>can take the </a:t>
                </a:r>
                <a14:m>
                  <m:oMath xmlns:m="http://schemas.openxmlformats.org/officeDocument/2006/math">
                    <m:r>
                      <a:rPr lang="en-US" sz="2200" i="1" dirty="0" smtClean="0">
                        <a:solidFill>
                          <a:prstClr val="black"/>
                        </a:solidFill>
                        <a:latin typeface="Cambria Math"/>
                      </a:rPr>
                      <m:t>𝑍</m:t>
                    </m:r>
                    <m:r>
                      <a:rPr lang="en-US" sz="2200" i="1" dirty="0" smtClean="0">
                        <a:solidFill>
                          <a:prstClr val="black"/>
                        </a:solidFill>
                        <a:latin typeface="Cambria Math"/>
                      </a:rPr>
                      <m:t>−</m:t>
                    </m:r>
                  </m:oMath>
                </a14:m>
                <a:r>
                  <a:rPr lang="en-US" sz="2200" dirty="0" smtClean="0">
                    <a:solidFill>
                      <a:prstClr val="black"/>
                    </a:solidFill>
                  </a:rPr>
                  <a:t>transform </a:t>
                </a:r>
                <a:r>
                  <a:rPr lang="en-US" sz="2200" dirty="0">
                    <a:solidFill>
                      <a:prstClr val="black"/>
                    </a:solidFill>
                  </a:rPr>
                  <a:t>of </a:t>
                </a:r>
                <a:r>
                  <a:rPr lang="en-US" sz="2200" dirty="0" smtClean="0">
                    <a:solidFill>
                      <a:prstClr val="black"/>
                    </a:solidFill>
                  </a:rPr>
                  <a:t> the </a:t>
                </a:r>
                <a:r>
                  <a:rPr lang="en-US" sz="2200" dirty="0">
                    <a:solidFill>
                      <a:prstClr val="black"/>
                    </a:solidFill>
                  </a:rPr>
                  <a:t>sequence </a:t>
                </a:r>
                <a:r>
                  <a:rPr lang="en-US" sz="2200" dirty="0" smtClean="0">
                    <a:solidFill>
                      <a:prstClr val="black"/>
                    </a:solidFill>
                  </a:rPr>
                  <a:t>as: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itchFamily="18" charset="0"/>
                          <a:ea typeface="Cambria Math" pitchFamily="18" charset="0"/>
                        </a:rPr>
                        <m:t>𝒵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i="1">
                              <a:solidFill>
                                <a:prstClr val="black"/>
                              </a:solidFill>
                              <a:latin typeface="Cambria Math"/>
                              <a:ea typeface="Cambria Math" pitchFamily="18" charset="0"/>
                            </a:rPr>
                          </m:ctrlPr>
                        </m:dPr>
                        <m:e>
                          <m: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𝑓</m:t>
                          </m:r>
                          <m: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(</m:t>
                          </m:r>
                          <m: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𝑛𝑇</m:t>
                          </m:r>
                          <m: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)</m:t>
                          </m:r>
                        </m:e>
                      </m:d>
                      <m:r>
                        <a:rPr lang="en-US" sz="2000" i="1">
                          <a:solidFill>
                            <a:prstClr val="black"/>
                          </a:solidFill>
                          <a:latin typeface="Cambria Math"/>
                          <a:ea typeface="Cambria Math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0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𝑛</m:t>
                          </m:r>
                          <m:r>
                            <a:rPr lang="en-US" sz="20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=0</m:t>
                          </m:r>
                        </m:sub>
                        <m:sup>
                          <m:r>
                            <a:rPr lang="en-US" sz="2000" i="1">
                              <a:solidFill>
                                <a:prstClr val="black"/>
                              </a:solidFill>
                              <a:latin typeface="Cambria Math"/>
                              <a:ea typeface="Cambria Math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en-US" sz="2000" i="1">
                                  <a:solidFill>
                                    <a:prstClr val="black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fPr>
                            <m:num>
                              <m:r>
                                <a:rPr lang="en-US" sz="2000" i="1" smtClean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𝑓</m:t>
                              </m:r>
                              <m:r>
                                <a:rPr lang="en-US" sz="2000" i="1" smtClean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(</m:t>
                              </m:r>
                              <m:r>
                                <a:rPr lang="en-US" sz="2000" i="1" smtClean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𝑛𝑇</m:t>
                              </m:r>
                              <m:r>
                                <a:rPr lang="en-US" sz="2000" i="1" smtClean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)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000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𝑧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𝑛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20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 </m:t>
                          </m:r>
                        </m:e>
                      </m:nary>
                      <m:r>
                        <a:rPr lang="en-US" sz="2000" i="1" smtClean="0">
                          <a:solidFill>
                            <a:prstClr val="black"/>
                          </a:solidFill>
                          <a:latin typeface="Cambria Math"/>
                        </a:rPr>
                        <m:t>.</m:t>
                      </m:r>
                    </m:oMath>
                  </m:oMathPara>
                </a14:m>
                <a:endParaRPr lang="en-US" sz="2200" b="1" dirty="0">
                  <a:solidFill>
                    <a:prstClr val="black"/>
                  </a:solidFill>
                </a:endParaRPr>
              </a:p>
              <a:p>
                <a:r>
                  <a:rPr lang="en-US" sz="2200" dirty="0">
                    <a:solidFill>
                      <a:prstClr val="black"/>
                    </a:solidFill>
                  </a:rPr>
                  <a:t>whenever the series converges. </a:t>
                </a: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174" y="1606792"/>
                <a:ext cx="8586065" cy="3706720"/>
              </a:xfrm>
              <a:prstGeom prst="rect">
                <a:avLst/>
              </a:prstGeom>
              <a:blipFill rotWithShape="1">
                <a:blip r:embed="rId5"/>
                <a:stretch>
                  <a:fillRect l="-923" t="-987" b="-14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4" name="Ink 3"/>
              <p14:cNvContentPartPr/>
              <p14:nvPr/>
            </p14:nvContentPartPr>
            <p14:xfrm>
              <a:off x="1905120" y="2676240"/>
              <a:ext cx="8982360" cy="353448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895760" y="2666880"/>
                <a:ext cx="9001080" cy="355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5" name="Ink 4"/>
              <p14:cNvContentPartPr/>
              <p14:nvPr/>
            </p14:nvContentPartPr>
            <p14:xfrm>
              <a:off x="1171440" y="5105160"/>
              <a:ext cx="10020960" cy="167688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162080" y="5095800"/>
                <a:ext cx="10039680" cy="1695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95717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83298" name="Rectangle 2"/>
              <p:cNvSpPr>
                <a:spLocks noChangeArrowheads="1"/>
              </p:cNvSpPr>
              <p:nvPr/>
            </p:nvSpPr>
            <p:spPr bwMode="auto">
              <a:xfrm>
                <a:off x="107174" y="553792"/>
                <a:ext cx="11973209" cy="609170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 sz="2400" dirty="0" smtClean="0">
                    <a:solidFill>
                      <a:prstClr val="black"/>
                    </a:solidFill>
                  </a:rPr>
                  <a:t>The signal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prstClr val="black"/>
                        </a:solidFill>
                        <a:latin typeface="Cambria Math"/>
                      </a:rPr>
                      <m:t>𝑓</m:t>
                    </m:r>
                    <m:r>
                      <a:rPr lang="en-US" sz="2400" i="1" dirty="0" smtClean="0">
                        <a:solidFill>
                          <a:prstClr val="black"/>
                        </a:solidFill>
                        <a:latin typeface="Cambria Math"/>
                      </a:rPr>
                      <m:t>(</m:t>
                    </m:r>
                    <m:r>
                      <a:rPr lang="en-US" sz="2400" i="1" dirty="0" smtClean="0">
                        <a:solidFill>
                          <a:prstClr val="black"/>
                        </a:solidFill>
                        <a:latin typeface="Cambria Math"/>
                      </a:rPr>
                      <m:t>𝑡</m:t>
                    </m:r>
                    <m:r>
                      <a:rPr lang="en-US" sz="2400" i="1" dirty="0" smtClean="0">
                        <a:solidFill>
                          <a:prstClr val="black"/>
                        </a:solidFill>
                        <a:latin typeface="Cambria Math"/>
                      </a:rPr>
                      <m:t>)=</m:t>
                    </m:r>
                    <m:sSup>
                      <m:sSupPr>
                        <m:ctrlPr>
                          <a:rPr lang="en-US" sz="2400" i="1" dirty="0" smtClean="0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US" sz="2400" i="1" dirty="0" smtClean="0">
                            <a:solidFill>
                              <a:prstClr val="black"/>
                            </a:solidFill>
                            <a:latin typeface="Cambria Math"/>
                          </a:rPr>
                          <m:t>𝑒</m:t>
                        </m:r>
                      </m:e>
                      <m:sup>
                        <m:r>
                          <a:rPr lang="en-US" sz="2400" i="1" dirty="0" smtClean="0">
                            <a:solidFill>
                              <a:prstClr val="black"/>
                            </a:solidFill>
                            <a:latin typeface="Cambria Math"/>
                          </a:rPr>
                          <m:t>−</m:t>
                        </m:r>
                        <m:r>
                          <a:rPr lang="en-US" sz="2400" i="1" dirty="0" smtClean="0">
                            <a:solidFill>
                              <a:prstClr val="black"/>
                            </a:solidFill>
                            <a:latin typeface="Cambria Math"/>
                          </a:rPr>
                          <m:t>𝑡</m:t>
                        </m:r>
                      </m:sup>
                    </m:sSup>
                    <m:r>
                      <a:rPr lang="en-US" sz="2400" i="1" dirty="0" smtClean="0">
                        <a:solidFill>
                          <a:prstClr val="black"/>
                        </a:solidFill>
                        <a:latin typeface="Cambria Math"/>
                      </a:rPr>
                      <m:t>𝑢</m:t>
                    </m:r>
                    <m:r>
                      <a:rPr lang="en-US" sz="2400" i="1" dirty="0">
                        <a:solidFill>
                          <a:prstClr val="black"/>
                        </a:solidFill>
                        <a:latin typeface="Cambria Math"/>
                      </a:rPr>
                      <m:t>(</m:t>
                    </m:r>
                    <m:r>
                      <a:rPr lang="en-US" sz="2400" i="1" dirty="0">
                        <a:solidFill>
                          <a:prstClr val="black"/>
                        </a:solidFill>
                        <a:latin typeface="Cambria Math"/>
                      </a:rPr>
                      <m:t>𝑡</m:t>
                    </m:r>
                    <m:r>
                      <a:rPr lang="en-US" sz="2400" i="1" dirty="0">
                        <a:solidFill>
                          <a:prstClr val="black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prstClr val="black"/>
                    </a:solidFill>
                  </a:rPr>
                  <a:t> is sampled at intervals </a:t>
                </a:r>
                <a:r>
                  <a:rPr lang="en-US" sz="2400" i="1" dirty="0">
                    <a:solidFill>
                      <a:prstClr val="black"/>
                    </a:solidFill>
                  </a:rPr>
                  <a:t>T</a:t>
                </a:r>
                <a:r>
                  <a:rPr lang="en-US" sz="2400" dirty="0">
                    <a:solidFill>
                      <a:prstClr val="black"/>
                    </a:solidFill>
                  </a:rPr>
                  <a:t>. What is the </a:t>
                </a:r>
                <a:r>
                  <a:rPr lang="en-US" sz="2400" i="1" dirty="0">
                    <a:solidFill>
                      <a:prstClr val="black"/>
                    </a:solidFill>
                  </a:rPr>
                  <a:t>z </a:t>
                </a:r>
                <a:r>
                  <a:rPr lang="en-US" sz="2400" dirty="0">
                    <a:solidFill>
                      <a:prstClr val="black"/>
                    </a:solidFill>
                  </a:rPr>
                  <a:t>transform of the resulting</a:t>
                </a:r>
              </a:p>
              <a:p>
                <a:r>
                  <a:rPr lang="en-US" sz="2400" dirty="0">
                    <a:solidFill>
                      <a:prstClr val="black"/>
                    </a:solidFill>
                  </a:rPr>
                  <a:t>sequence of samples</a:t>
                </a:r>
                <a:r>
                  <a:rPr lang="en-US" sz="2400" dirty="0" smtClean="0">
                    <a:solidFill>
                      <a:prstClr val="black"/>
                    </a:solidFill>
                  </a:rPr>
                  <a:t>?</a:t>
                </a:r>
              </a:p>
              <a:p>
                <a:r>
                  <a:rPr lang="en-US" sz="2400" b="1" dirty="0" smtClean="0">
                    <a:solidFill>
                      <a:srgbClr val="0070C0"/>
                    </a:solidFill>
                  </a:rPr>
                  <a:t>Solution:</a:t>
                </a:r>
                <a:r>
                  <a:rPr lang="en-US" sz="2400" b="1" dirty="0" smtClean="0">
                    <a:solidFill>
                      <a:prstClr val="black"/>
                    </a:solidFill>
                  </a:rPr>
                  <a:t> </a:t>
                </a:r>
                <a:r>
                  <a:rPr lang="en-US" sz="2400" dirty="0">
                    <a:solidFill>
                      <a:prstClr val="black"/>
                    </a:solidFill>
                  </a:rPr>
                  <a:t>Sampling the causal function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prstClr val="black"/>
                        </a:solidFill>
                        <a:latin typeface="Cambria Math"/>
                      </a:rPr>
                      <m:t>𝑓</m:t>
                    </m:r>
                    <m:r>
                      <a:rPr lang="en-US" sz="2400" i="1" dirty="0" smtClean="0">
                        <a:solidFill>
                          <a:prstClr val="black"/>
                        </a:solidFill>
                        <a:latin typeface="Cambria Math"/>
                      </a:rPr>
                      <m:t>(</m:t>
                    </m:r>
                    <m:r>
                      <a:rPr lang="en-US" sz="2400" i="1" dirty="0" smtClean="0">
                        <a:solidFill>
                          <a:prstClr val="black"/>
                        </a:solidFill>
                        <a:latin typeface="Cambria Math"/>
                      </a:rPr>
                      <m:t>𝑡</m:t>
                    </m:r>
                    <m:r>
                      <a:rPr lang="en-US" sz="2400" i="1" dirty="0">
                        <a:solidFill>
                          <a:prstClr val="black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prstClr val="black"/>
                    </a:solidFill>
                  </a:rPr>
                  <a:t> generates the </a:t>
                </a:r>
                <a:r>
                  <a:rPr lang="en-US" sz="2400" dirty="0" smtClean="0">
                    <a:solidFill>
                      <a:prstClr val="black"/>
                    </a:solidFill>
                  </a:rPr>
                  <a:t>sequence:</a:t>
                </a:r>
                <a:endParaRPr lang="en-US" sz="2400" dirty="0">
                  <a:solidFill>
                    <a:prstClr val="black"/>
                  </a:solidFill>
                </a:endParaRPr>
              </a:p>
              <a:p>
                <a:endParaRPr lang="de-DE" sz="1600" i="1" dirty="0" smtClean="0">
                  <a:solidFill>
                    <a:prstClr val="black"/>
                  </a:solidFill>
                  <a:latin typeface="Cambria Math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i="1" dirty="0" smtClean="0">
                          <a:solidFill>
                            <a:prstClr val="black"/>
                          </a:solidFill>
                          <a:latin typeface="Cambria Math"/>
                        </a:rPr>
                        <m:t>{</m:t>
                      </m:r>
                      <m:r>
                        <a:rPr lang="de-DE" sz="2400" i="1" dirty="0" smtClean="0">
                          <a:solidFill>
                            <a:prstClr val="black"/>
                          </a:solidFill>
                          <a:latin typeface="Cambria Math"/>
                        </a:rPr>
                        <m:t>𝑓</m:t>
                      </m:r>
                      <m:r>
                        <a:rPr lang="de-DE" sz="2400" i="1" dirty="0" smtClean="0">
                          <a:solidFill>
                            <a:prstClr val="black"/>
                          </a:solidFill>
                          <a:latin typeface="Cambria Math"/>
                        </a:rPr>
                        <m:t>(</m:t>
                      </m:r>
                      <m:r>
                        <a:rPr lang="en-US" sz="2400" i="1" dirty="0" smtClean="0">
                          <a:solidFill>
                            <a:prstClr val="black"/>
                          </a:solidFill>
                          <a:latin typeface="Cambria Math"/>
                        </a:rPr>
                        <m:t>𝑛</m:t>
                      </m:r>
                      <m:r>
                        <a:rPr lang="de-DE" sz="2400" i="1" dirty="0" smtClean="0">
                          <a:solidFill>
                            <a:prstClr val="black"/>
                          </a:solidFill>
                          <a:latin typeface="Cambria Math"/>
                        </a:rPr>
                        <m:t>𝑇</m:t>
                      </m:r>
                      <m:r>
                        <a:rPr lang="de-DE" sz="2400" i="1" dirty="0" smtClean="0">
                          <a:solidFill>
                            <a:prstClr val="black"/>
                          </a:solidFill>
                          <a:latin typeface="Cambria Math"/>
                        </a:rPr>
                        <m:t>)} = { </m:t>
                      </m:r>
                      <m:r>
                        <a:rPr lang="de-DE" sz="2400" i="1" dirty="0" smtClean="0">
                          <a:solidFill>
                            <a:prstClr val="black"/>
                          </a:solidFill>
                          <a:latin typeface="Cambria Math"/>
                        </a:rPr>
                        <m:t>𝑓</m:t>
                      </m:r>
                      <m:r>
                        <a:rPr lang="de-DE" sz="2400" i="1" dirty="0" smtClean="0">
                          <a:solidFill>
                            <a:prstClr val="black"/>
                          </a:solidFill>
                          <a:latin typeface="Cambria Math"/>
                        </a:rPr>
                        <m:t>(0), </m:t>
                      </m:r>
                      <m:r>
                        <a:rPr lang="de-DE" sz="2400" i="1" dirty="0" smtClean="0">
                          <a:solidFill>
                            <a:prstClr val="black"/>
                          </a:solidFill>
                          <a:latin typeface="Cambria Math"/>
                        </a:rPr>
                        <m:t>𝑓</m:t>
                      </m:r>
                      <m:r>
                        <a:rPr lang="de-DE" sz="2400" i="1" dirty="0" smtClean="0">
                          <a:solidFill>
                            <a:prstClr val="black"/>
                          </a:solidFill>
                          <a:latin typeface="Cambria Math"/>
                        </a:rPr>
                        <m:t>(</m:t>
                      </m:r>
                      <m:r>
                        <a:rPr lang="de-DE" sz="2400" i="1" dirty="0" smtClean="0">
                          <a:solidFill>
                            <a:prstClr val="black"/>
                          </a:solidFill>
                          <a:latin typeface="Cambria Math"/>
                        </a:rPr>
                        <m:t>𝑇</m:t>
                      </m:r>
                      <m:r>
                        <a:rPr lang="de-DE" sz="2400" i="1" dirty="0" smtClean="0">
                          <a:solidFill>
                            <a:prstClr val="black"/>
                          </a:solidFill>
                          <a:latin typeface="Cambria Math"/>
                        </a:rPr>
                        <m:t>), </m:t>
                      </m:r>
                      <m:r>
                        <a:rPr lang="de-DE" sz="2400" i="1" dirty="0" smtClean="0">
                          <a:solidFill>
                            <a:prstClr val="black"/>
                          </a:solidFill>
                          <a:latin typeface="Cambria Math"/>
                        </a:rPr>
                        <m:t>𝑓</m:t>
                      </m:r>
                      <m:r>
                        <a:rPr lang="de-DE" sz="2400" i="1" dirty="0" smtClean="0">
                          <a:solidFill>
                            <a:prstClr val="black"/>
                          </a:solidFill>
                          <a:latin typeface="Cambria Math"/>
                        </a:rPr>
                        <m:t>(2</m:t>
                      </m:r>
                      <m:r>
                        <a:rPr lang="de-DE" sz="2400" i="1" dirty="0" smtClean="0">
                          <a:solidFill>
                            <a:prstClr val="black"/>
                          </a:solidFill>
                          <a:latin typeface="Cambria Math"/>
                        </a:rPr>
                        <m:t>𝑇</m:t>
                      </m:r>
                      <m:r>
                        <a:rPr lang="de-DE" sz="2400" i="1" dirty="0" smtClean="0">
                          <a:solidFill>
                            <a:prstClr val="black"/>
                          </a:solidFill>
                          <a:latin typeface="Cambria Math"/>
                        </a:rPr>
                        <m:t>), . . . , </m:t>
                      </m:r>
                      <m:r>
                        <a:rPr lang="de-DE" sz="2400" i="1" dirty="0" smtClean="0">
                          <a:solidFill>
                            <a:prstClr val="black"/>
                          </a:solidFill>
                          <a:latin typeface="Cambria Math"/>
                        </a:rPr>
                        <m:t>𝑓</m:t>
                      </m:r>
                      <m:r>
                        <a:rPr lang="de-DE" sz="2400" i="1" dirty="0" smtClean="0">
                          <a:solidFill>
                            <a:prstClr val="black"/>
                          </a:solidFill>
                          <a:latin typeface="Cambria Math"/>
                        </a:rPr>
                        <m:t>(</m:t>
                      </m:r>
                      <m:r>
                        <a:rPr lang="en-US" sz="2400" i="1" dirty="0" smtClean="0">
                          <a:solidFill>
                            <a:prstClr val="black"/>
                          </a:solidFill>
                          <a:latin typeface="Cambria Math"/>
                        </a:rPr>
                        <m:t>𝑘</m:t>
                      </m:r>
                      <m:r>
                        <a:rPr lang="de-DE" sz="2400" i="1" dirty="0" smtClean="0">
                          <a:solidFill>
                            <a:prstClr val="black"/>
                          </a:solidFill>
                          <a:latin typeface="Cambria Math"/>
                        </a:rPr>
                        <m:t>𝑇</m:t>
                      </m:r>
                      <m:r>
                        <a:rPr lang="de-DE" sz="2400" i="1" dirty="0" smtClean="0">
                          <a:solidFill>
                            <a:prstClr val="black"/>
                          </a:solidFill>
                          <a:latin typeface="Cambria Math"/>
                        </a:rPr>
                        <m:t>), . . . }</m:t>
                      </m:r>
                    </m:oMath>
                  </m:oMathPara>
                </a14:m>
                <a:endParaRPr lang="de-DE" sz="2400" dirty="0">
                  <a:solidFill>
                    <a:prstClr val="black"/>
                  </a:solidFill>
                </a:endParaRPr>
              </a:p>
              <a:p>
                <a:endParaRPr lang="en-US" sz="2400" i="1" dirty="0" smtClean="0">
                  <a:solidFill>
                    <a:prstClr val="black"/>
                  </a:solidFill>
                  <a:latin typeface="Cambria Math"/>
                </a:endParaRPr>
              </a:p>
              <a:p>
                <a:pPr algn="ctr"/>
                <a:r>
                  <a:rPr lang="en-US" sz="2400" i="1" dirty="0">
                    <a:solidFill>
                      <a:prstClr val="black"/>
                    </a:solidFill>
                    <a:latin typeface="Cambria Math"/>
                  </a:rPr>
                  <a:t> </a:t>
                </a:r>
                <a:r>
                  <a:rPr lang="en-US" sz="2400" i="1" dirty="0" smtClean="0">
                    <a:solidFill>
                      <a:prstClr val="black"/>
                    </a:solidFill>
                    <a:latin typeface="Cambria Math"/>
                  </a:rPr>
                  <a:t> 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prstClr val="black"/>
                        </a:solidFill>
                        <a:latin typeface="Cambria Math"/>
                      </a:rPr>
                      <m:t>          = </m:t>
                    </m:r>
                    <m:d>
                      <m:dPr>
                        <m:begChr m:val="{"/>
                        <m:endChr m:val="}"/>
                        <m:ctrlPr>
                          <a:rPr lang="en-US" sz="2400" i="1" dirty="0" smtClean="0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i="1" dirty="0" smtClean="0">
                            <a:solidFill>
                              <a:prstClr val="black"/>
                            </a:solidFill>
                            <a:latin typeface="Cambria Math"/>
                          </a:rPr>
                          <m:t>1,</m:t>
                        </m:r>
                        <m:sSup>
                          <m:sSupPr>
                            <m:ctrlPr>
                              <a:rPr lang="en-US" sz="2400" i="1" dirty="0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sz="2400" i="1" dirty="0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400" i="1" dirty="0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−</m:t>
                            </m:r>
                            <m:r>
                              <a:rPr lang="en-US" sz="2400" i="1" dirty="0" smtClean="0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𝑇</m:t>
                            </m:r>
                          </m:sup>
                        </m:sSup>
                        <m:r>
                          <a:rPr lang="en-US" sz="2400" i="1" dirty="0" smtClean="0">
                            <a:solidFill>
                              <a:prstClr val="black"/>
                            </a:solidFill>
                            <a:latin typeface="Cambria Math"/>
                          </a:rPr>
                          <m:t>,</m:t>
                        </m:r>
                        <m:sSup>
                          <m:sSupPr>
                            <m:ctrlPr>
                              <a:rPr lang="en-US" sz="2400" i="1" dirty="0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sz="2400" i="1" dirty="0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400" i="1" dirty="0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−</m:t>
                            </m:r>
                            <m:r>
                              <a:rPr lang="en-US" sz="2400" i="1" dirty="0" smtClean="0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2</m:t>
                            </m:r>
                            <m:r>
                              <a:rPr lang="en-US" sz="2400" i="1" dirty="0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𝑇</m:t>
                            </m:r>
                          </m:sup>
                        </m:sSup>
                        <m:r>
                          <a:rPr lang="en-US" sz="2400" i="1" dirty="0" smtClean="0">
                            <a:solidFill>
                              <a:prstClr val="black"/>
                            </a:solidFill>
                            <a:latin typeface="Cambria Math"/>
                          </a:rPr>
                          <m:t>,</m:t>
                        </m:r>
                        <m:sSup>
                          <m:sSupPr>
                            <m:ctrlPr>
                              <a:rPr lang="en-US" sz="2400" i="1" dirty="0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sz="2400" i="1" dirty="0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400" i="1" dirty="0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−</m:t>
                            </m:r>
                            <m:r>
                              <a:rPr lang="en-US" sz="2400" i="1" dirty="0" smtClean="0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3</m:t>
                            </m:r>
                            <m:r>
                              <a:rPr lang="en-US" sz="2400" i="1" dirty="0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𝑇</m:t>
                            </m:r>
                          </m:sup>
                        </m:sSup>
                        <m:r>
                          <a:rPr lang="en-US" sz="2400" i="1" dirty="0" smtClean="0">
                            <a:solidFill>
                              <a:prstClr val="black"/>
                            </a:solidFill>
                            <a:latin typeface="Cambria Math"/>
                          </a:rPr>
                          <m:t>, . . . ,</m:t>
                        </m:r>
                        <m:sSup>
                          <m:sSupPr>
                            <m:ctrlPr>
                              <a:rPr lang="en-US" sz="2400" i="1" dirty="0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sz="2400" i="1" dirty="0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400" i="1" dirty="0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−</m:t>
                            </m:r>
                            <m:r>
                              <a:rPr lang="en-US" sz="2400" i="1" dirty="0" smtClean="0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𝑘</m:t>
                            </m:r>
                            <m:r>
                              <a:rPr lang="en-US" sz="2400" i="1" dirty="0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𝑇</m:t>
                            </m:r>
                          </m:sup>
                        </m:sSup>
                        <m:r>
                          <a:rPr lang="en-US" sz="2400" i="1" dirty="0">
                            <a:solidFill>
                              <a:prstClr val="black"/>
                            </a:solidFill>
                            <a:latin typeface="Cambria Math"/>
                          </a:rPr>
                          <m:t>, . . . </m:t>
                        </m:r>
                      </m:e>
                    </m:d>
                    <m:r>
                      <a:rPr lang="en-US" sz="2400" i="1" dirty="0" smtClean="0">
                        <a:solidFill>
                          <a:prstClr val="black"/>
                        </a:solidFill>
                        <a:latin typeface="Cambria Math"/>
                      </a:rPr>
                      <m:t>.</m:t>
                    </m:r>
                  </m:oMath>
                </a14:m>
                <a:endParaRPr lang="en-US" sz="2200" dirty="0" smtClean="0">
                  <a:solidFill>
                    <a:prstClr val="black"/>
                  </a:solidFill>
                </a:endParaRPr>
              </a:p>
              <a:p>
                <a:endParaRPr lang="en-US" sz="2200" dirty="0" smtClean="0">
                  <a:solidFill>
                    <a:prstClr val="black"/>
                  </a:solidFill>
                </a:endParaRPr>
              </a:p>
              <a:p>
                <a:r>
                  <a:rPr lang="en-US" sz="2200" dirty="0" smtClean="0">
                    <a:solidFill>
                      <a:prstClr val="black"/>
                    </a:solidFill>
                  </a:rPr>
                  <a:t>Thus, the </a:t>
                </a:r>
                <a14:m>
                  <m:oMath xmlns:m="http://schemas.openxmlformats.org/officeDocument/2006/math">
                    <m:r>
                      <a:rPr lang="en-US" sz="2200" i="1" dirty="0">
                        <a:solidFill>
                          <a:prstClr val="black"/>
                        </a:solidFill>
                        <a:latin typeface="Cambria Math"/>
                      </a:rPr>
                      <m:t>𝑍</m:t>
                    </m:r>
                    <m:r>
                      <a:rPr lang="en-US" sz="2200" i="1" dirty="0">
                        <a:solidFill>
                          <a:prstClr val="black"/>
                        </a:solidFill>
                        <a:latin typeface="Cambria Math"/>
                      </a:rPr>
                      <m:t>−</m:t>
                    </m:r>
                  </m:oMath>
                </a14:m>
                <a:r>
                  <a:rPr lang="en-US" sz="2200" dirty="0">
                    <a:solidFill>
                      <a:prstClr val="black"/>
                    </a:solidFill>
                  </a:rPr>
                  <a:t>transform </a:t>
                </a:r>
                <a:r>
                  <a:rPr lang="en-US" sz="2200" dirty="0" smtClean="0">
                    <a:solidFill>
                      <a:prstClr val="black"/>
                    </a:solidFill>
                  </a:rPr>
                  <a:t>is given as:</a:t>
                </a:r>
                <a:endParaRPr lang="en-US" sz="2200" dirty="0">
                  <a:solidFill>
                    <a:prstClr val="black"/>
                  </a:solidFill>
                </a:endParaRPr>
              </a:p>
              <a:p>
                <a:endParaRPr lang="en-US" sz="2000" i="1" dirty="0" smtClean="0">
                  <a:solidFill>
                    <a:prstClr val="black"/>
                  </a:solidFill>
                  <a:latin typeface="Cambria Math" pitchFamily="18" charset="0"/>
                  <a:ea typeface="Cambria Math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solidFill>
                            <a:prstClr val="black"/>
                          </a:solidFill>
                          <a:latin typeface="Cambria Math" pitchFamily="18" charset="0"/>
                          <a:ea typeface="Cambria Math" pitchFamily="18" charset="0"/>
                        </a:rPr>
                        <m:t>𝒵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000" i="1">
                              <a:solidFill>
                                <a:prstClr val="black"/>
                              </a:solidFill>
                              <a:latin typeface="Cambria Math"/>
                              <a:ea typeface="Cambria Math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𝑓</m:t>
                          </m:r>
                          <m:r>
                            <a:rPr lang="en-US" sz="20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(</m:t>
                          </m:r>
                          <m:r>
                            <a:rPr lang="en-US" sz="20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𝑛𝑇</m:t>
                          </m:r>
                          <m:r>
                            <a:rPr lang="en-US" sz="20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)</m:t>
                          </m:r>
                        </m:e>
                      </m:d>
                      <m:r>
                        <a:rPr lang="en-US" sz="2000" i="1">
                          <a:solidFill>
                            <a:prstClr val="black"/>
                          </a:solidFill>
                          <a:latin typeface="Cambria Math"/>
                          <a:ea typeface="Cambria Math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0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𝑛</m:t>
                          </m:r>
                          <m:r>
                            <a:rPr lang="en-US" sz="20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=0</m:t>
                          </m:r>
                        </m:sub>
                        <m:sup>
                          <m:r>
                            <a:rPr lang="en-US" sz="2000" i="1">
                              <a:solidFill>
                                <a:prstClr val="black"/>
                              </a:solidFill>
                              <a:latin typeface="Cambria Math"/>
                              <a:ea typeface="Cambria Math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en-US" sz="2000" i="1">
                                  <a:solidFill>
                                    <a:prstClr val="black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𝑓</m:t>
                              </m:r>
                              <m:r>
                                <a:rPr lang="en-US" sz="20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(</m:t>
                              </m:r>
                              <m:r>
                                <a:rPr lang="en-US" sz="20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𝑛𝑇</m:t>
                              </m:r>
                              <m:r>
                                <a:rPr lang="en-US" sz="20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)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000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𝑧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𝑛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20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 </m:t>
                          </m:r>
                        </m:e>
                      </m:nary>
                      <m:r>
                        <a:rPr lang="en-US" sz="2000" i="1">
                          <a:solidFill>
                            <a:prstClr val="black"/>
                          </a:solidFill>
                          <a:latin typeface="Cambria Math"/>
                          <a:ea typeface="Cambria Math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0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𝑛</m:t>
                          </m:r>
                          <m:r>
                            <a:rPr lang="en-US" sz="20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=0</m:t>
                          </m:r>
                        </m:sub>
                        <m:sup>
                          <m:r>
                            <a:rPr lang="en-US" sz="2000" i="1">
                              <a:solidFill>
                                <a:prstClr val="black"/>
                              </a:solidFill>
                              <a:latin typeface="Cambria Math"/>
                              <a:ea typeface="Cambria Math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en-US" sz="2000" i="1">
                                  <a:solidFill>
                                    <a:prstClr val="black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000" i="1" dirty="0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 dirty="0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000" i="1" dirty="0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  <m:t>−</m:t>
                                  </m:r>
                                  <m:r>
                                    <a:rPr lang="en-US" sz="2000" i="1" dirty="0" smtClean="0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  <m:t>𝑛</m:t>
                                  </m:r>
                                  <m:r>
                                    <a:rPr lang="en-US" sz="2000" i="1" dirty="0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  <m:t>𝑇</m:t>
                                  </m:r>
                                </m:sup>
                              </m:sSup>
                            </m:num>
                            <m:den>
                              <m:sSup>
                                <m:sSupPr>
                                  <m:ctrlPr>
                                    <a:rPr lang="en-US" sz="2000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𝑧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𝑛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 </m:t>
                          </m:r>
                        </m:e>
                      </m:nary>
                      <m:r>
                        <a:rPr lang="en-US" sz="2000" i="1">
                          <a:solidFill>
                            <a:prstClr val="black"/>
                          </a:solidFill>
                          <a:latin typeface="Cambria Math"/>
                          <a:ea typeface="Cambria Math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0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𝑛</m:t>
                          </m:r>
                          <m:r>
                            <a:rPr lang="en-US" sz="20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=0</m:t>
                          </m:r>
                        </m:sub>
                        <m:sup>
                          <m:r>
                            <a:rPr lang="en-US" sz="2000" i="1">
                              <a:solidFill>
                                <a:prstClr val="black"/>
                              </a:solidFill>
                              <a:latin typeface="Cambria Math"/>
                              <a:ea typeface="Cambria Math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sz="2000" i="1" dirty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000" i="1">
                                          <a:solidFill>
                                            <a:prstClr val="black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000" i="1" smtClean="0">
                                          <a:solidFill>
                                            <a:prstClr val="black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sz="2000" i="1" smtClean="0">
                                          <a:solidFill>
                                            <a:prstClr val="black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𝑧</m:t>
                                      </m:r>
                                      <m:sSup>
                                        <m:sSupPr>
                                          <m:ctrlPr>
                                            <a:rPr lang="en-US" sz="2000" i="1" dirty="0">
                                              <a:solidFill>
                                                <a:prstClr val="black"/>
                                              </a:solidFill>
                                              <a:latin typeface="Cambria Math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000" i="1" dirty="0">
                                              <a:solidFill>
                                                <a:prstClr val="black"/>
                                              </a:solidFill>
                                              <a:latin typeface="Cambria Math"/>
                                            </a:rPr>
                                            <m:t>𝑒</m:t>
                                          </m:r>
                                        </m:e>
                                        <m:sup>
                                          <m:r>
                                            <a:rPr lang="en-US" sz="2000" i="1" dirty="0">
                                              <a:solidFill>
                                                <a:prstClr val="black"/>
                                              </a:solidFill>
                                              <a:latin typeface="Cambria Math"/>
                                            </a:rPr>
                                            <m:t>𝑇</m:t>
                                          </m:r>
                                        </m:sup>
                                      </m:sSup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2000" i="1" dirty="0" smtClean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𝑛</m:t>
                              </m:r>
                            </m:sup>
                          </m:sSup>
                        </m:e>
                      </m:nary>
                      <m:r>
                        <a:rPr lang="en-US" sz="2000" i="1" smtClean="0">
                          <a:solidFill>
                            <a:prstClr val="black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1−</m:t>
                          </m:r>
                          <m:sSup>
                            <m:sSupPr>
                              <m:ctrlPr>
                                <a:rPr lang="en-US" sz="2000" i="1" smtClean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sz="2000" i="1" smtClean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(</m:t>
                              </m:r>
                              <m:r>
                                <a:rPr lang="en-US" sz="2000" i="1">
                                  <a:solidFill>
                                    <a:prstClr val="black"/>
                                  </a:solidFill>
                                  <a:latin typeface="Cambria Math"/>
                                  <a:ea typeface="Cambria Math"/>
                                </a:rPr>
                                <m:t>𝑧</m:t>
                              </m:r>
                              <m:sSup>
                                <m:sSupPr>
                                  <m:ctrlPr>
                                    <a:rPr lang="en-US" sz="2000" i="1" dirty="0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 dirty="0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000" i="1" dirty="0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2000" i="1" smtClean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2000" i="1" smtClean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−1</m:t>
                              </m:r>
                            </m:sup>
                          </m:sSup>
                        </m:den>
                      </m:f>
                      <m:r>
                        <a:rPr lang="en-US" sz="2000" i="1">
                          <a:solidFill>
                            <a:prstClr val="black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𝑧</m:t>
                          </m:r>
                        </m:num>
                        <m:den>
                          <m: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𝑧</m:t>
                          </m:r>
                          <m:r>
                            <a:rPr lang="en-US" sz="20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000" i="1" dirty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sz="2000" i="1" dirty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i="1" dirty="0" smtClean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sz="2000" i="1" dirty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𝑇</m:t>
                              </m:r>
                            </m:sup>
                          </m:sSup>
                        </m:den>
                      </m:f>
                      <m:r>
                        <a:rPr lang="en-US" sz="2000" i="1" smtClean="0">
                          <a:solidFill>
                            <a:prstClr val="black"/>
                          </a:solidFill>
                          <a:latin typeface="Cambria Math"/>
                        </a:rPr>
                        <m:t>,    (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000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𝑧</m:t>
                          </m:r>
                        </m:e>
                      </m:d>
                      <m:r>
                        <a:rPr lang="en-US" sz="2000" i="1" smtClean="0">
                          <a:solidFill>
                            <a:prstClr val="black"/>
                          </a:solidFill>
                          <a:latin typeface="Cambria Math"/>
                        </a:rPr>
                        <m:t>&gt;</m:t>
                      </m:r>
                      <m:sSup>
                        <m:sSupPr>
                          <m:ctrlPr>
                            <a:rPr lang="en-US" sz="2000" i="1" dirty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000" i="1" dirty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sz="2000" i="1" dirty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−</m:t>
                          </m:r>
                          <m:r>
                            <a:rPr lang="en-US" sz="2000" i="1" dirty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𝑇</m:t>
                          </m:r>
                        </m:sup>
                      </m:sSup>
                      <m:r>
                        <a:rPr lang="en-US" sz="2000" i="1" smtClean="0">
                          <a:solidFill>
                            <a:prstClr val="black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22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183298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7174" y="553792"/>
                <a:ext cx="11973209" cy="6091706"/>
              </a:xfrm>
              <a:prstGeom prst="rect">
                <a:avLst/>
              </a:prstGeom>
              <a:blipFill rotWithShape="1">
                <a:blip r:embed="rId2"/>
                <a:stretch>
                  <a:fillRect l="-815" t="-801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3299" name="Rectangle 3"/>
          <p:cNvSpPr>
            <a:spLocks noGrp="1" noChangeArrowheads="1"/>
          </p:cNvSpPr>
          <p:nvPr>
            <p:ph type="title"/>
          </p:nvPr>
        </p:nvSpPr>
        <p:spPr>
          <a:xfrm>
            <a:off x="107174" y="0"/>
            <a:ext cx="10515600" cy="626548"/>
          </a:xfrm>
        </p:spPr>
        <p:txBody>
          <a:bodyPr>
            <a:noAutofit/>
          </a:bodyPr>
          <a:lstStyle/>
          <a:p>
            <a:r>
              <a:rPr lang="en-US" sz="2800" b="1" dirty="0" smtClean="0">
                <a:solidFill>
                  <a:srgbClr val="0070C0"/>
                </a:solidFill>
                <a:latin typeface="+mn-lt"/>
              </a:rPr>
              <a:t>Example:</a:t>
            </a:r>
            <a:endParaRPr lang="en-US" altLang="zh-TW" sz="2700" b="1" dirty="0">
              <a:solidFill>
                <a:srgbClr val="0070C0"/>
              </a:solidFill>
              <a:latin typeface="+mn-lt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876240" y="5419440"/>
              <a:ext cx="360" cy="36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60400" y="5356080"/>
                <a:ext cx="3204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" name="Ink 2"/>
              <p14:cNvContentPartPr/>
              <p14:nvPr/>
            </p14:nvContentPartPr>
            <p14:xfrm>
              <a:off x="876240" y="5419440"/>
              <a:ext cx="360" cy="36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60400" y="5356080"/>
                <a:ext cx="3204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4" name="Ink 3"/>
              <p14:cNvContentPartPr/>
              <p14:nvPr/>
            </p14:nvContentPartPr>
            <p14:xfrm>
              <a:off x="743040" y="1133280"/>
              <a:ext cx="10963440" cy="541080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33680" y="1123920"/>
                <a:ext cx="10982160" cy="542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5" name="Ink 4"/>
              <p14:cNvContentPartPr/>
              <p14:nvPr/>
            </p14:nvContentPartPr>
            <p14:xfrm>
              <a:off x="2809800" y="6838920"/>
              <a:ext cx="360" cy="36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793960" y="6775200"/>
                <a:ext cx="3204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6" name="Ink 5"/>
              <p14:cNvContentPartPr/>
              <p14:nvPr/>
            </p14:nvContentPartPr>
            <p14:xfrm>
              <a:off x="1057320" y="3019320"/>
              <a:ext cx="9830160" cy="3296160"/>
            </p14:xfrm>
          </p:contentPart>
        </mc:Choice>
        <mc:Fallback>
          <p:pic>
            <p:nvPicPr>
              <p:cNvPr id="6" name="Ink 5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047960" y="3009960"/>
                <a:ext cx="9848880" cy="331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7" name="Ink 6"/>
              <p14:cNvContentPartPr/>
              <p14:nvPr/>
            </p14:nvContentPartPr>
            <p14:xfrm>
              <a:off x="47520" y="38160"/>
              <a:ext cx="11840040" cy="6705720"/>
            </p14:xfrm>
          </p:contentPart>
        </mc:Choice>
        <mc:Fallback>
          <p:pic>
            <p:nvPicPr>
              <p:cNvPr id="7" name="Ink 6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8160" y="28800"/>
                <a:ext cx="11858760" cy="6724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7720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619280" y="180720"/>
              <a:ext cx="9982440" cy="200088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09920" y="171360"/>
                <a:ext cx="10001160" cy="2019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82690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074" name="Rectangle 2"/>
              <p:cNvSpPr>
                <a:spLocks noGrp="1" noChangeArrowheads="1"/>
              </p:cNvSpPr>
              <p:nvPr>
                <p:ph type="title"/>
              </p:nvPr>
            </p:nvSpPr>
            <p:spPr>
              <a:xfrm>
                <a:off x="323046" y="0"/>
                <a:ext cx="10515600" cy="832610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0070C0"/>
                        </a:solidFill>
                        <a:latin typeface="Cambria Math"/>
                      </a:rPr>
                      <m:t>𝒁</m:t>
                    </m:r>
                    <m:r>
                      <a:rPr lang="en-US" b="1" i="1" dirty="0" smtClean="0">
                        <a:solidFill>
                          <a:srgbClr val="0070C0"/>
                        </a:solidFill>
                        <a:latin typeface="Cambria Math"/>
                      </a:rPr>
                      <m:t>−</m:t>
                    </m:r>
                  </m:oMath>
                </a14:m>
                <a:r>
                  <a:rPr lang="en-US" b="1" dirty="0">
                    <a:solidFill>
                      <a:srgbClr val="0070C0"/>
                    </a:solidFill>
                    <a:latin typeface="+mn-lt"/>
                  </a:rPr>
                  <a:t>Transform</a:t>
                </a:r>
              </a:p>
            </p:txBody>
          </p:sp>
        </mc:Choice>
        <mc:Fallback xmlns="">
          <p:sp>
            <p:nvSpPr>
              <p:cNvPr id="3074" name="Rectang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23046" y="0"/>
                <a:ext cx="10515600" cy="832610"/>
              </a:xfrm>
              <a:blipFill rotWithShape="1">
                <a:blip r:embed="rId2"/>
                <a:stretch>
                  <a:fillRect t="-14599" b="-262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7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218941" y="724436"/>
                <a:ext cx="11861442" cy="5972578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sz="2200" dirty="0" smtClean="0"/>
                  <a:t>The </a:t>
                </a:r>
                <a14:m>
                  <m:oMath xmlns:m="http://schemas.openxmlformats.org/officeDocument/2006/math">
                    <m:r>
                      <a:rPr lang="en-US" sz="2200" b="0" i="1" dirty="0" smtClean="0">
                        <a:solidFill>
                          <a:srgbClr val="CC0000"/>
                        </a:solidFill>
                        <a:latin typeface="Cambria Math"/>
                      </a:rPr>
                      <m:t>𝑍</m:t>
                    </m:r>
                    <m:r>
                      <a:rPr lang="en-US" sz="2200" b="0" i="1" dirty="0" smtClean="0">
                        <a:solidFill>
                          <a:srgbClr val="CC0000"/>
                        </a:solidFill>
                        <a:latin typeface="Cambria Math"/>
                      </a:rPr>
                      <m:t>− </m:t>
                    </m:r>
                  </m:oMath>
                </a14:m>
                <a:r>
                  <a:rPr lang="en-US" sz="2200" dirty="0">
                    <a:solidFill>
                      <a:srgbClr val="CC0000"/>
                    </a:solidFill>
                  </a:rPr>
                  <a:t>transform</a:t>
                </a:r>
                <a:r>
                  <a:rPr lang="en-US" sz="2200" dirty="0"/>
                  <a:t> is the most general concept for the transformation of discrete-time series. 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2200" dirty="0"/>
                  <a:t>The </a:t>
                </a:r>
                <a:r>
                  <a:rPr lang="en-US" sz="2200" dirty="0">
                    <a:solidFill>
                      <a:srgbClr val="CC0000"/>
                    </a:solidFill>
                  </a:rPr>
                  <a:t>Laplace transform</a:t>
                </a:r>
                <a:r>
                  <a:rPr lang="en-US" sz="2200" dirty="0"/>
                  <a:t> is the more general concept for the transformation of continuous time processes. 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2200" dirty="0"/>
                  <a:t>For example, the Laplace transform allows you to transform a differential equation, and its corresponding initial and boundary value problems, into a space in which the equation can be solved by ordinary algebra.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2200" dirty="0"/>
                  <a:t>The switching of spaces to transform calculus problems into algebraic operations on transforms is called operational calculus. The Laplace and </a:t>
                </a:r>
                <a14:m>
                  <m:oMath xmlns:m="http://schemas.openxmlformats.org/officeDocument/2006/math">
                    <m:r>
                      <a:rPr lang="en-US" sz="2200" b="0" i="1" dirty="0" smtClean="0">
                        <a:latin typeface="Cambria Math"/>
                      </a:rPr>
                      <m:t>𝑧</m:t>
                    </m:r>
                    <m:r>
                      <a:rPr lang="en-US" sz="2200" b="0" i="1" dirty="0" smtClean="0">
                        <a:latin typeface="Cambria Math"/>
                      </a:rPr>
                      <m:t>−</m:t>
                    </m:r>
                  </m:oMath>
                </a14:m>
                <a:r>
                  <a:rPr lang="en-US" sz="2200" dirty="0" smtClean="0"/>
                  <a:t>transforms </a:t>
                </a:r>
                <a:r>
                  <a:rPr lang="en-US" sz="2200" dirty="0"/>
                  <a:t>are the most important methods for this purpose</a:t>
                </a:r>
                <a:r>
                  <a:rPr lang="en-US" sz="2200" dirty="0" smtClean="0"/>
                  <a:t>.</a:t>
                </a:r>
              </a:p>
              <a:p>
                <a14:m>
                  <m:oMath xmlns:m="http://schemas.openxmlformats.org/officeDocument/2006/math">
                    <m:r>
                      <a:rPr lang="en-US" sz="2200" b="0" i="1" dirty="0" smtClean="0">
                        <a:latin typeface="Cambria Math"/>
                      </a:rPr>
                      <m:t>𝑍</m:t>
                    </m:r>
                    <m:r>
                      <a:rPr lang="en-US" sz="2200" b="0" i="1" dirty="0" smtClean="0">
                        <a:latin typeface="Cambria Math"/>
                      </a:rPr>
                      <m:t>−</m:t>
                    </m:r>
                  </m:oMath>
                </a14:m>
                <a:r>
                  <a:rPr lang="en-US" sz="2200" dirty="0" smtClean="0"/>
                  <a:t>transform is counterpart </a:t>
                </a:r>
                <a:r>
                  <a:rPr lang="en-US" sz="2200" dirty="0"/>
                  <a:t>of the Laplace transform for discrete-time </a:t>
                </a:r>
                <a:r>
                  <a:rPr lang="en-US" sz="2200" dirty="0" smtClean="0"/>
                  <a:t>signals and it is generalization </a:t>
                </a:r>
                <a:r>
                  <a:rPr lang="en-US" sz="2200" dirty="0"/>
                  <a:t>of the Fourier </a:t>
                </a:r>
                <a:r>
                  <a:rPr lang="en-US" sz="2200" dirty="0" smtClean="0"/>
                  <a:t>Transform.</a:t>
                </a:r>
              </a:p>
              <a:p>
                <a:r>
                  <a:rPr lang="en-US" sz="2200" kern="0" dirty="0"/>
                  <a:t>The </a:t>
                </a:r>
                <a14:m>
                  <m:oMath xmlns:m="http://schemas.openxmlformats.org/officeDocument/2006/math">
                    <m:r>
                      <a:rPr lang="en-US" sz="2200" i="1" kern="0" dirty="0" smtClean="0">
                        <a:latin typeface="Cambria Math"/>
                      </a:rPr>
                      <m:t>𝑍</m:t>
                    </m:r>
                    <m:r>
                      <a:rPr lang="en-US" sz="2200" i="1" kern="0" dirty="0" smtClean="0">
                        <a:latin typeface="Cambria Math"/>
                      </a:rPr>
                      <m:t>−</m:t>
                    </m:r>
                  </m:oMath>
                </a14:m>
                <a:r>
                  <a:rPr lang="en-US" sz="2200" kern="0" dirty="0" smtClean="0"/>
                  <a:t>Transform </a:t>
                </a:r>
                <a:r>
                  <a:rPr lang="en-US" sz="2200" kern="0" dirty="0"/>
                  <a:t>is a special case of the Laplace transform and results from applying the Laplace transform to a discrete-time signal:</a:t>
                </a:r>
              </a:p>
              <a:p>
                <a:pPr marL="0" indent="0">
                  <a:buNone/>
                </a:pPr>
                <a:endParaRPr lang="en-US" sz="100" b="0" i="1" dirty="0" smtClean="0">
                  <a:latin typeface="Cambria Math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/>
                        </a:rPr>
                        <m:t>𝑋</m:t>
                      </m:r>
                      <m:d>
                        <m:dPr>
                          <m:ctrlPr>
                            <a:rPr lang="en-US" sz="22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latin typeface="Cambria Math"/>
                            </a:rPr>
                            <m:t>𝑠</m:t>
                          </m:r>
                        </m:e>
                      </m:d>
                      <m:r>
                        <a:rPr lang="en-US" sz="2200" b="0" i="1" smtClean="0">
                          <a:latin typeface="Cambria Math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US" sz="2200" b="0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sz="2200" b="0" i="1" smtClean="0">
                              <a:latin typeface="Cambria Math"/>
                            </a:rPr>
                            <m:t>−</m:t>
                          </m:r>
                          <m:r>
                            <a:rPr lang="en-US" sz="2200" b="0" i="1" smtClean="0">
                              <a:latin typeface="Cambria Math"/>
                              <a:ea typeface="Cambria Math"/>
                            </a:rPr>
                            <m:t>∞</m:t>
                          </m:r>
                        </m:sub>
                        <m:sup>
                          <m:r>
                            <a:rPr lang="en-US" sz="2200" b="0" i="1" smtClean="0">
                              <a:latin typeface="Cambria Math"/>
                              <a:ea typeface="Cambria Math"/>
                            </a:rPr>
                            <m:t>∞</m:t>
                          </m:r>
                        </m:sup>
                        <m:e>
                          <m:r>
                            <a:rPr lang="en-US" sz="2200" b="0" i="1" smtClean="0">
                              <a:latin typeface="Cambria Math"/>
                            </a:rPr>
                            <m:t>𝑥</m:t>
                          </m:r>
                          <m:r>
                            <a:rPr lang="en-US" sz="2200" b="0" i="1" smtClean="0">
                              <a:latin typeface="Cambria Math"/>
                            </a:rPr>
                            <m:t>(</m:t>
                          </m:r>
                          <m:r>
                            <a:rPr lang="en-US" sz="2200" b="0" i="1" smtClean="0">
                              <a:latin typeface="Cambria Math"/>
                            </a:rPr>
                            <m:t>𝑡</m:t>
                          </m:r>
                          <m:r>
                            <a:rPr lang="en-US" sz="2200" b="0" i="1" smtClean="0">
                              <a:latin typeface="Cambria Math"/>
                            </a:rPr>
                            <m:t>)</m:t>
                          </m:r>
                          <m:sSup>
                            <m:sSupPr>
                              <m:ctrlPr>
                                <a:rPr lang="en-US" sz="2200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sz="2200" b="0" i="1" smtClean="0">
                                  <a:latin typeface="Cambria Math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200" b="0" i="1" smtClean="0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sz="2200" b="0" i="1" smtClean="0">
                                  <a:latin typeface="Cambria Math"/>
                                </a:rPr>
                                <m:t>𝑠𝑡</m:t>
                              </m:r>
                            </m:sup>
                          </m:sSup>
                          <m:r>
                            <a:rPr lang="en-US" sz="2200" b="0" i="1" smtClean="0">
                              <a:latin typeface="Cambria Math"/>
                            </a:rPr>
                            <m:t>𝑑𝑡</m:t>
                          </m:r>
                        </m:e>
                      </m:nary>
                      <m:r>
                        <a:rPr lang="en-US" sz="2200" b="0" i="1" smtClean="0">
                          <a:latin typeface="Cambria Math"/>
                        </a:rPr>
                        <m:t>=</m:t>
                      </m:r>
                      <m:func>
                        <m:funcPr>
                          <m:ctrlPr>
                            <a:rPr lang="en-US" sz="2200" b="0" i="1" smtClean="0">
                              <a:latin typeface="Cambria Math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200" b="0" i="1" smtClean="0">
                                  <a:latin typeface="Cambria Math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200" b="0" i="0" smtClean="0">
                                  <a:latin typeface="Cambria Math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2200" b="0" i="1" smtClean="0">
                                  <a:latin typeface="Cambria Math"/>
                                  <a:ea typeface="Cambria Math"/>
                                </a:rPr>
                                <m:t>∆</m:t>
                              </m:r>
                              <m:r>
                                <a:rPr lang="en-US" sz="2200" b="0" i="1" smtClean="0">
                                  <a:latin typeface="Cambria Math"/>
                                  <a:ea typeface="Cambria Math"/>
                                </a:rPr>
                                <m:t>𝑡</m:t>
                              </m:r>
                              <m:r>
                                <a:rPr lang="en-US" sz="2200" b="0" i="1" smtClean="0">
                                  <a:latin typeface="Cambria Math"/>
                                  <a:ea typeface="Cambria Math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ctrlPr>
                                <a:rPr lang="en-US" sz="2200" b="0" i="1" smtClean="0"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200" b="0" i="1" smtClean="0">
                                  <a:latin typeface="Cambria Math"/>
                                </a:rPr>
                                <m:t>𝑛</m:t>
                              </m:r>
                              <m:r>
                                <a:rPr lang="en-US" sz="2200" b="0" i="1" smtClean="0">
                                  <a:latin typeface="Cambria Math"/>
                                </a:rPr>
                                <m:t>=−∞</m:t>
                              </m:r>
                            </m:sub>
                            <m:sup>
                              <m:r>
                                <a:rPr lang="en-US" sz="2200" b="0" i="1" smtClean="0">
                                  <a:latin typeface="Cambria Math"/>
                                  <a:ea typeface="Cambria Math"/>
                                </a:rPr>
                                <m:t>∞</m:t>
                              </m:r>
                            </m:sup>
                            <m:e>
                              <m:r>
                                <a:rPr lang="en-US" sz="2200" b="0" i="1" smtClean="0">
                                  <a:latin typeface="Cambria Math"/>
                                </a:rPr>
                                <m:t>𝑥</m:t>
                              </m:r>
                              <m:d>
                                <m:dPr>
                                  <m:ctrlPr>
                                    <a:rPr lang="en-US" sz="2200" b="0" i="1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b="0" i="1" smtClean="0">
                                      <a:latin typeface="Cambria Math"/>
                                    </a:rPr>
                                    <m:t>𝑛</m:t>
                                  </m:r>
                                  <m:r>
                                    <a:rPr lang="en-US" sz="2200" b="0" i="1" smtClean="0">
                                      <a:latin typeface="Cambria Math"/>
                                      <a:ea typeface="Cambria Math"/>
                                    </a:rPr>
                                    <m:t>∆</m:t>
                                  </m:r>
                                  <m:r>
                                    <a:rPr lang="en-US" sz="2200" b="0" i="1" smtClean="0">
                                      <a:latin typeface="Cambria Math"/>
                                      <a:ea typeface="Cambria Math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sz="2200" b="0" i="1" smtClean="0">
                                  <a:latin typeface="Cambria Math"/>
                                  <a:ea typeface="Cambria Math"/>
                                </a:rPr>
                                <m:t>∆</m:t>
                              </m:r>
                              <m:r>
                                <a:rPr lang="en-US" sz="2200" b="0" i="1" smtClean="0">
                                  <a:latin typeface="Cambria Math"/>
                                  <a:ea typeface="Cambria Math"/>
                                </a:rPr>
                                <m:t>𝑡</m:t>
                              </m:r>
                              <m:r>
                                <a:rPr lang="en-US" sz="2200" b="0" i="1" smtClean="0">
                                  <a:latin typeface="Cambria Math"/>
                                  <a:ea typeface="Cambria Math"/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lang="en-US" sz="2200" b="0" i="1" smtClean="0">
                                      <a:latin typeface="Cambria Math"/>
                                      <a:ea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0" i="1" smtClean="0">
                                      <a:latin typeface="Cambria Math"/>
                                      <a:ea typeface="Cambria Math"/>
                                    </a:rPr>
                                    <m:t>(</m:t>
                                  </m:r>
                                  <m:sSup>
                                    <m:sSupPr>
                                      <m:ctrlPr>
                                        <a:rPr lang="en-US" sz="2200" i="1"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200" i="1">
                                          <a:latin typeface="Cambria Math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sz="2200" i="1">
                                          <a:latin typeface="Cambria Math"/>
                                        </a:rPr>
                                        <m:t>−</m:t>
                                      </m:r>
                                      <m:r>
                                        <a:rPr lang="en-US" sz="2200" i="1">
                                          <a:latin typeface="Cambria Math"/>
                                        </a:rPr>
                                        <m:t>𝑠</m:t>
                                      </m:r>
                                      <m:r>
                                        <a:rPr lang="en-US" sz="2200" i="1" smtClean="0">
                                          <a:latin typeface="Cambria Math"/>
                                          <a:ea typeface="Cambria Math"/>
                                        </a:rPr>
                                        <m:t>∆</m:t>
                                      </m:r>
                                      <m:r>
                                        <a:rPr lang="en-US" sz="2200" i="1">
                                          <a:latin typeface="Cambria Math"/>
                                        </a:rPr>
                                        <m:t>𝑡</m:t>
                                      </m:r>
                                    </m:sup>
                                  </m:sSup>
                                  <m:r>
                                    <a:rPr lang="en-US" sz="2200" b="0" i="1" smtClean="0">
                                      <a:latin typeface="Cambria Math"/>
                                      <a:ea typeface="Cambria Math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sz="2200" b="0" i="1" smtClean="0">
                                      <a:latin typeface="Cambria Math"/>
                                      <a:ea typeface="Cambria Math"/>
                                    </a:rPr>
                                    <m:t>−</m:t>
                                  </m:r>
                                  <m:r>
                                    <a:rPr lang="en-US" sz="2200" b="0" i="1" smtClean="0">
                                      <a:latin typeface="Cambria Math"/>
                                      <a:ea typeface="Cambria Math"/>
                                    </a:rPr>
                                    <m:t>𝑛</m:t>
                                  </m:r>
                                </m:sup>
                              </m:sSup>
                            </m:e>
                          </m:nary>
                        </m:e>
                      </m:func>
                      <m:r>
                        <a:rPr lang="en-US" sz="2200" b="0" i="1" smtClean="0">
                          <a:latin typeface="Cambria Math"/>
                          <a:ea typeface="Cambria Math"/>
                        </a:rPr>
                        <m:t>⇒</m:t>
                      </m:r>
                      <m:r>
                        <a:rPr lang="en-US" sz="2200" b="0" i="1" smtClean="0">
                          <a:latin typeface="Cambria Math"/>
                          <a:ea typeface="Cambria Math"/>
                        </a:rPr>
                        <m:t>𝑋</m:t>
                      </m:r>
                      <m:d>
                        <m:dPr>
                          <m:ctrlPr>
                            <a:rPr lang="en-US" sz="2200" b="0" i="1" smtClean="0"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latin typeface="Cambria Math"/>
                              <a:ea typeface="Cambria Math"/>
                            </a:rPr>
                            <m:t>𝑧</m:t>
                          </m:r>
                        </m:e>
                      </m:d>
                      <m:r>
                        <a:rPr lang="en-US" sz="2200" b="0" i="1" smtClean="0">
                          <a:latin typeface="Cambria Math"/>
                          <a:ea typeface="Cambria Math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200" i="1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200" i="1">
                              <a:latin typeface="Cambria Math"/>
                            </a:rPr>
                            <m:t>𝑛</m:t>
                          </m:r>
                          <m:r>
                            <a:rPr lang="en-US" sz="2200" i="1">
                              <a:latin typeface="Cambria Math"/>
                            </a:rPr>
                            <m:t>=−∞</m:t>
                          </m:r>
                        </m:sub>
                        <m:sup>
                          <m:r>
                            <a:rPr lang="en-US" sz="2200" i="1">
                              <a:latin typeface="Cambria Math"/>
                              <a:ea typeface="Cambria Math"/>
                            </a:rPr>
                            <m:t>∞</m:t>
                          </m:r>
                        </m:sup>
                        <m:e>
                          <m:r>
                            <a:rPr lang="en-US" sz="2200" i="1">
                              <a:latin typeface="Cambria Math"/>
                            </a:rPr>
                            <m:t>𝑥</m:t>
                          </m:r>
                          <m:r>
                            <a:rPr lang="en-US" sz="2200" b="0" i="1" smtClean="0">
                              <a:latin typeface="Cambria Math"/>
                            </a:rPr>
                            <m:t>[</m:t>
                          </m:r>
                          <m:r>
                            <a:rPr lang="en-US" sz="2200" b="0" i="1" smtClean="0">
                              <a:latin typeface="Cambria Math"/>
                            </a:rPr>
                            <m:t>𝑛</m:t>
                          </m:r>
                          <m:r>
                            <a:rPr lang="en-US" sz="2200" b="0" i="1" smtClean="0">
                              <a:latin typeface="Cambria Math"/>
                            </a:rPr>
                            <m:t>] </m:t>
                          </m:r>
                          <m:sSup>
                            <m:sSupPr>
                              <m:ctrlPr>
                                <a:rPr lang="en-US" sz="2200" i="1"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en-US" sz="2200" b="0" i="1" smtClean="0">
                                  <a:latin typeface="Cambria Math"/>
                                  <a:ea typeface="Cambria Math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sz="2200" i="1">
                                  <a:latin typeface="Cambria Math"/>
                                  <a:ea typeface="Cambria Math"/>
                                </a:rPr>
                                <m:t>−</m:t>
                              </m:r>
                              <m:r>
                                <a:rPr lang="en-US" sz="2200" i="1">
                                  <a:latin typeface="Cambria Math"/>
                                  <a:ea typeface="Cambria Math"/>
                                </a:rPr>
                                <m:t>𝑛</m:t>
                              </m:r>
                            </m:sup>
                          </m:sSup>
                        </m:e>
                      </m:nary>
                      <m:r>
                        <a:rPr lang="en-US" sz="2200" i="1">
                          <a:latin typeface="Cambria Math"/>
                          <a:ea typeface="Cambria Math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200" i="1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200" i="1">
                              <a:latin typeface="Cambria Math"/>
                            </a:rPr>
                            <m:t>𝑛</m:t>
                          </m:r>
                          <m:r>
                            <a:rPr lang="en-US" sz="2200" i="1">
                              <a:latin typeface="Cambria Math"/>
                            </a:rPr>
                            <m:t>=−∞</m:t>
                          </m:r>
                        </m:sub>
                        <m:sup>
                          <m:r>
                            <a:rPr lang="en-US" sz="2200" i="1">
                              <a:latin typeface="Cambria Math"/>
                              <a:ea typeface="Cambria Math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en-US" sz="2200" i="1" smtClean="0">
                                  <a:latin typeface="Cambria Math"/>
                                  <a:ea typeface="Cambria Math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200" i="1" smtClean="0">
                                      <a:latin typeface="Cambria Math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0" i="1" smtClean="0">
                                      <a:latin typeface="Cambria Math"/>
                                      <a:ea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200" b="0" i="1" smtClean="0">
                                      <a:latin typeface="Cambria Math"/>
                                      <a:ea typeface="Cambria Math"/>
                                    </a:rPr>
                                    <m:t>𝑛</m:t>
                                  </m:r>
                                </m:sub>
                              </m:sSub>
                            </m:num>
                            <m:den>
                              <m:sSup>
                                <m:sSupPr>
                                  <m:ctrlPr>
                                    <a:rPr lang="en-US" sz="2200" i="1">
                                      <a:latin typeface="Cambria Math"/>
                                      <a:ea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i="1">
                                      <a:latin typeface="Cambria Math"/>
                                      <a:ea typeface="Cambria Math"/>
                                    </a:rPr>
                                    <m:t>𝑧</m:t>
                                  </m:r>
                                </m:e>
                                <m:sup>
                                  <m:r>
                                    <a:rPr lang="en-US" sz="2200" i="1">
                                      <a:latin typeface="Cambria Math"/>
                                      <a:ea typeface="Cambria Math"/>
                                    </a:rPr>
                                    <m:t>𝑛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2200" i="1">
                              <a:latin typeface="Cambria Math"/>
                            </a:rPr>
                            <m:t> </m:t>
                          </m:r>
                          <m:r>
                            <a:rPr lang="en-US" sz="2200" b="0" i="1" smtClean="0">
                              <a:latin typeface="Cambria Math"/>
                            </a:rPr>
                            <m:t>.</m:t>
                          </m:r>
                        </m:e>
                      </m:nary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307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18941" y="724436"/>
                <a:ext cx="11861442" cy="5972578"/>
              </a:xfrm>
              <a:blipFill rotWithShape="1">
                <a:blip r:embed="rId3"/>
                <a:stretch>
                  <a:fillRect l="-617" t="-1122" r="-9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ight Brace 2"/>
          <p:cNvSpPr/>
          <p:nvPr/>
        </p:nvSpPr>
        <p:spPr>
          <a:xfrm rot="5400000">
            <a:off x="5407798" y="5652718"/>
            <a:ext cx="231823" cy="1159099"/>
          </a:xfrm>
          <a:prstGeom prst="rightBrace">
            <a:avLst/>
          </a:prstGeom>
          <a:ln>
            <a:solidFill>
              <a:srgbClr val="C0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Brace 6"/>
          <p:cNvSpPr/>
          <p:nvPr/>
        </p:nvSpPr>
        <p:spPr>
          <a:xfrm rot="5400000">
            <a:off x="6399296" y="5882821"/>
            <a:ext cx="234820" cy="669704"/>
          </a:xfrm>
          <a:prstGeom prst="rightBrace">
            <a:avLst/>
          </a:prstGeom>
          <a:ln>
            <a:solidFill>
              <a:srgbClr val="C0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5034313" y="6359541"/>
                <a:ext cx="1068946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b="0" i="1" smtClean="0">
                          <a:solidFill>
                            <a:srgbClr val="C00000"/>
                          </a:solidFill>
                          <a:latin typeface="Cambria Math"/>
                        </a:rPr>
                        <m:t>𝑥</m:t>
                      </m:r>
                      <m:r>
                        <a:rPr lang="en-US" sz="1500" b="0" i="1" smtClean="0">
                          <a:solidFill>
                            <a:srgbClr val="C00000"/>
                          </a:solidFill>
                          <a:latin typeface="Cambria Math"/>
                        </a:rPr>
                        <m:t>[</m:t>
                      </m:r>
                      <m:r>
                        <a:rPr lang="en-US" sz="1500" b="0" i="1" smtClean="0">
                          <a:solidFill>
                            <a:srgbClr val="C00000"/>
                          </a:solidFill>
                          <a:latin typeface="Cambria Math"/>
                        </a:rPr>
                        <m:t>𝑛</m:t>
                      </m:r>
                      <m:r>
                        <a:rPr lang="en-US" sz="1500" b="0" i="1" smtClean="0">
                          <a:solidFill>
                            <a:srgbClr val="C00000"/>
                          </a:solidFill>
                          <a:latin typeface="Cambria Math"/>
                        </a:rPr>
                        <m:t>]</m:t>
                      </m:r>
                    </m:oMath>
                  </m:oMathPara>
                </a14:m>
                <a:endParaRPr lang="en-US" sz="15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4313" y="6359541"/>
                <a:ext cx="1068946" cy="323165"/>
              </a:xfrm>
              <a:prstGeom prst="rect">
                <a:avLst/>
              </a:prstGeom>
              <a:blipFill rotWithShape="1">
                <a:blip r:embed="rId4"/>
                <a:stretch>
                  <a:fillRect b="-94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5982233" y="6335083"/>
                <a:ext cx="1068946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b="0" i="1" smtClean="0">
                          <a:solidFill>
                            <a:srgbClr val="C00000"/>
                          </a:solidFill>
                          <a:latin typeface="Cambria Math"/>
                        </a:rPr>
                        <m:t>𝑧</m:t>
                      </m:r>
                    </m:oMath>
                  </m:oMathPara>
                </a14:m>
                <a:endParaRPr lang="en-US" sz="15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2233" y="6335083"/>
                <a:ext cx="1068946" cy="323165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2937644" y="5492763"/>
                <a:ext cx="1195589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b="0" i="1" smtClean="0">
                          <a:solidFill>
                            <a:srgbClr val="C00000"/>
                          </a:solidFill>
                          <a:latin typeface="Cambria Math"/>
                        </a:rPr>
                        <m:t>𝑡</m:t>
                      </m:r>
                      <m:r>
                        <a:rPr lang="en-US" sz="1500" b="0" i="1" smtClean="0">
                          <a:solidFill>
                            <a:srgbClr val="C00000"/>
                          </a:solidFill>
                          <a:latin typeface="Cambria Math"/>
                        </a:rPr>
                        <m:t>=</m:t>
                      </m:r>
                      <m:r>
                        <a:rPr lang="en-US" sz="1500" b="0" i="1" smtClean="0">
                          <a:solidFill>
                            <a:srgbClr val="C00000"/>
                          </a:solidFill>
                          <a:latin typeface="Cambria Math"/>
                        </a:rPr>
                        <m:t>𝑛</m:t>
                      </m:r>
                      <m:r>
                        <a:rPr lang="en-US" sz="1500" b="0" i="1" smtClean="0">
                          <a:solidFill>
                            <a:srgbClr val="C00000"/>
                          </a:solidFill>
                          <a:latin typeface="Cambria Math"/>
                          <a:ea typeface="Cambria Math"/>
                        </a:rPr>
                        <m:t>∆</m:t>
                      </m:r>
                      <m:r>
                        <a:rPr lang="en-US" sz="1500" b="0" i="1" smtClean="0">
                          <a:solidFill>
                            <a:srgbClr val="C00000"/>
                          </a:solidFill>
                          <a:latin typeface="Cambria Math"/>
                          <a:ea typeface="Cambria Math"/>
                        </a:rPr>
                        <m:t>𝑡</m:t>
                      </m:r>
                    </m:oMath>
                  </m:oMathPara>
                </a14:m>
                <a:endParaRPr lang="en-US" sz="15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7644" y="5492763"/>
                <a:ext cx="1195589" cy="323165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85443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685800" y="75960"/>
              <a:ext cx="11125440" cy="67726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76440" y="66600"/>
                <a:ext cx="11144160" cy="6791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84072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074" name="Rectangle 2"/>
              <p:cNvSpPr>
                <a:spLocks noGrp="1" noChangeArrowheads="1"/>
              </p:cNvSpPr>
              <p:nvPr>
                <p:ph type="title"/>
              </p:nvPr>
            </p:nvSpPr>
            <p:spPr>
              <a:xfrm>
                <a:off x="323046" y="0"/>
                <a:ext cx="10515600" cy="832610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0070C0"/>
                        </a:solidFill>
                        <a:latin typeface="Cambria Math"/>
                      </a:rPr>
                      <m:t>𝒁</m:t>
                    </m:r>
                    <m:r>
                      <a:rPr lang="en-US" b="1" i="1" dirty="0" smtClean="0">
                        <a:solidFill>
                          <a:srgbClr val="0070C0"/>
                        </a:solidFill>
                        <a:latin typeface="Cambria Math"/>
                      </a:rPr>
                      <m:t>−</m:t>
                    </m:r>
                  </m:oMath>
                </a14:m>
                <a:r>
                  <a:rPr lang="en-US" b="1" dirty="0" smtClean="0">
                    <a:solidFill>
                      <a:srgbClr val="0070C0"/>
                    </a:solidFill>
                    <a:latin typeface="+mn-lt"/>
                  </a:rPr>
                  <a:t>Transform: Definition and notation</a:t>
                </a:r>
                <a:endParaRPr lang="en-US" b="1" dirty="0">
                  <a:solidFill>
                    <a:srgbClr val="0070C0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3074" name="Rectang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23046" y="0"/>
                <a:ext cx="10515600" cy="832610"/>
              </a:xfrm>
              <a:blipFill rotWithShape="1">
                <a:blip r:embed="rId2"/>
                <a:stretch>
                  <a:fillRect t="-14599" b="-262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7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218941" y="724436"/>
                <a:ext cx="11861442" cy="5972578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sz="2400" dirty="0" smtClean="0"/>
                  <a:t>The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latin typeface="Cambria Math"/>
                      </a:rPr>
                      <m:t>𝒁</m:t>
                    </m:r>
                    <m:r>
                      <a:rPr lang="en-US" sz="2400" b="1" i="1" dirty="0" smtClean="0">
                        <a:latin typeface="Cambria Math"/>
                      </a:rPr>
                      <m:t>−</m:t>
                    </m:r>
                  </m:oMath>
                </a14:m>
                <a:r>
                  <a:rPr lang="en-US" sz="2400" b="1" dirty="0" smtClean="0"/>
                  <a:t>transform </a:t>
                </a:r>
                <a:r>
                  <a:rPr lang="en-US" sz="2400" dirty="0"/>
                  <a:t>of a sequence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/>
                          </a:rPr>
                          <m:t>{</m:t>
                        </m:r>
                        <m:sSub>
                          <m:sSub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𝑛</m:t>
                            </m:r>
                          </m:sub>
                        </m:sSub>
                        <m:r>
                          <a:rPr lang="en-US" sz="2400" i="1">
                            <a:latin typeface="Cambria Math"/>
                          </a:rPr>
                          <m:t>}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−</m:t>
                        </m:r>
                        <m:r>
                          <a:rPr lang="en-US" sz="2400" i="1">
                            <a:latin typeface="Cambria Math"/>
                            <a:ea typeface="Cambria Math"/>
                          </a:rPr>
                          <m:t>∞</m:t>
                        </m:r>
                      </m:sub>
                      <m:sup>
                        <m:r>
                          <a:rPr lang="en-US" sz="2400" i="1">
                            <a:latin typeface="Cambria Math"/>
                            <a:ea typeface="Cambria Math"/>
                          </a:rPr>
                          <m:t>∞</m:t>
                        </m:r>
                      </m:sup>
                    </m:sSubSup>
                  </m:oMath>
                </a14:m>
                <a:r>
                  <a:rPr lang="en-US" sz="2400" dirty="0" smtClean="0"/>
                  <a:t> </a:t>
                </a:r>
                <a:r>
                  <a:rPr lang="en-US" sz="2400" dirty="0"/>
                  <a:t>is defined in general </a:t>
                </a:r>
                <a:r>
                  <a:rPr lang="en-US" sz="2400" dirty="0" smtClean="0"/>
                  <a:t>as:</a:t>
                </a:r>
                <a:endParaRPr lang="en-US" sz="2400" dirty="0"/>
              </a:p>
              <a:p>
                <a:pPr marL="0" indent="0">
                  <a:buNone/>
                </a:pPr>
                <a:endParaRPr lang="en-US" sz="100" b="0" i="1" dirty="0" smtClean="0">
                  <a:latin typeface="Cambria Math"/>
                  <a:ea typeface="Cambria Math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/>
                          <a:ea typeface="Cambria Math"/>
                        </a:rPr>
                        <m:t>𝒵</m:t>
                      </m:r>
                      <m:sSubSup>
                        <m:sSubSupPr>
                          <m:ctrlPr>
                            <a:rPr lang="en-US" sz="24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/>
                            </a:rPr>
                            <m:t>{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i="1">
                              <a:latin typeface="Cambria Math"/>
                            </a:rPr>
                            <m:t>}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−</m:t>
                          </m:r>
                          <m:r>
                            <a:rPr lang="en-US" sz="2400" i="1">
                              <a:latin typeface="Cambria Math"/>
                              <a:ea typeface="Cambria Math"/>
                            </a:rPr>
                            <m:t>∞</m:t>
                          </m:r>
                        </m:sub>
                        <m:sup>
                          <m:r>
                            <a:rPr lang="en-US" sz="2400" i="1">
                              <a:latin typeface="Cambria Math"/>
                              <a:ea typeface="Cambria Math"/>
                            </a:rPr>
                            <m:t>∞</m:t>
                          </m:r>
                        </m:sup>
                      </m:sSubSup>
                      <m:r>
                        <a:rPr lang="en-US" sz="2400" i="1"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en-US" sz="2400" i="1">
                          <a:latin typeface="Cambria Math"/>
                          <a:ea typeface="Cambria Math"/>
                        </a:rPr>
                        <m:t>𝑋</m:t>
                      </m:r>
                      <m:d>
                        <m:dPr>
                          <m:ctrlPr>
                            <a:rPr lang="en-US" sz="2400" i="1"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/>
                              <a:ea typeface="Cambria Math"/>
                            </a:rPr>
                            <m:t>𝑧</m:t>
                          </m:r>
                        </m:e>
                      </m:d>
                      <m:r>
                        <a:rPr lang="en-US" sz="2400" i="1">
                          <a:latin typeface="Cambria Math"/>
                          <a:ea typeface="Cambria Math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i="1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/>
                            </a:rPr>
                            <m:t>𝑛</m:t>
                          </m:r>
                          <m:r>
                            <a:rPr lang="en-US" sz="2400" i="1">
                              <a:latin typeface="Cambria Math"/>
                            </a:rPr>
                            <m:t>=−∞</m:t>
                          </m:r>
                        </m:sub>
                        <m:sup>
                          <m:r>
                            <a:rPr lang="en-US" sz="2400" i="1">
                              <a:latin typeface="Cambria Math"/>
                              <a:ea typeface="Cambria Math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en-US" sz="2400" i="1">
                                  <a:latin typeface="Cambria Math"/>
                                  <a:ea typeface="Cambria Math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400" i="1">
                                      <a:latin typeface="Cambria Math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/>
                                      <a:ea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/>
                                      <a:ea typeface="Cambria Math"/>
                                    </a:rPr>
                                    <m:t>𝑛</m:t>
                                  </m:r>
                                </m:sub>
                              </m:sSub>
                            </m:num>
                            <m:den>
                              <m:sSup>
                                <m:sSupPr>
                                  <m:ctrlPr>
                                    <a:rPr lang="en-US" sz="2400" i="1">
                                      <a:latin typeface="Cambria Math"/>
                                      <a:ea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/>
                                      <a:ea typeface="Cambria Math"/>
                                    </a:rPr>
                                    <m:t>𝑧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/>
                                      <a:ea typeface="Cambria Math"/>
                                    </a:rPr>
                                    <m:t>𝑛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2400" i="1">
                              <a:latin typeface="Cambria Math"/>
                            </a:rPr>
                            <m:t> </m:t>
                          </m:r>
                        </m:e>
                      </m:nary>
                      <m:r>
                        <a:rPr lang="en-US" sz="2400" b="0" i="1" smtClean="0">
                          <a:latin typeface="Cambria Math"/>
                        </a:rPr>
                        <m:t>     (∗)</m:t>
                      </m:r>
                    </m:oMath>
                  </m:oMathPara>
                </a14:m>
                <a:endParaRPr lang="en-US" sz="2400" dirty="0" smtClean="0"/>
              </a:p>
              <a:p>
                <a:pPr marL="0" indent="0">
                  <a:buNone/>
                </a:pPr>
                <a:r>
                  <a:rPr lang="en-US" sz="2400" dirty="0" smtClean="0"/>
                  <a:t>whenever </a:t>
                </a:r>
                <a:r>
                  <a:rPr lang="en-US" sz="2400" dirty="0"/>
                  <a:t>the sum exists and where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/>
                      </a:rPr>
                      <m:t>𝑧</m:t>
                    </m:r>
                  </m:oMath>
                </a14:m>
                <a:r>
                  <a:rPr lang="en-US" sz="2400" i="1" dirty="0"/>
                  <a:t> </a:t>
                </a:r>
                <a:r>
                  <a:rPr lang="en-US" sz="2400" dirty="0"/>
                  <a:t>is a complex </a:t>
                </a:r>
                <a:r>
                  <a:rPr lang="en-US" sz="2400" dirty="0" smtClean="0"/>
                  <a:t>variable. The </a:t>
                </a:r>
                <a:r>
                  <a:rPr lang="en-US" sz="2400" dirty="0"/>
                  <a:t>process of taking the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/>
                      </a:rPr>
                      <m:t>𝑧</m:t>
                    </m:r>
                    <m:r>
                      <a:rPr lang="en-US" sz="2400" i="1" dirty="0" smtClean="0">
                        <a:latin typeface="Cambria Math"/>
                      </a:rPr>
                      <m:t>−</m:t>
                    </m:r>
                  </m:oMath>
                </a14:m>
                <a:r>
                  <a:rPr lang="en-US" sz="2400" dirty="0" smtClean="0"/>
                  <a:t>transform </a:t>
                </a:r>
                <a:r>
                  <a:rPr lang="en-US" sz="2400" dirty="0"/>
                  <a:t>of a sequence thus produces a </a:t>
                </a:r>
                <a:r>
                  <a:rPr lang="en-US" sz="2400" dirty="0" smtClean="0"/>
                  <a:t>function of </a:t>
                </a:r>
                <a:r>
                  <a:rPr lang="en-US" sz="2400" dirty="0"/>
                  <a:t>a complex variable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/>
                      </a:rPr>
                      <m:t>𝑧</m:t>
                    </m:r>
                  </m:oMath>
                </a14:m>
                <a:r>
                  <a:rPr lang="en-US" sz="2400" dirty="0"/>
                  <a:t>, whose form depends upon the sequence itself. The </a:t>
                </a:r>
                <a:r>
                  <a:rPr lang="en-US" sz="2400" dirty="0" smtClean="0"/>
                  <a:t>symbol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  <a:ea typeface="Cambria Math"/>
                      </a:rPr>
                      <m:t>𝒵</m:t>
                    </m:r>
                  </m:oMath>
                </a14:m>
                <a:r>
                  <a:rPr lang="en-US" sz="2400" dirty="0" smtClean="0"/>
                  <a:t> denotes </a:t>
                </a:r>
                <a:r>
                  <a:rPr lang="en-US" sz="2400" dirty="0"/>
                  <a:t>the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latin typeface="Cambria Math"/>
                      </a:rPr>
                      <m:t>𝒁</m:t>
                    </m:r>
                    <m:r>
                      <a:rPr lang="en-US" sz="2400" b="1" i="1" dirty="0" smtClean="0">
                        <a:latin typeface="Cambria Math"/>
                      </a:rPr>
                      <m:t>−</m:t>
                    </m:r>
                  </m:oMath>
                </a14:m>
                <a:r>
                  <a:rPr lang="en-US" sz="2400" b="1" dirty="0"/>
                  <a:t>transform operator</a:t>
                </a:r>
                <a:r>
                  <a:rPr lang="en-US" sz="2400" dirty="0"/>
                  <a:t>; when it operates on a sequence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{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𝑛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}</m:t>
                    </m:r>
                  </m:oMath>
                </a14:m>
                <a:r>
                  <a:rPr lang="en-US" sz="2400" dirty="0"/>
                  <a:t> it </a:t>
                </a:r>
                <a:r>
                  <a:rPr lang="en-US" sz="2400" dirty="0" smtClean="0"/>
                  <a:t>transforms the </a:t>
                </a:r>
                <a:r>
                  <a:rPr lang="en-US" sz="2400" dirty="0"/>
                  <a:t>latter into the function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/>
                      </a:rPr>
                      <m:t>𝑋</m:t>
                    </m:r>
                    <m:r>
                      <a:rPr lang="en-US" sz="2400" i="1" dirty="0" smtClean="0">
                        <a:latin typeface="Cambria Math"/>
                      </a:rPr>
                      <m:t>(</m:t>
                    </m:r>
                    <m:r>
                      <a:rPr lang="en-US" sz="2400" i="1" dirty="0" smtClean="0">
                        <a:latin typeface="Cambria Math"/>
                      </a:rPr>
                      <m:t>𝑧</m:t>
                    </m:r>
                    <m:r>
                      <a:rPr lang="en-US" sz="2400" i="1" dirty="0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sz="2400" dirty="0"/>
                  <a:t> of the complex variable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/>
                      </a:rPr>
                      <m:t>𝑧</m:t>
                    </m:r>
                  </m:oMath>
                </a14:m>
                <a:r>
                  <a:rPr lang="en-US" sz="2400" dirty="0"/>
                  <a:t>. It is usual to </a:t>
                </a:r>
                <a:r>
                  <a:rPr lang="en-US" sz="2400" dirty="0" smtClean="0"/>
                  <a:t>refer to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{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𝑛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}</m:t>
                    </m:r>
                    <m:r>
                      <a:rPr lang="en-US" sz="2400" i="1" dirty="0">
                        <a:latin typeface="Cambria Math"/>
                      </a:rPr>
                      <m:t>, </m:t>
                    </m:r>
                    <m:r>
                      <a:rPr lang="en-US" sz="2400" i="1" dirty="0">
                        <a:latin typeface="Cambria Math"/>
                      </a:rPr>
                      <m:t>𝑋</m:t>
                    </m:r>
                    <m:r>
                      <a:rPr lang="en-US" sz="2400" i="1" dirty="0">
                        <a:latin typeface="Cambria Math"/>
                      </a:rPr>
                      <m:t>(</m:t>
                    </m:r>
                    <m:r>
                      <a:rPr lang="en-US" sz="2400" i="1" dirty="0">
                        <a:latin typeface="Cambria Math"/>
                      </a:rPr>
                      <m:t>𝑧</m:t>
                    </m:r>
                    <m:r>
                      <a:rPr lang="en-US" sz="2400" i="1" dirty="0">
                        <a:latin typeface="Cambria Math"/>
                      </a:rPr>
                      <m:t>)</m:t>
                    </m:r>
                  </m:oMath>
                </a14:m>
                <a:r>
                  <a:rPr lang="en-US" sz="2400" dirty="0"/>
                  <a:t> as a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latin typeface="Cambria Math"/>
                      </a:rPr>
                      <m:t>𝒁</m:t>
                    </m:r>
                    <m:r>
                      <a:rPr lang="en-US" sz="2400" b="1" i="1" dirty="0" smtClean="0">
                        <a:latin typeface="Cambria Math"/>
                      </a:rPr>
                      <m:t>−</m:t>
                    </m:r>
                  </m:oMath>
                </a14:m>
                <a:r>
                  <a:rPr lang="en-US" sz="2400" b="1" dirty="0"/>
                  <a:t>transform pair</a:t>
                </a:r>
                <a:r>
                  <a:rPr lang="en-US" sz="2400" dirty="0"/>
                  <a:t>, which is sometimes written as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{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𝑛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}</m:t>
                    </m:r>
                    <m:r>
                      <a:rPr lang="en-US" sz="2400" i="1" dirty="0">
                        <a:latin typeface="Cambria Math"/>
                      </a:rPr>
                      <m:t>↔ </m:t>
                    </m:r>
                    <m:r>
                      <a:rPr lang="en-US" sz="2400" i="1" dirty="0">
                        <a:latin typeface="Cambria Math"/>
                      </a:rPr>
                      <m:t>𝑋</m:t>
                    </m:r>
                    <m:r>
                      <a:rPr lang="en-US" sz="2400" i="1" dirty="0">
                        <a:latin typeface="Cambria Math"/>
                      </a:rPr>
                      <m:t>(</m:t>
                    </m:r>
                    <m:r>
                      <a:rPr lang="en-US" sz="2400" i="1" dirty="0">
                        <a:latin typeface="Cambria Math"/>
                      </a:rPr>
                      <m:t>𝑧</m:t>
                    </m:r>
                    <m:r>
                      <a:rPr lang="en-US" sz="2400" i="1" dirty="0">
                        <a:latin typeface="Cambria Math"/>
                      </a:rPr>
                      <m:t>)</m:t>
                    </m:r>
                  </m:oMath>
                </a14:m>
                <a:r>
                  <a:rPr lang="en-US" sz="2400" dirty="0"/>
                  <a:t>.</a:t>
                </a:r>
                <a:r>
                  <a:rPr lang="en-US" sz="2400" dirty="0" smtClean="0"/>
                  <a:t> </a:t>
                </a:r>
                <a:r>
                  <a:rPr lang="en-US" altLang="zh-TW" sz="2400" dirty="0"/>
                  <a:t>From time domain (or space domain, n-domain) to the </a:t>
                </a:r>
                <a:r>
                  <a:rPr lang="en-US" altLang="zh-TW" sz="2400" dirty="0" smtClean="0"/>
                  <a:t>z-domain: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/>
                            </a:rPr>
                            <m:t>{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i="1">
                              <a:latin typeface="Cambria Math"/>
                            </a:rPr>
                            <m:t>}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−</m:t>
                          </m:r>
                          <m:r>
                            <a:rPr lang="en-US" sz="2400" i="1">
                              <a:latin typeface="Cambria Math"/>
                              <a:ea typeface="Cambria Math"/>
                            </a:rPr>
                            <m:t>∞</m:t>
                          </m:r>
                        </m:sub>
                        <m:sup>
                          <m:r>
                            <a:rPr lang="en-US" sz="2400" i="1">
                              <a:latin typeface="Cambria Math"/>
                              <a:ea typeface="Cambria Math"/>
                            </a:rPr>
                            <m:t>∞</m:t>
                          </m:r>
                        </m:sup>
                      </m:sSubSup>
                      <m:r>
                        <a:rPr lang="en-US" sz="2400" b="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/>
                              <a:ea typeface="Cambria Math"/>
                            </a:rPr>
                            <m:t>𝒵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/>
                            </a:rPr>
                            <m:t>−1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/>
                              <a:ea typeface="Cambria Math"/>
                            </a:rPr>
                            <m:t>𝑋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/>
                                  <a:ea typeface="Cambria Math"/>
                                </a:rPr>
                                <m:t>𝑧</m:t>
                              </m:r>
                            </m:e>
                          </m:d>
                        </m:e>
                      </m:d>
                      <m:r>
                        <a:rPr lang="en-US" sz="2400" b="0" i="1" smtClean="0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latin typeface="Cambria Math"/>
                            </a:rPr>
                            <m:t>𝑘</m:t>
                          </m:r>
                          <m:r>
                            <a:rPr lang="en-US" sz="2400" i="1">
                              <a:latin typeface="Cambria Math"/>
                            </a:rPr>
                            <m:t>=−∞</m:t>
                          </m:r>
                        </m:sub>
                        <m:sup>
                          <m:r>
                            <a:rPr lang="en-US" sz="2400" i="1">
                              <a:latin typeface="Cambria Math"/>
                              <a:ea typeface="Cambria Math"/>
                            </a:rPr>
                            <m:t>∞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/>
                                  <a:ea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/>
                                  <a:ea typeface="Cambria Math"/>
                                </a:rPr>
                                <m:t>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 smtClean="0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/>
                                  <a:ea typeface="Cambria Math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/>
                                  <a:ea typeface="Cambria Math"/>
                                </a:rPr>
                                <m:t>𝑛</m:t>
                              </m:r>
                              <m:r>
                                <a:rPr lang="en-US" sz="2400" b="0" i="1" smtClean="0">
                                  <a:latin typeface="Cambria Math"/>
                                  <a:ea typeface="Cambria Math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latin typeface="Cambria Math"/>
                                  <a:ea typeface="Cambria Math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sz="2400" i="1">
                              <a:latin typeface="Cambria Math"/>
                            </a:rPr>
                            <m:t> </m:t>
                          </m:r>
                        </m:e>
                      </m:nary>
                      <m:r>
                        <a:rPr lang="en-US" sz="2400" i="1" smtClean="0">
                          <a:latin typeface="Cambria Math"/>
                          <a:ea typeface="Cambria Math"/>
                        </a:rPr>
                        <m:t>↔</m:t>
                      </m:r>
                      <m:r>
                        <a:rPr lang="en-US" sz="2400" i="1">
                          <a:latin typeface="Cambria Math"/>
                          <a:ea typeface="Cambria Math"/>
                        </a:rPr>
                        <m:t>𝒵</m:t>
                      </m:r>
                      <m:sSubSup>
                        <m:sSubSupPr>
                          <m:ctrlPr>
                            <a:rPr lang="en-US" sz="2400" i="1">
                              <a:latin typeface="Cambria Math"/>
                            </a:rPr>
                          </m:ctrlPr>
                        </m:sSub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−</m:t>
                          </m:r>
                          <m:r>
                            <a:rPr lang="en-US" sz="2400" i="1">
                              <a:latin typeface="Cambria Math"/>
                              <a:ea typeface="Cambria Math"/>
                            </a:rPr>
                            <m:t>∞</m:t>
                          </m:r>
                        </m:sub>
                        <m:sup>
                          <m:r>
                            <a:rPr lang="en-US" sz="2400" i="1">
                              <a:latin typeface="Cambria Math"/>
                              <a:ea typeface="Cambria Math"/>
                            </a:rPr>
                            <m:t>∞</m:t>
                          </m:r>
                        </m:sup>
                      </m:sSubSup>
                      <m:r>
                        <a:rPr lang="en-US" sz="2400" i="1"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en-US" sz="2400" i="1">
                          <a:latin typeface="Cambria Math"/>
                          <a:ea typeface="Cambria Math"/>
                        </a:rPr>
                        <m:t>𝑋</m:t>
                      </m:r>
                      <m:d>
                        <m:dPr>
                          <m:ctrlPr>
                            <a:rPr lang="en-US" sz="2400" i="1"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/>
                              <a:ea typeface="Cambria Math"/>
                            </a:rPr>
                            <m:t>𝑧</m:t>
                          </m:r>
                        </m:e>
                      </m:d>
                      <m:r>
                        <a:rPr lang="en-US" sz="2400" b="0" i="0" smtClean="0">
                          <a:latin typeface="Cambria Math"/>
                          <a:ea typeface="Cambria Math"/>
                        </a:rPr>
                        <m:t>.</m:t>
                      </m:r>
                    </m:oMath>
                  </m:oMathPara>
                </a14:m>
                <a:endParaRPr lang="en-US" sz="2400" dirty="0" smtClean="0"/>
              </a:p>
              <a:p>
                <a:pPr marL="0" indent="0">
                  <a:buNone/>
                </a:pPr>
                <a:endParaRPr lang="en-US" sz="100" dirty="0" smtClean="0"/>
              </a:p>
              <a:p>
                <a:pPr marL="0" indent="0">
                  <a:buNone/>
                </a:pPr>
                <a:r>
                  <a:rPr lang="en-US" sz="2400" dirty="0" smtClean="0"/>
                  <a:t>For a </a:t>
                </a:r>
                <a:r>
                  <a:rPr lang="en-US" sz="2400" b="1" dirty="0" smtClean="0"/>
                  <a:t>causal sequence</a:t>
                </a:r>
                <a:r>
                  <a:rPr lang="en-US" sz="2400" dirty="0" smtClean="0"/>
                  <a:t>, i.e.,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𝑛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=0,</m:t>
                    </m:r>
                    <m:d>
                      <m:dPr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/>
                          </a:rPr>
                          <m:t>𝑘</m:t>
                        </m:r>
                        <m:r>
                          <a:rPr lang="en-US" sz="2400" i="1">
                            <a:latin typeface="Cambria Math"/>
                          </a:rPr>
                          <m:t>&lt;0</m:t>
                        </m:r>
                      </m:e>
                    </m:d>
                    <m:r>
                      <a:rPr lang="en-US" sz="2400" b="0" i="1" smtClean="0">
                        <a:latin typeface="Cambria Math"/>
                      </a:rPr>
                      <m:t>,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 smtClean="0"/>
                  <a:t>the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/>
                      </a:rPr>
                      <m:t>𝑍</m:t>
                    </m:r>
                    <m:r>
                      <a:rPr lang="en-US" sz="2400" i="1" dirty="0" smtClean="0">
                        <a:latin typeface="Cambria Math"/>
                      </a:rPr>
                      <m:t>−</m:t>
                    </m:r>
                  </m:oMath>
                </a14:m>
                <a:r>
                  <a:rPr lang="en-US" sz="2400" dirty="0" smtClean="0"/>
                  <a:t>transform </a:t>
                </a:r>
                <a:r>
                  <a:rPr lang="en-US" sz="2400" dirty="0"/>
                  <a:t>given in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/>
                      </a:rPr>
                      <m:t>(∗)</m:t>
                    </m:r>
                  </m:oMath>
                </a14:m>
                <a:r>
                  <a:rPr lang="en-US" sz="2400" dirty="0" smtClean="0"/>
                  <a:t> </a:t>
                </a:r>
                <a:r>
                  <a:rPr lang="en-US" sz="2400" dirty="0"/>
                  <a:t>reduces </a:t>
                </a:r>
                <a:r>
                  <a:rPr lang="en-US" sz="2400" dirty="0" smtClean="0"/>
                  <a:t>to:</a:t>
                </a:r>
              </a:p>
              <a:p>
                <a:pPr marL="0" indent="0">
                  <a:buNone/>
                </a:pPr>
                <a:endParaRPr lang="en-US" sz="100" i="1" dirty="0" smtClean="0">
                  <a:latin typeface="Cambria Math"/>
                  <a:ea typeface="Cambria Math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/>
                          <a:ea typeface="Cambria Math"/>
                        </a:rPr>
                        <m:t>𝒵</m:t>
                      </m:r>
                      <m:sSubSup>
                        <m:sSubSupPr>
                          <m:ctrlPr>
                            <a:rPr lang="en-US" sz="24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/>
                            </a:rPr>
                            <m:t>{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i="1">
                              <a:latin typeface="Cambria Math"/>
                            </a:rPr>
                            <m:t>}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/>
                            </a:rPr>
                            <m:t>0</m:t>
                          </m:r>
                        </m:sub>
                        <m:sup>
                          <m:r>
                            <a:rPr lang="en-US" sz="2400" i="1">
                              <a:latin typeface="Cambria Math"/>
                              <a:ea typeface="Cambria Math"/>
                            </a:rPr>
                            <m:t>∞</m:t>
                          </m:r>
                        </m:sup>
                      </m:sSubSup>
                      <m:r>
                        <a:rPr lang="en-US" sz="2400" i="1"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en-US" sz="2400" i="1">
                          <a:latin typeface="Cambria Math"/>
                          <a:ea typeface="Cambria Math"/>
                        </a:rPr>
                        <m:t>𝑋</m:t>
                      </m:r>
                      <m:d>
                        <m:dPr>
                          <m:ctrlPr>
                            <a:rPr lang="en-US" sz="2400" i="1"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/>
                              <a:ea typeface="Cambria Math"/>
                            </a:rPr>
                            <m:t>𝑧</m:t>
                          </m:r>
                        </m:e>
                      </m:d>
                      <m:r>
                        <a:rPr lang="en-US" sz="2400" i="1">
                          <a:latin typeface="Cambria Math"/>
                          <a:ea typeface="Cambria Math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i="1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/>
                            </a:rPr>
                            <m:t>𝑛</m:t>
                          </m:r>
                          <m:r>
                            <a:rPr lang="en-US" sz="2400" i="1">
                              <a:latin typeface="Cambria Math"/>
                            </a:rPr>
                            <m:t>=</m:t>
                          </m:r>
                          <m:r>
                            <a:rPr lang="en-US" sz="2400" b="0" i="1" smtClean="0">
                              <a:latin typeface="Cambria Math"/>
                            </a:rPr>
                            <m:t>0</m:t>
                          </m:r>
                        </m:sub>
                        <m:sup>
                          <m:r>
                            <a:rPr lang="en-US" sz="2400" i="1">
                              <a:latin typeface="Cambria Math"/>
                              <a:ea typeface="Cambria Math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en-US" sz="2400" i="1">
                                  <a:latin typeface="Cambria Math"/>
                                  <a:ea typeface="Cambria Math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400" i="1">
                                      <a:latin typeface="Cambria Math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/>
                                      <a:ea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/>
                                      <a:ea typeface="Cambria Math"/>
                                    </a:rPr>
                                    <m:t>𝑛</m:t>
                                  </m:r>
                                </m:sub>
                              </m:sSub>
                            </m:num>
                            <m:den>
                              <m:sSup>
                                <m:sSupPr>
                                  <m:ctrlPr>
                                    <a:rPr lang="en-US" sz="2400" i="1">
                                      <a:latin typeface="Cambria Math"/>
                                      <a:ea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/>
                                      <a:ea typeface="Cambria Math"/>
                                    </a:rPr>
                                    <m:t>𝑧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/>
                                      <a:ea typeface="Cambria Math"/>
                                    </a:rPr>
                                    <m:t>𝑛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2400" i="1">
                              <a:latin typeface="Cambria Math"/>
                            </a:rPr>
                            <m:t> </m:t>
                          </m:r>
                        </m:e>
                      </m:nary>
                      <m:r>
                        <a:rPr lang="en-US" sz="2400" i="1">
                          <a:latin typeface="Cambria Math"/>
                        </a:rPr>
                        <m:t>     (∗</m:t>
                      </m:r>
                      <m:r>
                        <a:rPr lang="en-US" sz="2400" b="0" i="1" smtClean="0">
                          <a:latin typeface="Cambria Math"/>
                        </a:rPr>
                        <m:t>∗</m:t>
                      </m:r>
                      <m:r>
                        <a:rPr lang="en-US" sz="2400" i="1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</p:txBody>
          </p:sp>
        </mc:Choice>
        <mc:Fallback xmlns="">
          <p:sp>
            <p:nvSpPr>
              <p:cNvPr id="307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18941" y="724436"/>
                <a:ext cx="11861442" cy="5972578"/>
              </a:xfrm>
              <a:blipFill rotWithShape="1">
                <a:blip r:embed="rId3"/>
                <a:stretch>
                  <a:fillRect l="-822" t="-1429" r="-976" b="-16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1790640" y="19080"/>
              <a:ext cx="10258920" cy="48578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81280" y="9720"/>
                <a:ext cx="10277640" cy="4876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37088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83298" name="Rectangle 2"/>
              <p:cNvSpPr>
                <a:spLocks noChangeArrowheads="1"/>
              </p:cNvSpPr>
              <p:nvPr/>
            </p:nvSpPr>
            <p:spPr bwMode="auto">
              <a:xfrm>
                <a:off x="223085" y="804639"/>
                <a:ext cx="11702752" cy="580866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342900" indent="-34290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</a:pPr>
                <a:r>
                  <a:rPr lang="en-US" altLang="zh-TW" sz="2800" dirty="0" smtClean="0">
                    <a:latin typeface="Tahoma" pitchFamily="34" charset="0"/>
                  </a:rPr>
                  <a:t>Two sided or bilateral z-transform</a:t>
                </a:r>
              </a:p>
              <a:p>
                <a:pPr>
                  <a:spcBef>
                    <a:spcPct val="20000"/>
                  </a:spcBef>
                  <a:buClr>
                    <a:schemeClr val="folHlink"/>
                  </a:buClr>
                  <a:buSzPct val="6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/>
                          <a:ea typeface="Cambria Math"/>
                        </a:rPr>
                        <m:t>𝒵</m:t>
                      </m:r>
                      <m:sSubSup>
                        <m:sSubSupPr>
                          <m:ctrlPr>
                            <a:rPr lang="en-US" sz="28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800" i="1">
                              <a:latin typeface="Cambria Math"/>
                            </a:rPr>
                            <m:t>{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800" i="1">
                              <a:latin typeface="Cambria Math"/>
                            </a:rPr>
                            <m:t>}</m:t>
                          </m:r>
                        </m:e>
                        <m:sub>
                          <m:r>
                            <a:rPr lang="en-US" sz="2800" i="1">
                              <a:latin typeface="Cambria Math"/>
                            </a:rPr>
                            <m:t>−</m:t>
                          </m:r>
                          <m:r>
                            <a:rPr lang="en-US" sz="2800" i="1">
                              <a:latin typeface="Cambria Math"/>
                              <a:ea typeface="Cambria Math"/>
                            </a:rPr>
                            <m:t>∞</m:t>
                          </m:r>
                        </m:sub>
                        <m:sup>
                          <m:r>
                            <a:rPr lang="en-US" sz="2800" i="1">
                              <a:latin typeface="Cambria Math"/>
                              <a:ea typeface="Cambria Math"/>
                            </a:rPr>
                            <m:t>∞</m:t>
                          </m:r>
                        </m:sup>
                      </m:sSubSup>
                      <m:r>
                        <a:rPr lang="en-US" sz="2800" i="1"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en-US" sz="2800" i="1">
                          <a:latin typeface="Cambria Math"/>
                          <a:ea typeface="Cambria Math"/>
                        </a:rPr>
                        <m:t>𝑋</m:t>
                      </m:r>
                      <m:d>
                        <m:dPr>
                          <m:ctrlPr>
                            <a:rPr lang="en-US" sz="2800" i="1"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/>
                              <a:ea typeface="Cambria Math"/>
                            </a:rPr>
                            <m:t>𝑧</m:t>
                          </m:r>
                        </m:e>
                      </m:d>
                      <m:r>
                        <a:rPr lang="en-US" sz="2800" i="1">
                          <a:latin typeface="Cambria Math"/>
                          <a:ea typeface="Cambria Math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800" i="1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i="1">
                              <a:latin typeface="Cambria Math"/>
                            </a:rPr>
                            <m:t>𝑛</m:t>
                          </m:r>
                          <m:r>
                            <a:rPr lang="en-US" sz="2800" i="1">
                              <a:latin typeface="Cambria Math"/>
                            </a:rPr>
                            <m:t>=−∞</m:t>
                          </m:r>
                        </m:sub>
                        <m:sup>
                          <m:r>
                            <a:rPr lang="en-US" sz="2800" i="1">
                              <a:latin typeface="Cambria Math"/>
                              <a:ea typeface="Cambria Math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en-US" sz="2800" i="1">
                                  <a:latin typeface="Cambria Math"/>
                                  <a:ea typeface="Cambria Math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800" i="1">
                                      <a:latin typeface="Cambria Math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/>
                                      <a:ea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/>
                                      <a:ea typeface="Cambria Math"/>
                                    </a:rPr>
                                    <m:t>𝑛</m:t>
                                  </m:r>
                                </m:sub>
                              </m:sSub>
                            </m:num>
                            <m:den>
                              <m:sSup>
                                <m:sSupPr>
                                  <m:ctrlPr>
                                    <a:rPr lang="en-US" sz="2800" i="1">
                                      <a:latin typeface="Cambria Math"/>
                                      <a:ea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i="1">
                                      <a:latin typeface="Cambria Math"/>
                                      <a:ea typeface="Cambria Math"/>
                                    </a:rPr>
                                    <m:t>𝑧</m:t>
                                  </m:r>
                                </m:e>
                                <m:sup>
                                  <m:r>
                                    <a:rPr lang="en-US" sz="2800" i="1">
                                      <a:latin typeface="Cambria Math"/>
                                      <a:ea typeface="Cambria Math"/>
                                    </a:rPr>
                                    <m:t>𝑛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2800" i="1">
                              <a:latin typeface="Cambria Math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n-US" altLang="zh-TW" sz="2800" dirty="0">
                  <a:latin typeface="Tahoma" pitchFamily="34" charset="0"/>
                </a:endParaRPr>
              </a:p>
              <a:p>
                <a:pPr marL="342900" indent="-34290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</a:pPr>
                <a:endParaRPr lang="en-US" altLang="zh-TW" sz="1400" dirty="0">
                  <a:latin typeface="Tahoma" pitchFamily="34" charset="0"/>
                </a:endParaRPr>
              </a:p>
              <a:p>
                <a:pPr marL="342900" indent="-34290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</a:pPr>
                <a:r>
                  <a:rPr lang="en-US" altLang="zh-TW" sz="2800" dirty="0">
                    <a:latin typeface="Tahoma" pitchFamily="34" charset="0"/>
                  </a:rPr>
                  <a:t>Unilateral </a:t>
                </a:r>
                <a:r>
                  <a:rPr lang="en-US" altLang="zh-TW" sz="2800" dirty="0" smtClean="0">
                    <a:latin typeface="Tahoma" pitchFamily="34" charset="0"/>
                  </a:rPr>
                  <a:t>z-transform</a:t>
                </a:r>
              </a:p>
              <a:p>
                <a:pPr>
                  <a:spcBef>
                    <a:spcPct val="20000"/>
                  </a:spcBef>
                  <a:buClr>
                    <a:schemeClr val="folHlink"/>
                  </a:buClr>
                  <a:buSzPct val="6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/>
                          <a:ea typeface="Cambria Math"/>
                        </a:rPr>
                        <m:t>𝒵</m:t>
                      </m:r>
                      <m:sSubSup>
                        <m:sSubSupPr>
                          <m:ctrlPr>
                            <a:rPr lang="en-US" sz="28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800" i="1">
                              <a:latin typeface="Cambria Math"/>
                            </a:rPr>
                            <m:t>{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800" i="1">
                              <a:latin typeface="Cambria Math"/>
                            </a:rPr>
                            <m:t>}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/>
                            </a:rPr>
                            <m:t>0</m:t>
                          </m:r>
                        </m:sub>
                        <m:sup>
                          <m:r>
                            <a:rPr lang="en-US" sz="2800" i="1">
                              <a:latin typeface="Cambria Math"/>
                              <a:ea typeface="Cambria Math"/>
                            </a:rPr>
                            <m:t>∞</m:t>
                          </m:r>
                        </m:sup>
                      </m:sSubSup>
                      <m:r>
                        <a:rPr lang="en-US" sz="2800" i="1"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en-US" sz="2800" i="1">
                          <a:latin typeface="Cambria Math"/>
                          <a:ea typeface="Cambria Math"/>
                        </a:rPr>
                        <m:t>𝑋</m:t>
                      </m:r>
                      <m:d>
                        <m:dPr>
                          <m:ctrlPr>
                            <a:rPr lang="en-US" sz="2800" i="1"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/>
                              <a:ea typeface="Cambria Math"/>
                            </a:rPr>
                            <m:t>𝑧</m:t>
                          </m:r>
                        </m:e>
                      </m:d>
                      <m:r>
                        <a:rPr lang="en-US" sz="2800" i="1">
                          <a:latin typeface="Cambria Math"/>
                          <a:ea typeface="Cambria Math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800" i="1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i="1">
                              <a:latin typeface="Cambria Math"/>
                            </a:rPr>
                            <m:t>𝑛</m:t>
                          </m:r>
                          <m:r>
                            <a:rPr lang="en-US" sz="2800" i="1">
                              <a:latin typeface="Cambria Math"/>
                            </a:rPr>
                            <m:t>=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0</m:t>
                          </m:r>
                        </m:sub>
                        <m:sup>
                          <m:r>
                            <a:rPr lang="en-US" sz="2800" i="1">
                              <a:latin typeface="Cambria Math"/>
                              <a:ea typeface="Cambria Math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en-US" sz="2800" i="1">
                                  <a:latin typeface="Cambria Math"/>
                                  <a:ea typeface="Cambria Math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800" i="1">
                                      <a:latin typeface="Cambria Math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/>
                                      <a:ea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/>
                                      <a:ea typeface="Cambria Math"/>
                                    </a:rPr>
                                    <m:t>𝑛</m:t>
                                  </m:r>
                                </m:sub>
                              </m:sSub>
                            </m:num>
                            <m:den>
                              <m:sSup>
                                <m:sSupPr>
                                  <m:ctrlPr>
                                    <a:rPr lang="en-US" sz="2800" i="1">
                                      <a:latin typeface="Cambria Math"/>
                                      <a:ea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i="1">
                                      <a:latin typeface="Cambria Math"/>
                                      <a:ea typeface="Cambria Math"/>
                                    </a:rPr>
                                    <m:t>𝑧</m:t>
                                  </m:r>
                                </m:e>
                                <m:sup>
                                  <m:r>
                                    <a:rPr lang="en-US" sz="2800" i="1">
                                      <a:latin typeface="Cambria Math"/>
                                      <a:ea typeface="Cambria Math"/>
                                    </a:rPr>
                                    <m:t>𝑛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2800" i="1">
                              <a:latin typeface="Cambria Math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n-US" altLang="zh-TW" sz="2800" dirty="0" smtClean="0">
                  <a:latin typeface="Tahoma" pitchFamily="34" charset="0"/>
                </a:endParaRPr>
              </a:p>
              <a:p>
                <a:endParaRPr lang="en-US" dirty="0" smtClean="0"/>
              </a:p>
              <a:p>
                <a:pPr algn="just"/>
                <a:r>
                  <a:rPr lang="en-US" sz="2500" dirty="0" smtClean="0"/>
                  <a:t>For the present course we </a:t>
                </a:r>
                <a:r>
                  <a:rPr lang="en-US" sz="2500" dirty="0"/>
                  <a:t>shall be concerned with causal sequences, and so the </a:t>
                </a:r>
                <a:r>
                  <a:rPr lang="en-US" sz="2500" dirty="0" smtClean="0"/>
                  <a:t>definition given </a:t>
                </a:r>
                <a:r>
                  <a:rPr lang="en-US" sz="2500" dirty="0"/>
                  <a:t>in </a:t>
                </a:r>
                <a14:m>
                  <m:oMath xmlns:m="http://schemas.openxmlformats.org/officeDocument/2006/math">
                    <m:r>
                      <a:rPr lang="en-US" sz="2500" i="1" dirty="0" smtClean="0">
                        <a:latin typeface="Cambria Math"/>
                      </a:rPr>
                      <m:t>(∗∗)</m:t>
                    </m:r>
                  </m:oMath>
                </a14:m>
                <a:r>
                  <a:rPr lang="en-US" sz="2500" dirty="0" smtClean="0"/>
                  <a:t> </a:t>
                </a:r>
                <a:r>
                  <a:rPr lang="en-US" sz="2500" dirty="0"/>
                  <a:t>will be the one that we shall use henceforth. We shall therefore from </a:t>
                </a:r>
                <a:r>
                  <a:rPr lang="en-US" sz="2500" dirty="0" smtClean="0"/>
                  <a:t>now on </a:t>
                </a:r>
                <a:r>
                  <a:rPr lang="en-US" sz="2500" dirty="0"/>
                  <a:t>take</a:t>
                </a:r>
                <a:r>
                  <a:rPr lang="en-US" sz="2500" dirty="0" smtClean="0"/>
                  <a:t> </a:t>
                </a:r>
                <a14:m>
                  <m:oMath xmlns:m="http://schemas.openxmlformats.org/officeDocument/2006/math">
                    <m:r>
                      <a:rPr lang="en-US" sz="2500" i="1">
                        <a:latin typeface="Cambria Math"/>
                      </a:rPr>
                      <m:t>{</m:t>
                    </m:r>
                    <m:sSub>
                      <m:sSubPr>
                        <m:ctrlPr>
                          <a:rPr lang="en-US" sz="25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5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500" i="1">
                            <a:latin typeface="Cambria Math"/>
                          </a:rPr>
                          <m:t>𝑛</m:t>
                        </m:r>
                      </m:sub>
                    </m:sSub>
                    <m:r>
                      <a:rPr lang="en-US" sz="2500" i="1">
                        <a:latin typeface="Cambria Math"/>
                      </a:rPr>
                      <m:t>}</m:t>
                    </m:r>
                  </m:oMath>
                </a14:m>
                <a:r>
                  <a:rPr lang="en-US" sz="2500" dirty="0" smtClean="0"/>
                  <a:t> to </a:t>
                </a:r>
                <a:r>
                  <a:rPr lang="en-US" sz="2500" dirty="0"/>
                  <a:t>denote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5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500" i="1">
                            <a:latin typeface="Cambria Math"/>
                          </a:rPr>
                          <m:t>{</m:t>
                        </m:r>
                        <m:sSub>
                          <m:sSubPr>
                            <m:ctrlPr>
                              <a:rPr lang="en-US" sz="25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500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500" i="1">
                                <a:latin typeface="Cambria Math"/>
                              </a:rPr>
                              <m:t>𝑛</m:t>
                            </m:r>
                          </m:sub>
                        </m:sSub>
                        <m:r>
                          <a:rPr lang="en-US" sz="2500" i="1">
                            <a:latin typeface="Cambria Math"/>
                          </a:rPr>
                          <m:t>}</m:t>
                        </m:r>
                      </m:e>
                      <m:sub>
                        <m:r>
                          <a:rPr lang="en-US" sz="2500" i="1">
                            <a:latin typeface="Cambria Math"/>
                          </a:rPr>
                          <m:t>0</m:t>
                        </m:r>
                      </m:sub>
                      <m:sup>
                        <m:r>
                          <a:rPr lang="en-US" sz="2500" i="1">
                            <a:latin typeface="Cambria Math"/>
                            <a:ea typeface="Cambria Math"/>
                          </a:rPr>
                          <m:t>∞</m:t>
                        </m:r>
                      </m:sup>
                    </m:sSubSup>
                  </m:oMath>
                </a14:m>
                <a:r>
                  <a:rPr lang="en-US" sz="2500" dirty="0"/>
                  <a:t>. Non-causal sequences, however, are of </a:t>
                </a:r>
                <a:r>
                  <a:rPr lang="en-US" sz="2500" dirty="0" smtClean="0"/>
                  <a:t>importance</a:t>
                </a:r>
                <a:r>
                  <a:rPr lang="en-US" sz="2500" dirty="0"/>
                  <a:t>, </a:t>
                </a:r>
                <a:r>
                  <a:rPr lang="en-US" sz="2500" dirty="0" smtClean="0"/>
                  <a:t>and arise </a:t>
                </a:r>
                <a:r>
                  <a:rPr lang="en-US" sz="2500" dirty="0"/>
                  <a:t>particularly in the field of digital image processing, among others.</a:t>
                </a:r>
                <a:endParaRPr lang="en-US" altLang="zh-TW" sz="2500" dirty="0">
                  <a:latin typeface="Tahoma" pitchFamily="34" charset="0"/>
                </a:endParaRPr>
              </a:p>
            </p:txBody>
          </p:sp>
        </mc:Choice>
        <mc:Fallback xmlns="">
          <p:sp>
            <p:nvSpPr>
              <p:cNvPr id="183298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23085" y="804639"/>
                <a:ext cx="11702752" cy="5808662"/>
              </a:xfrm>
              <a:prstGeom prst="rect">
                <a:avLst/>
              </a:prstGeom>
              <a:blipFill rotWithShape="1">
                <a:blip r:embed="rId2"/>
                <a:stretch>
                  <a:fillRect l="-886" t="-1049" r="-886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3299" name="Rectangle 3"/>
          <p:cNvSpPr>
            <a:spLocks noGrp="1" noChangeArrowheads="1"/>
          </p:cNvSpPr>
          <p:nvPr>
            <p:ph type="title"/>
          </p:nvPr>
        </p:nvSpPr>
        <p:spPr>
          <a:xfrm>
            <a:off x="527051" y="210579"/>
            <a:ext cx="10515600" cy="626548"/>
          </a:xfrm>
        </p:spPr>
        <p:txBody>
          <a:bodyPr>
            <a:noAutofit/>
          </a:bodyPr>
          <a:lstStyle/>
          <a:p>
            <a:pPr algn="ctr"/>
            <a:r>
              <a:rPr lang="en-US" altLang="zh-TW" b="1" dirty="0">
                <a:solidFill>
                  <a:srgbClr val="0070C0"/>
                </a:solidFill>
                <a:latin typeface="+mn-lt"/>
              </a:rPr>
              <a:t>Bilateral vs. Unilateral</a:t>
            </a:r>
          </a:p>
        </p:txBody>
      </p:sp>
      <p:sp>
        <p:nvSpPr>
          <p:cNvPr id="183301" name="Rectangle 5"/>
          <p:cNvSpPr>
            <a:spLocks noChangeArrowheads="1"/>
          </p:cNvSpPr>
          <p:nvPr/>
        </p:nvSpPr>
        <p:spPr bwMode="auto">
          <a:xfrm>
            <a:off x="282352" y="1063625"/>
            <a:ext cx="11176000" cy="2387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</a:pPr>
            <a:endParaRPr lang="en-US" sz="2800">
              <a:latin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8556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466560" y="95040"/>
              <a:ext cx="11173320" cy="602028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57200" y="85680"/>
                <a:ext cx="11192040" cy="603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/>
              <p14:cNvContentPartPr/>
              <p14:nvPr/>
            </p14:nvContentPartPr>
            <p14:xfrm>
              <a:off x="6524640" y="1981080"/>
              <a:ext cx="4096080" cy="327708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515280" y="1971720"/>
                <a:ext cx="4114800" cy="3295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76685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219240" y="66600"/>
              <a:ext cx="11896920" cy="567720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9880" y="57240"/>
                <a:ext cx="11915640" cy="5695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08489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276120" y="-142920"/>
              <a:ext cx="11868480" cy="694404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66760" y="-152280"/>
                <a:ext cx="11887200" cy="6962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77718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209520" y="-9720"/>
              <a:ext cx="11801880" cy="613440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0160" y="-19080"/>
                <a:ext cx="11820600" cy="6153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91369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200160" y="38160"/>
              <a:ext cx="11925360" cy="626760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0800" y="28800"/>
                <a:ext cx="11944080" cy="6286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19735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314280" y="56880"/>
              <a:ext cx="10744560" cy="603000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04920" y="47520"/>
                <a:ext cx="10763280" cy="6048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31585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228600" y="9360"/>
              <a:ext cx="11840040" cy="687744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9240" y="0"/>
                <a:ext cx="11858760" cy="6896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16310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371520" y="28440"/>
              <a:ext cx="11830320" cy="634392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62160" y="19080"/>
                <a:ext cx="11849040" cy="6362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16687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352440" y="114120"/>
              <a:ext cx="11639880" cy="66772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43080" y="104760"/>
                <a:ext cx="11658600" cy="669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52969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304920" y="0"/>
              <a:ext cx="11763720" cy="577224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95560" y="-9360"/>
                <a:ext cx="11782440" cy="5790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11161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333360" y="85680"/>
              <a:ext cx="11154240" cy="618192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4000" y="76320"/>
                <a:ext cx="11172960" cy="6200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83711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476280" y="56880"/>
              <a:ext cx="11611440" cy="681084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66920" y="47520"/>
                <a:ext cx="11630160" cy="6829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1567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228600" y="38160"/>
              <a:ext cx="11811240" cy="649620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9240" y="28800"/>
                <a:ext cx="11829960" cy="6514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6240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485640" y="0"/>
              <a:ext cx="11544840" cy="519120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76280" y="-9360"/>
                <a:ext cx="11563560" cy="5209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51141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83298" name="Rectangle 2"/>
              <p:cNvSpPr>
                <a:spLocks noChangeArrowheads="1"/>
              </p:cNvSpPr>
              <p:nvPr/>
            </p:nvSpPr>
            <p:spPr bwMode="auto">
              <a:xfrm>
                <a:off x="107174" y="631066"/>
                <a:ext cx="12084826" cy="609170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fontAlgn="base"/>
                <a:r>
                  <a:rPr lang="en-US" sz="2400" dirty="0">
                    <a:solidFill>
                      <a:prstClr val="black"/>
                    </a:solidFill>
                  </a:rPr>
                  <a:t>Recall that the 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prstClr val="black"/>
                        </a:solidFill>
                        <a:latin typeface="Cambria Math"/>
                      </a:rPr>
                      <m:t>𝑍</m:t>
                    </m:r>
                    <m:r>
                      <a:rPr lang="en-US" sz="2400" i="1" dirty="0">
                        <a:solidFill>
                          <a:prstClr val="black"/>
                        </a:solidFill>
                        <a:latin typeface="Cambria Math"/>
                      </a:rPr>
                      <m:t>−</m:t>
                    </m:r>
                  </m:oMath>
                </a14:m>
                <a:r>
                  <a:rPr lang="en-US" sz="2400" dirty="0">
                    <a:solidFill>
                      <a:prstClr val="black"/>
                    </a:solidFill>
                  </a:rPr>
                  <a:t>transform of the sequence: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/>
                          </a:rPr>
                          <m:t>𝑎</m:t>
                        </m:r>
                      </m:e>
                      <m:sup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/>
                          </a:rPr>
                          <m:t>𝑛</m:t>
                        </m:r>
                      </m:sup>
                    </m:sSup>
                    <m:r>
                      <a:rPr lang="en-US" sz="2400" i="1">
                        <a:solidFill>
                          <a:prstClr val="black"/>
                        </a:solidFill>
                        <a:latin typeface="Cambria Math"/>
                      </a:rPr>
                      <m:t>𝑢</m:t>
                    </m:r>
                    <m:d>
                      <m:dPr>
                        <m:begChr m:val="["/>
                        <m:endChr m:val="]"/>
                        <m:ctrlPr>
                          <a:rPr lang="en-US" sz="2400" i="1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/>
                          </a:rPr>
                          <m:t>𝑛</m:t>
                        </m:r>
                      </m:e>
                    </m:d>
                    <m:r>
                      <a:rPr lang="en-US" sz="2400" i="1">
                        <a:solidFill>
                          <a:prstClr val="black"/>
                        </a:solidFill>
                        <a:latin typeface="Cambria Math"/>
                      </a:rPr>
                      <m:t>,</m:t>
                    </m:r>
                  </m:oMath>
                </a14:m>
                <a:r>
                  <a:rPr lang="en-US" sz="2400" dirty="0">
                    <a:solidFill>
                      <a:prstClr val="black"/>
                    </a:solidFill>
                  </a:rPr>
                  <a:t> where 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prstClr val="black"/>
                        </a:solidFill>
                        <a:latin typeface="Cambria Math"/>
                      </a:rPr>
                      <m:t>𝑎</m:t>
                    </m:r>
                  </m:oMath>
                </a14:m>
                <a:r>
                  <a:rPr lang="en-US" sz="2400" i="1" dirty="0">
                    <a:solidFill>
                      <a:prstClr val="black"/>
                    </a:solidFill>
                  </a:rPr>
                  <a:t> </a:t>
                </a:r>
                <a:r>
                  <a:rPr lang="en-US" sz="2400" dirty="0">
                    <a:solidFill>
                      <a:prstClr val="black"/>
                    </a:solidFill>
                  </a:rPr>
                  <a:t>is a real or complex constant and  The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prstClr val="black"/>
                        </a:solidFill>
                        <a:latin typeface="Cambria Math"/>
                        <a:ea typeface="Cambria Math"/>
                      </a:rPr>
                      <m:t>𝑢</m:t>
                    </m:r>
                    <m:d>
                      <m:dPr>
                        <m:begChr m:val="["/>
                        <m:endChr m:val="]"/>
                        <m:ctrlPr>
                          <a:rPr lang="en-US" sz="2400" i="1">
                            <a:solidFill>
                              <a:prstClr val="black"/>
                            </a:solidFill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/>
                            <a:ea typeface="Cambria Math"/>
                          </a:rPr>
                          <m:t>𝑛</m:t>
                        </m:r>
                      </m:e>
                    </m:d>
                    <m:r>
                      <a:rPr 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/>
                      </a:rPr>
                      <m:t> </m:t>
                    </m:r>
                  </m:oMath>
                </a14:m>
                <a:r>
                  <a:rPr lang="en-US" sz="2400" dirty="0">
                    <a:solidFill>
                      <a:prstClr val="black"/>
                    </a:solidFill>
                  </a:rPr>
                  <a:t> is the unit step function defined as:</a:t>
                </a:r>
              </a:p>
              <a:p>
                <a:pPr fontAlgn="base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/>
                          <a:ea typeface="Cambria Math"/>
                        </a:rPr>
                        <m:t>𝑢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solidFill>
                                <a:prstClr val="black"/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/>
                              <a:ea typeface="Cambria Math"/>
                            </a:rPr>
                            <m:t>𝑛</m:t>
                          </m:r>
                        </m:e>
                      </m:d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400" i="1">
                              <a:solidFill>
                                <a:prstClr val="black"/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eqArrPr>
                            <m:e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/>
                                  <a:ea typeface="Cambria Math"/>
                                </a:rPr>
                                <m:t>1;      </m:t>
                              </m:r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/>
                                  <a:ea typeface="Cambria Math"/>
                                </a:rPr>
                                <m:t>𝑛</m:t>
                              </m:r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/>
                                  <a:ea typeface="Cambria Math"/>
                                </a:rPr>
                                <m:t>≥0</m:t>
                              </m:r>
                            </m:e>
                            <m:e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/>
                                  <a:ea typeface="Cambria Math"/>
                                </a:rPr>
                                <m:t>0;      </m:t>
                              </m:r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/>
                                  <a:ea typeface="Cambria Math"/>
                                </a:rPr>
                                <m:t>𝑛</m:t>
                              </m:r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/>
                                  <a:ea typeface="Cambria Math"/>
                                </a:rPr>
                                <m:t>&lt;0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400" dirty="0">
                  <a:solidFill>
                    <a:prstClr val="black"/>
                  </a:solidFill>
                </a:endParaRPr>
              </a:p>
              <a:p>
                <a:r>
                  <a:rPr lang="en-US" sz="2400" dirty="0">
                    <a:solidFill>
                      <a:prstClr val="black"/>
                    </a:solidFill>
                  </a:rPr>
                  <a:t>is given by: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itchFamily="18" charset="0"/>
                          <a:ea typeface="Cambria Math" pitchFamily="18" charset="0"/>
                        </a:rPr>
                        <m:t>𝒵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i="1">
                              <a:solidFill>
                                <a:prstClr val="black"/>
                              </a:solidFill>
                              <a:latin typeface="Cambria Math"/>
                              <a:ea typeface="Cambria Math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𝑛</m:t>
                              </m:r>
                            </m:sup>
                          </m:sSup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𝑢</m:t>
                          </m:r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[</m:t>
                          </m:r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𝑛</m:t>
                          </m:r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] </m:t>
                          </m:r>
                        </m:e>
                      </m:d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/>
                          <a:ea typeface="Cambria Math"/>
                        </a:rPr>
                        <m:t>𝑋</m:t>
                      </m:r>
                      <m:d>
                        <m:dPr>
                          <m:ctrlPr>
                            <a:rPr lang="en-US" sz="2400" i="1">
                              <a:solidFill>
                                <a:prstClr val="black"/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/>
                              <a:ea typeface="Cambria Math"/>
                            </a:rPr>
                            <m:t>𝑧</m:t>
                          </m:r>
                        </m:e>
                      </m:d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𝑛</m:t>
                          </m:r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=0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/>
                              <a:ea typeface="Cambria Math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  <m:t>𝑛</m:t>
                                  </m:r>
                                </m:sup>
                              </m:sSup>
                            </m:num>
                            <m:den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𝑧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𝑛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 </m:t>
                          </m:r>
                        </m:e>
                      </m:nary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prstClr val="black"/>
                              </a:solidFill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/>
                              <a:ea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1−</m:t>
                          </m:r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𝑎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/>
                                  <a:ea typeface="Cambria Math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/>
                                  <a:ea typeface="Cambria Math"/>
                                </a:rPr>
                                <m:t>−1</m:t>
                              </m:r>
                            </m:sup>
                          </m:sSup>
                        </m:den>
                      </m:f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prstClr val="black"/>
                              </a:solidFill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𝑧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𝑧</m:t>
                          </m:r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−</m:t>
                          </m:r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/>
                              <a:ea typeface="Cambria Math"/>
                            </a:rPr>
                            <m:t>𝑎</m:t>
                          </m:r>
                        </m:den>
                      </m:f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/>
                          <a:ea typeface="Cambria Math"/>
                        </a:rPr>
                        <m:t>  </m:t>
                      </m:r>
                      <m:d>
                        <m:dPr>
                          <m:ctrlPr>
                            <a:rPr lang="en-US" sz="24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valid</m:t>
                          </m:r>
                          <m:r>
                            <a:rPr lang="en-US" sz="240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for</m:t>
                          </m:r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  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𝑧</m:t>
                              </m:r>
                            </m:e>
                          </m:d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&gt;</m:t>
                          </m:r>
                          <m: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𝑎</m:t>
                          </m:r>
                          <m: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</m:d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/>
                          <a:ea typeface="Cambria Math" pitchFamily="18" charset="0"/>
                        </a:rPr>
                        <m:t>.</m:t>
                      </m:r>
                      <m:r>
                        <a:rPr lang="en-US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itchFamily="18" charset="0"/>
                        </a:rPr>
                        <m:t>    (</m:t>
                      </m:r>
                      <m:r>
                        <a:rPr lang="en-US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itchFamily="18" charset="0"/>
                        </a:rPr>
                        <m:t>𝑖</m:t>
                      </m:r>
                      <m:r>
                        <a:rPr lang="en-US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prstClr val="black"/>
                  </a:solidFill>
                </a:endParaRPr>
              </a:p>
              <a:p>
                <a:endParaRPr lang="en-US" sz="1400" dirty="0">
                  <a:solidFill>
                    <a:prstClr val="black"/>
                  </a:solidFill>
                </a:endParaRPr>
              </a:p>
              <a:p>
                <a:r>
                  <a:rPr lang="en-US" sz="2400" dirty="0">
                    <a:solidFill>
                      <a:prstClr val="black"/>
                    </a:solidFill>
                  </a:rPr>
                  <a:t>For the present case the </a:t>
                </a:r>
                <a:r>
                  <a:rPr lang="en-US" sz="2400" dirty="0">
                    <a:solidFill>
                      <a:srgbClr val="C00000"/>
                    </a:solidFill>
                  </a:rPr>
                  <a:t>ROC</a:t>
                </a:r>
                <a:r>
                  <a:rPr lang="en-US" sz="2400" dirty="0">
                    <a:solidFill>
                      <a:prstClr val="black"/>
                    </a:solidFill>
                  </a:rPr>
                  <a:t> is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400" i="1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/>
                          </a:rPr>
                          <m:t>𝑧</m:t>
                        </m:r>
                      </m:e>
                    </m:d>
                    <m:r>
                      <a:rPr lang="en-US" sz="2400" i="1">
                        <a:solidFill>
                          <a:prstClr val="black"/>
                        </a:solidFill>
                        <a:latin typeface="Cambria Math"/>
                      </a:rPr>
                      <m:t>&gt;</m:t>
                    </m:r>
                    <m:r>
                      <a:rPr lang="en-US" sz="24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4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sz="2400" dirty="0">
                    <a:solidFill>
                      <a:prstClr val="black"/>
                    </a:solidFill>
                  </a:rPr>
                  <a:t>. </a:t>
                </a:r>
              </a:p>
              <a:p>
                <a:endParaRPr lang="en-US" sz="1200" dirty="0">
                  <a:solidFill>
                    <a:prstClr val="black"/>
                  </a:solidFill>
                </a:endParaRPr>
              </a:p>
              <a:p>
                <a:endParaRPr lang="en-US" sz="2300" dirty="0">
                  <a:solidFill>
                    <a:prstClr val="black"/>
                  </a:solidFill>
                </a:endParaRPr>
              </a:p>
              <a:p>
                <a:endParaRPr lang="en-US" sz="2400" dirty="0">
                  <a:solidFill>
                    <a:prstClr val="black"/>
                  </a:solidFill>
                </a:endParaRPr>
              </a:p>
              <a:p>
                <a:endParaRPr lang="en-US" sz="24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183298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7174" y="631066"/>
                <a:ext cx="12084826" cy="6091706"/>
              </a:xfrm>
              <a:prstGeom prst="rect">
                <a:avLst/>
              </a:prstGeom>
              <a:blipFill>
                <a:blip r:embed="rId2"/>
                <a:stretch>
                  <a:fillRect l="-807" t="-801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3299" name="Rectangle 3"/>
          <p:cNvSpPr>
            <a:spLocks noGrp="1" noChangeArrowheads="1"/>
          </p:cNvSpPr>
          <p:nvPr>
            <p:ph type="title"/>
          </p:nvPr>
        </p:nvSpPr>
        <p:spPr>
          <a:xfrm>
            <a:off x="140685" y="133306"/>
            <a:ext cx="10515600" cy="626548"/>
          </a:xfrm>
        </p:spPr>
        <p:txBody>
          <a:bodyPr>
            <a:noAutofit/>
          </a:bodyPr>
          <a:lstStyle/>
          <a:p>
            <a:r>
              <a:rPr lang="en-US" altLang="zh-TW" sz="2700" b="1" dirty="0">
                <a:solidFill>
                  <a:srgbClr val="0070C0"/>
                </a:solidFill>
                <a:latin typeface="+mn-lt"/>
              </a:rPr>
              <a:t>Example: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81818004-35DC-455C-AD3E-3DC12FEE98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7775" y="3429000"/>
            <a:ext cx="3324225" cy="34004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="" xmlns:a16="http://schemas.microsoft.com/office/drawing/2014/main" id="{D0F769C1-F6B2-40B1-BC9B-C53AD4CF4411}"/>
                  </a:ext>
                </a:extLst>
              </p:cNvPr>
              <p:cNvSpPr/>
              <p:nvPr/>
            </p:nvSpPr>
            <p:spPr>
              <a:xfrm>
                <a:off x="140685" y="4195609"/>
                <a:ext cx="8727090" cy="23083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solidFill>
                      <a:prstClr val="black"/>
                    </a:solidFill>
                  </a:rPr>
                  <a:t>Note that 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4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24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rgbClr val="C00000"/>
                    </a:solidFill>
                  </a:rPr>
                  <a:t> is a rational function of 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sz="2400" dirty="0">
                    <a:solidFill>
                      <a:prstClr val="black"/>
                    </a:solidFill>
                  </a:rPr>
                  <a:t>. Consequently, just as with rational Laplace transforms, it can be characterized by its </a:t>
                </a:r>
                <a:r>
                  <a:rPr lang="en-US" sz="2400" dirty="0">
                    <a:solidFill>
                      <a:srgbClr val="C00000"/>
                    </a:solidFill>
                  </a:rPr>
                  <a:t>zeros</a:t>
                </a:r>
                <a:r>
                  <a:rPr lang="en-US" sz="2400" dirty="0">
                    <a:solidFill>
                      <a:prstClr val="black"/>
                    </a:solidFill>
                  </a:rPr>
                  <a:t> (the roots of the numerator polynomial) and its </a:t>
                </a:r>
                <a:r>
                  <a:rPr lang="en-US" sz="2400" dirty="0">
                    <a:solidFill>
                      <a:srgbClr val="C00000"/>
                    </a:solidFill>
                  </a:rPr>
                  <a:t>poles</a:t>
                </a:r>
                <a:r>
                  <a:rPr lang="en-US" sz="2400" dirty="0">
                    <a:solidFill>
                      <a:prstClr val="black"/>
                    </a:solidFill>
                  </a:rPr>
                  <a:t> (the roots of the denominator polynomial). From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itchFamily="18" charset="0"/>
                      </a:rPr>
                      <m:t>(</m:t>
                    </m:r>
                    <m:r>
                      <a:rPr 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itchFamily="18" charset="0"/>
                      </a:rPr>
                      <m:t>𝑖</m:t>
                    </m:r>
                    <m:r>
                      <a:rPr 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prstClr val="black"/>
                    </a:solidFill>
                  </a:rPr>
                  <a:t> we see  that there is one zero at 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24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400" b="1" dirty="0">
                    <a:solidFill>
                      <a:prstClr val="black"/>
                    </a:solidFill>
                  </a:rPr>
                  <a:t> </a:t>
                </a:r>
                <a:r>
                  <a:rPr lang="en-US" sz="2400" dirty="0">
                    <a:solidFill>
                      <a:prstClr val="black"/>
                    </a:solidFill>
                  </a:rPr>
                  <a:t>and one pole at 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24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2400" b="1" i="1" dirty="0">
                    <a:solidFill>
                      <a:prstClr val="black"/>
                    </a:solidFill>
                  </a:rPr>
                  <a:t> </a:t>
                </a:r>
                <a:r>
                  <a:rPr lang="en-US" sz="2400" dirty="0">
                    <a:solidFill>
                      <a:prstClr val="black"/>
                    </a:solidFill>
                  </a:rPr>
                  <a:t>The ROC and the pole-zero plot for this example are shown in the figure on next slide.</a:t>
                </a: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D0F769C1-F6B2-40B1-BC9B-C53AD4CF44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685" y="4195609"/>
                <a:ext cx="8727090" cy="2308324"/>
              </a:xfrm>
              <a:prstGeom prst="rect">
                <a:avLst/>
              </a:prstGeom>
              <a:blipFill>
                <a:blip r:embed="rId4"/>
                <a:stretch>
                  <a:fillRect l="-1047" t="-2111" r="-768" b="-50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22925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83298" name="Rectangle 2"/>
              <p:cNvSpPr>
                <a:spLocks noChangeArrowheads="1"/>
              </p:cNvSpPr>
              <p:nvPr/>
            </p:nvSpPr>
            <p:spPr bwMode="auto">
              <a:xfrm>
                <a:off x="107174" y="425003"/>
                <a:ext cx="11973209" cy="622049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 sz="2400" dirty="0">
                    <a:solidFill>
                      <a:prstClr val="black"/>
                    </a:solidFill>
                  </a:rPr>
                  <a:t>the 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prstClr val="black"/>
                        </a:solidFill>
                        <a:latin typeface="Cambria Math"/>
                      </a:rPr>
                      <m:t>𝑍</m:t>
                    </m:r>
                    <m:r>
                      <a:rPr lang="en-US" sz="2400" i="1" dirty="0">
                        <a:solidFill>
                          <a:prstClr val="black"/>
                        </a:solidFill>
                        <a:latin typeface="Cambria Math"/>
                      </a:rPr>
                      <m:t>−</m:t>
                    </m:r>
                  </m:oMath>
                </a14:m>
                <a:r>
                  <a:rPr lang="en-US" sz="2400" dirty="0">
                    <a:solidFill>
                      <a:prstClr val="black"/>
                    </a:solidFill>
                  </a:rPr>
                  <a:t>transform of </a:t>
                </a:r>
                <a14:m>
                  <m:oMath xmlns:m="http://schemas.openxmlformats.org/officeDocument/2006/math">
                    <m:r>
                      <a:rPr lang="en-US" sz="2400" smtClean="0">
                        <a:solidFill>
                          <a:prstClr val="black"/>
                        </a:solidFill>
                        <a:latin typeface="Cambria Math"/>
                      </a:rPr>
                      <m:t>−</m:t>
                    </m:r>
                    <m:sSup>
                      <m:sSupPr>
                        <m:ctrlPr>
                          <a:rPr lang="en-US" sz="2400" i="1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/>
                          </a:rPr>
                          <m:t>𝑎</m:t>
                        </m:r>
                      </m:e>
                      <m:sup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/>
                          </a:rPr>
                          <m:t>𝑛</m:t>
                        </m:r>
                      </m:sup>
                    </m:sSup>
                    <m:r>
                      <a:rPr lang="en-US" sz="2400" i="1">
                        <a:solidFill>
                          <a:prstClr val="black"/>
                        </a:solidFill>
                        <a:latin typeface="Cambria Math"/>
                      </a:rPr>
                      <m:t>𝑢</m:t>
                    </m:r>
                    <m:d>
                      <m:dPr>
                        <m:begChr m:val="["/>
                        <m:endChr m:val="]"/>
                        <m:ctrlPr>
                          <a:rPr lang="en-US" sz="2400" i="1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/>
                          </a:rPr>
                          <m:t>−</m:t>
                        </m:r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/>
                          </a:rPr>
                          <m:t>𝑛</m:t>
                        </m:r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/>
                          </a:rPr>
                          <m:t>−1</m:t>
                        </m:r>
                      </m:e>
                    </m:d>
                    <m:r>
                      <a:rPr lang="en-US" sz="2400" i="1">
                        <a:solidFill>
                          <a:prstClr val="black"/>
                        </a:solidFill>
                        <a:latin typeface="Cambria Math"/>
                      </a:rPr>
                      <m:t>,</m:t>
                    </m:r>
                  </m:oMath>
                </a14:m>
                <a:r>
                  <a:rPr lang="en-US" sz="2400" dirty="0">
                    <a:solidFill>
                      <a:prstClr val="black"/>
                    </a:solidFill>
                  </a:rPr>
                  <a:t> where 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prstClr val="black"/>
                        </a:solidFill>
                        <a:latin typeface="Cambria Math"/>
                      </a:rPr>
                      <m:t>𝑎</m:t>
                    </m:r>
                  </m:oMath>
                </a14:m>
                <a:r>
                  <a:rPr lang="en-US" sz="2400" i="1" dirty="0">
                    <a:solidFill>
                      <a:prstClr val="black"/>
                    </a:solidFill>
                  </a:rPr>
                  <a:t> </a:t>
                </a:r>
                <a:r>
                  <a:rPr lang="en-US" sz="2400" dirty="0">
                    <a:solidFill>
                      <a:prstClr val="black"/>
                    </a:solidFill>
                  </a:rPr>
                  <a:t>is a real or complex constant is: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itchFamily="18" charset="0"/>
                          <a:ea typeface="Cambria Math" pitchFamily="18" charset="0"/>
                        </a:rPr>
                        <m:t>𝒵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i="1">
                              <a:solidFill>
                                <a:prstClr val="black"/>
                              </a:solidFill>
                              <a:latin typeface="Cambria Math"/>
                              <a:ea typeface="Cambria Math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sz="2400" i="1" smtClean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𝑛</m:t>
                              </m:r>
                            </m:sup>
                          </m:sSup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/>
                              <a:ea typeface="Cambria Math"/>
                            </a:rPr>
                            <m:t>𝑢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/>
                                  <a:ea typeface="Cambria Math"/>
                                </a:rPr>
                                <m:t>−</m:t>
                              </m:r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/>
                                  <a:ea typeface="Cambria Math"/>
                                </a:rPr>
                                <m:t>𝑛</m:t>
                              </m:r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/>
                                  <a:ea typeface="Cambria Math"/>
                                </a:rPr>
                                <m:t>−1</m:t>
                              </m:r>
                            </m:e>
                          </m:d>
                        </m:e>
                      </m:d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prstClr val="black"/>
                              </a:solidFill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/>
                              <a:ea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1−</m:t>
                          </m:r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𝑎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/>
                                  <a:ea typeface="Cambria Math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/>
                                  <a:ea typeface="Cambria Math"/>
                                </a:rPr>
                                <m:t>−1</m:t>
                              </m:r>
                            </m:sup>
                          </m:sSup>
                        </m:den>
                      </m:f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prstClr val="black"/>
                              </a:solidFill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𝑧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𝑧</m:t>
                          </m:r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−</m:t>
                          </m:r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/>
                              <a:ea typeface="Cambria Math"/>
                            </a:rPr>
                            <m:t>𝑎</m:t>
                          </m:r>
                        </m:den>
                      </m:f>
                      <m:d>
                        <m:dPr>
                          <m:ctrlPr>
                            <a:rPr lang="en-US" sz="24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valid</m:t>
                          </m:r>
                          <m:r>
                            <a:rPr lang="en-US" sz="240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for</m:t>
                          </m:r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  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𝑧</m:t>
                              </m:r>
                            </m:e>
                          </m:d>
                          <m: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&lt;</m:t>
                          </m:r>
                          <m: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𝑎</m:t>
                          </m:r>
                          <m: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</m:d>
                    </m:oMath>
                  </m:oMathPara>
                </a14:m>
                <a:endParaRPr lang="en-US" sz="2400" dirty="0">
                  <a:solidFill>
                    <a:prstClr val="black"/>
                  </a:solidFill>
                </a:endParaRPr>
              </a:p>
              <a:p>
                <a:endParaRPr lang="en-US" sz="2000" dirty="0">
                  <a:solidFill>
                    <a:prstClr val="black"/>
                  </a:solidFill>
                </a:endParaRPr>
              </a:p>
              <a:p>
                <a:endParaRPr lang="en-US" sz="24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183298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7174" y="425003"/>
                <a:ext cx="11973209" cy="6220495"/>
              </a:xfrm>
              <a:prstGeom prst="rect">
                <a:avLst/>
              </a:prstGeom>
              <a:blipFill>
                <a:blip r:embed="rId2"/>
                <a:stretch>
                  <a:fillRect l="-815" t="-784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3299" name="Rectangle 3"/>
          <p:cNvSpPr>
            <a:spLocks noGrp="1" noChangeArrowheads="1"/>
          </p:cNvSpPr>
          <p:nvPr>
            <p:ph type="title"/>
          </p:nvPr>
        </p:nvSpPr>
        <p:spPr>
          <a:xfrm>
            <a:off x="107174" y="0"/>
            <a:ext cx="10515600" cy="626548"/>
          </a:xfrm>
        </p:spPr>
        <p:txBody>
          <a:bodyPr>
            <a:noAutofit/>
          </a:bodyPr>
          <a:lstStyle/>
          <a:p>
            <a:r>
              <a:rPr lang="en-US" altLang="zh-TW" sz="2700" b="1" dirty="0">
                <a:solidFill>
                  <a:srgbClr val="0070C0"/>
                </a:solidFill>
                <a:latin typeface="+mn-lt"/>
              </a:rPr>
              <a:t>Example: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="" xmlns:a16="http://schemas.microsoft.com/office/drawing/2014/main" id="{AE554990-8CB2-47C5-91DB-86F91F967234}"/>
                  </a:ext>
                </a:extLst>
              </p:cNvPr>
              <p:cNvSpPr/>
              <p:nvPr/>
            </p:nvSpPr>
            <p:spPr>
              <a:xfrm>
                <a:off x="5364974" y="3535250"/>
                <a:ext cx="6097054" cy="4462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300" dirty="0">
                    <a:solidFill>
                      <a:prstClr val="black"/>
                    </a:solidFill>
                  </a:rPr>
                  <a:t>There is one zero at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23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300" b="1" dirty="0">
                    <a:solidFill>
                      <a:prstClr val="black"/>
                    </a:solidFill>
                  </a:rPr>
                  <a:t> </a:t>
                </a:r>
                <a:r>
                  <a:rPr lang="en-US" sz="2300" dirty="0">
                    <a:solidFill>
                      <a:prstClr val="black"/>
                    </a:solidFill>
                  </a:rPr>
                  <a:t>and one pole at </a:t>
                </a:r>
                <a14:m>
                  <m:oMath xmlns:m="http://schemas.openxmlformats.org/officeDocument/2006/math">
                    <m:r>
                      <a:rPr lang="en-US" sz="23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23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3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3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2300" b="1" i="1" dirty="0">
                    <a:solidFill>
                      <a:prstClr val="black"/>
                    </a:solidFill>
                  </a:rPr>
                  <a:t> </a:t>
                </a:r>
                <a:endParaRPr lang="en-US" sz="23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AE554990-8CB2-47C5-91DB-86F91F9672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4974" y="3535250"/>
                <a:ext cx="6097054" cy="446276"/>
              </a:xfrm>
              <a:prstGeom prst="rect">
                <a:avLst/>
              </a:prstGeom>
              <a:blipFill>
                <a:blip r:embed="rId3"/>
                <a:stretch>
                  <a:fillRect l="-1400" t="-10959" b="-301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161BCB50-6447-4F1C-BD21-3B86FD0133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828" y="1765277"/>
            <a:ext cx="4706371" cy="4880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880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83298" name="Rectangle 2"/>
              <p:cNvSpPr>
                <a:spLocks noChangeArrowheads="1"/>
              </p:cNvSpPr>
              <p:nvPr/>
            </p:nvSpPr>
            <p:spPr bwMode="auto">
              <a:xfrm>
                <a:off x="235963" y="450760"/>
                <a:ext cx="11818661" cy="590496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 sz="2300" dirty="0" smtClean="0"/>
                  <a:t>Determine the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latin typeface="Cambria Math"/>
                      </a:rPr>
                      <m:t>𝑧</m:t>
                    </m:r>
                    <m:r>
                      <a:rPr lang="en-US" sz="2300" i="1" dirty="0" smtClean="0">
                        <a:latin typeface="Cambria Math"/>
                      </a:rPr>
                      <m:t>−</m:t>
                    </m:r>
                  </m:oMath>
                </a14:m>
                <a:r>
                  <a:rPr lang="en-US" sz="2300" dirty="0" smtClean="0"/>
                  <a:t>transform </a:t>
                </a:r>
                <a:r>
                  <a:rPr lang="en-US" sz="2300" dirty="0"/>
                  <a:t>of the </a:t>
                </a:r>
                <a:r>
                  <a:rPr lang="en-US" sz="2300" dirty="0" smtClean="0"/>
                  <a:t>sequence: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sz="2300" i="1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3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3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300" i="1">
                                  <a:latin typeface="Cambria Math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sz="2300" b="0" i="1" smtClean="0">
                          <a:latin typeface="Cambria Math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300" b="0" i="1" smtClean="0">
                              <a:latin typeface="Cambria Math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300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sz="2300" b="0" i="1" smtClean="0">
                                  <a:latin typeface="Cambria Math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2300" b="0" i="1" smtClean="0">
                                  <a:latin typeface="Cambria Math"/>
                                </a:rPr>
                                <m:t>𝑛</m:t>
                              </m:r>
                            </m:sup>
                          </m:sSup>
                        </m:e>
                      </m:d>
                      <m:r>
                        <a:rPr lang="en-US" sz="2300" b="0" i="1" smtClean="0">
                          <a:latin typeface="Cambria Math"/>
                        </a:rPr>
                        <m:t>,   (</m:t>
                      </m:r>
                      <m:r>
                        <a:rPr lang="en-US" sz="2300" b="0" i="1" smtClean="0">
                          <a:latin typeface="Cambria Math"/>
                        </a:rPr>
                        <m:t>𝑛</m:t>
                      </m:r>
                      <m:r>
                        <a:rPr lang="en-US" sz="2300" b="0" i="1" smtClean="0">
                          <a:latin typeface="Cambria Math"/>
                          <a:ea typeface="Cambria Math"/>
                        </a:rPr>
                        <m:t>≥0</m:t>
                      </m:r>
                      <m:r>
                        <a:rPr lang="en-US" sz="2300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altLang="zh-TW" sz="2300" dirty="0"/>
              </a:p>
              <a:p>
                <a:r>
                  <a:rPr lang="en-US" altLang="zh-TW" sz="2300" b="1" dirty="0" smtClean="0">
                    <a:solidFill>
                      <a:srgbClr val="0070C0"/>
                    </a:solidFill>
                  </a:rPr>
                  <a:t>Solution: </a:t>
                </a:r>
                <a:r>
                  <a:rPr lang="en-US" altLang="zh-TW" sz="2300" dirty="0" smtClean="0"/>
                  <a:t>Using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TW" sz="2300" i="1" dirty="0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TW" sz="2300" i="1" dirty="0" smtClean="0">
                            <a:latin typeface="Cambria Math"/>
                          </a:rPr>
                          <m:t>∗∗</m:t>
                        </m:r>
                      </m:e>
                    </m:d>
                  </m:oMath>
                </a14:m>
                <a:r>
                  <a:rPr lang="en-US" altLang="zh-TW" sz="2300" dirty="0" smtClean="0"/>
                  <a:t> we have: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i="1">
                          <a:latin typeface="Cambria Math" pitchFamily="18" charset="0"/>
                          <a:ea typeface="Cambria Math" pitchFamily="18" charset="0"/>
                        </a:rPr>
                        <m:t>𝒵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300" i="1">
                              <a:latin typeface="Cambria Math"/>
                              <a:ea typeface="Cambria Math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300" i="1">
                                  <a:latin typeface="Cambria Math"/>
                                  <a:ea typeface="Cambria Math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300" i="1">
                                  <a:latin typeface="Cambria Math" pitchFamily="18" charset="0"/>
                                  <a:ea typeface="Cambria Math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2300" i="1">
                                  <a:latin typeface="Cambria Math" pitchFamily="18" charset="0"/>
                                  <a:ea typeface="Cambria Math" pitchFamily="18" charset="0"/>
                                </a:rPr>
                                <m:t>𝑛</m:t>
                              </m:r>
                            </m:sup>
                          </m:sSup>
                        </m:e>
                      </m:d>
                      <m:r>
                        <a:rPr lang="en-US" sz="2300" i="1"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en-US" sz="2300" i="1">
                          <a:latin typeface="Cambria Math"/>
                          <a:ea typeface="Cambria Math"/>
                        </a:rPr>
                        <m:t>𝑋</m:t>
                      </m:r>
                      <m:d>
                        <m:dPr>
                          <m:ctrlPr>
                            <a:rPr lang="en-US" sz="2300" i="1"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sz="2300" i="1">
                              <a:latin typeface="Cambria Math"/>
                              <a:ea typeface="Cambria Math"/>
                            </a:rPr>
                            <m:t>𝑧</m:t>
                          </m:r>
                        </m:e>
                      </m:d>
                      <m:r>
                        <a:rPr lang="en-US" sz="2300" i="1">
                          <a:latin typeface="Cambria Math"/>
                          <a:ea typeface="Cambria Math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300" i="1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300" i="1">
                              <a:latin typeface="Cambria Math"/>
                            </a:rPr>
                            <m:t>𝑛</m:t>
                          </m:r>
                          <m:r>
                            <a:rPr lang="en-US" sz="2300" i="1">
                              <a:latin typeface="Cambria Math"/>
                            </a:rPr>
                            <m:t>=0</m:t>
                          </m:r>
                        </m:sub>
                        <m:sup>
                          <m:r>
                            <a:rPr lang="en-US" sz="2300" i="1">
                              <a:latin typeface="Cambria Math"/>
                              <a:ea typeface="Cambria Math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en-US" sz="2300" i="1">
                                  <a:latin typeface="Cambria Math"/>
                                  <a:ea typeface="Cambria Math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300" i="1">
                                      <a:latin typeface="Cambria Math"/>
                                      <a:ea typeface="Cambria Math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300" i="1">
                                      <a:latin typeface="Cambria Math" pitchFamily="18" charset="0"/>
                                      <a:ea typeface="Cambria Math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sz="2300" i="1">
                                      <a:latin typeface="Cambria Math" pitchFamily="18" charset="0"/>
                                      <a:ea typeface="Cambria Math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</m:num>
                            <m:den>
                              <m:sSup>
                                <m:sSupPr>
                                  <m:ctrlPr>
                                    <a:rPr lang="en-US" sz="2300" i="1">
                                      <a:latin typeface="Cambria Math"/>
                                      <a:ea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sz="2300" i="1">
                                      <a:latin typeface="Cambria Math"/>
                                      <a:ea typeface="Cambria Math"/>
                                    </a:rPr>
                                    <m:t>𝑧</m:t>
                                  </m:r>
                                </m:e>
                                <m:sup>
                                  <m:r>
                                    <a:rPr lang="en-US" sz="2300" i="1">
                                      <a:latin typeface="Cambria Math"/>
                                      <a:ea typeface="Cambria Math"/>
                                    </a:rPr>
                                    <m:t>𝑛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2300" i="1">
                              <a:latin typeface="Cambria Math"/>
                            </a:rPr>
                            <m:t> </m:t>
                          </m:r>
                        </m:e>
                      </m:nary>
                      <m:r>
                        <a:rPr lang="en-US" sz="2300" b="0" i="1" smtClean="0">
                          <a:latin typeface="Cambria Math"/>
                        </a:rPr>
                        <m:t>,</m:t>
                      </m:r>
                    </m:oMath>
                  </m:oMathPara>
                </a14:m>
                <a:endParaRPr lang="en-US" altLang="zh-TW" sz="2300" dirty="0">
                  <a:latin typeface="Tahoma" pitchFamily="34" charset="0"/>
                </a:endParaRPr>
              </a:p>
              <a:p>
                <a:r>
                  <a:rPr lang="en-US" sz="2300" dirty="0" smtClean="0"/>
                  <a:t>which </a:t>
                </a:r>
                <a:r>
                  <a:rPr lang="en-US" sz="2300" dirty="0"/>
                  <a:t>we recognize as a geometric series, with common ratio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latin typeface="Cambria Math"/>
                      </a:rPr>
                      <m:t>𝑟</m:t>
                    </m:r>
                    <m:r>
                      <a:rPr lang="en-US" sz="2300" i="1" dirty="0" smtClean="0">
                        <a:latin typeface="Cambria Math"/>
                      </a:rPr>
                      <m:t>=2/</m:t>
                    </m:r>
                    <m:r>
                      <a:rPr lang="en-US" sz="2300" i="1" dirty="0" smtClean="0">
                        <a:latin typeface="Cambria Math"/>
                      </a:rPr>
                      <m:t>𝑧</m:t>
                    </m:r>
                  </m:oMath>
                </a14:m>
                <a:r>
                  <a:rPr lang="en-US" sz="2300" i="1" dirty="0" smtClean="0"/>
                  <a:t> </a:t>
                </a:r>
                <a:r>
                  <a:rPr lang="en-US" sz="2300" dirty="0"/>
                  <a:t>between </a:t>
                </a:r>
                <a:r>
                  <a:rPr lang="en-US" sz="2300" dirty="0" smtClean="0"/>
                  <a:t>successive terms</a:t>
                </a:r>
                <a:r>
                  <a:rPr lang="en-US" sz="2300" dirty="0"/>
                  <a:t>. </a:t>
                </a:r>
                <a:r>
                  <a:rPr lang="en-US" sz="2300" dirty="0" smtClean="0"/>
                  <a:t>Thus the </a:t>
                </a:r>
                <a:r>
                  <a:rPr lang="en-US" sz="2300" dirty="0"/>
                  <a:t>series </a:t>
                </a:r>
                <a:r>
                  <a:rPr lang="en-US" sz="2300" dirty="0" smtClean="0"/>
                  <a:t>converges </a:t>
                </a:r>
                <a:r>
                  <a:rPr lang="en-US" sz="2300" dirty="0"/>
                  <a:t>for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latin typeface="Cambria Math"/>
                      </a:rPr>
                      <m:t>|</m:t>
                    </m:r>
                    <m:r>
                      <a:rPr lang="en-US" sz="2300" i="1" dirty="0" smtClean="0">
                        <a:latin typeface="Cambria Math"/>
                      </a:rPr>
                      <m:t>𝑧</m:t>
                    </m:r>
                    <m:r>
                      <a:rPr lang="en-US" sz="2300" i="1" dirty="0" smtClean="0">
                        <a:latin typeface="Cambria Math"/>
                      </a:rPr>
                      <m:t>|&gt;2,</m:t>
                    </m:r>
                  </m:oMath>
                </a14:m>
                <a:r>
                  <a:rPr lang="en-US" sz="2300" dirty="0" smtClean="0"/>
                  <a:t> when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2300" i="1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300" i="1">
                              <a:latin typeface="Cambria Math"/>
                            </a:rPr>
                            <m:t>𝑛</m:t>
                          </m:r>
                          <m:r>
                            <a:rPr lang="en-US" sz="2300" i="1">
                              <a:latin typeface="Cambria Math"/>
                            </a:rPr>
                            <m:t>=0</m:t>
                          </m:r>
                        </m:sub>
                        <m:sup>
                          <m:r>
                            <a:rPr lang="en-US" sz="2300" i="1">
                              <a:latin typeface="Cambria Math"/>
                              <a:ea typeface="Cambria Math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sz="2300" i="1">
                                  <a:latin typeface="Cambria Math"/>
                                  <a:ea typeface="Cambria Math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300" i="1">
                                      <a:latin typeface="Cambria Math"/>
                                      <a:ea typeface="Cambria Math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300" i="1"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300" b="0" i="1" smtClean="0">
                                          <a:latin typeface="Cambria Math"/>
                                          <a:ea typeface="Cambria Math" pitchFamily="18" charset="0"/>
                                        </a:rPr>
                                        <m:t>2</m:t>
                                      </m:r>
                                    </m:num>
                                    <m:den>
                                      <m:r>
                                        <a:rPr lang="en-US" sz="2300" b="0" i="1" smtClean="0">
                                          <a:latin typeface="Cambria Math"/>
                                          <a:ea typeface="Cambria Math"/>
                                        </a:rPr>
                                        <m:t>𝑧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2300" i="1">
                                  <a:latin typeface="Cambria Math" pitchFamily="18" charset="0"/>
                                  <a:ea typeface="Cambria Math" pitchFamily="18" charset="0"/>
                                </a:rPr>
                                <m:t>𝑛</m:t>
                              </m:r>
                            </m:sup>
                          </m:sSup>
                        </m:e>
                      </m:nary>
                      <m:r>
                        <a:rPr lang="en-US" sz="2300" b="0" i="1" smtClean="0">
                          <a:latin typeface="Cambria Math"/>
                        </a:rPr>
                        <m:t>=</m:t>
                      </m:r>
                      <m:func>
                        <m:funcPr>
                          <m:ctrlPr>
                            <a:rPr lang="en-US" sz="2300" b="0" i="1" smtClean="0">
                              <a:latin typeface="Cambria Math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300" b="0" i="1" smtClean="0">
                                  <a:latin typeface="Cambria Math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300" b="0" i="0" smtClean="0">
                                  <a:latin typeface="Cambria Math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2300" b="0" i="1" smtClean="0">
                                  <a:latin typeface="Cambria Math"/>
                                </a:rPr>
                                <m:t>𝑛</m:t>
                              </m:r>
                              <m:r>
                                <a:rPr lang="en-US" sz="2300" b="0" i="1" smtClean="0">
                                  <a:latin typeface="Cambria Math"/>
                                  <a:ea typeface="Cambria Math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2300" b="0" i="1" smtClean="0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sz="2300" i="1">
                                  <a:latin typeface="Cambria Math"/>
                                </a:rPr>
                                <m:t>1−</m:t>
                              </m:r>
                              <m:sSup>
                                <m:sSupPr>
                                  <m:ctrlPr>
                                    <a:rPr lang="en-US" sz="2300" i="1" smtClean="0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sz="2300" b="0" i="1" smtClean="0">
                                      <a:latin typeface="Cambria Math"/>
                                    </a:rPr>
                                    <m:t>(2/</m:t>
                                  </m:r>
                                  <m:r>
                                    <a:rPr lang="en-US" sz="2300" b="0" i="1" smtClean="0">
                                      <a:latin typeface="Cambria Math"/>
                                    </a:rPr>
                                    <m:t>𝑧</m:t>
                                  </m:r>
                                  <m:r>
                                    <a:rPr lang="en-US" sz="2300" b="0" i="1" smtClean="0">
                                      <a:latin typeface="Cambria Math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sz="2300" b="0" i="1" smtClean="0">
                                      <a:latin typeface="Cambria Math"/>
                                    </a:rPr>
                                    <m:t>𝑛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300" b="0" i="1" smtClean="0">
                                  <a:latin typeface="Cambria Math"/>
                                </a:rPr>
                                <m:t>1−2/</m:t>
                              </m:r>
                              <m:r>
                                <a:rPr lang="en-US" sz="2300" b="0" i="1" smtClean="0">
                                  <a:latin typeface="Cambria Math"/>
                                </a:rPr>
                                <m:t>𝑧</m:t>
                              </m:r>
                            </m:den>
                          </m:f>
                          <m:r>
                            <a:rPr lang="en-US" sz="2300" b="0" i="1" smtClean="0">
                              <a:latin typeface="Cambria Math"/>
                            </a:rPr>
                            <m:t>=</m:t>
                          </m:r>
                          <m:f>
                            <m:fPr>
                              <m:ctrlPr>
                                <a:rPr lang="en-US" sz="2300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sz="2300" i="1">
                                  <a:latin typeface="Cambria Math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300" i="1">
                                  <a:latin typeface="Cambria Math"/>
                                </a:rPr>
                                <m:t>1−2/</m:t>
                              </m:r>
                              <m:r>
                                <a:rPr lang="en-US" sz="2300" i="1">
                                  <a:latin typeface="Cambria Math"/>
                                </a:rPr>
                                <m:t>𝑧</m:t>
                              </m:r>
                            </m:den>
                          </m:f>
                        </m:e>
                      </m:func>
                      <m:r>
                        <a:rPr lang="en-US" sz="2300" b="0" i="1" smtClean="0">
                          <a:latin typeface="Cambria Math"/>
                        </a:rPr>
                        <m:t>,</m:t>
                      </m:r>
                    </m:oMath>
                  </m:oMathPara>
                </a14:m>
                <a:endParaRPr lang="en-US" sz="2300" dirty="0"/>
              </a:p>
              <a:p>
                <a:r>
                  <a:rPr lang="en-US" sz="2300" dirty="0" smtClean="0"/>
                  <a:t>leading </a:t>
                </a:r>
                <a:r>
                  <a:rPr lang="en-US" sz="2300" dirty="0"/>
                  <a:t>to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i="1">
                          <a:latin typeface="Cambria Math" pitchFamily="18" charset="0"/>
                          <a:ea typeface="Cambria Math" pitchFamily="18" charset="0"/>
                        </a:rPr>
                        <m:t>𝒵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300" i="1">
                              <a:latin typeface="Cambria Math"/>
                              <a:ea typeface="Cambria Math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300" i="1">
                                  <a:latin typeface="Cambria Math"/>
                                  <a:ea typeface="Cambria Math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300" i="1">
                                  <a:latin typeface="Cambria Math" pitchFamily="18" charset="0"/>
                                  <a:ea typeface="Cambria Math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2300" i="1">
                                  <a:latin typeface="Cambria Math" pitchFamily="18" charset="0"/>
                                  <a:ea typeface="Cambria Math" pitchFamily="18" charset="0"/>
                                </a:rPr>
                                <m:t>𝑛</m:t>
                              </m:r>
                            </m:sup>
                          </m:sSup>
                        </m:e>
                      </m:d>
                      <m:r>
                        <a:rPr lang="en-US" sz="2300" i="1"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en-US" sz="2300" i="1">
                          <a:latin typeface="Cambria Math"/>
                          <a:ea typeface="Cambria Math"/>
                        </a:rPr>
                        <m:t>𝑋</m:t>
                      </m:r>
                      <m:d>
                        <m:dPr>
                          <m:ctrlPr>
                            <a:rPr lang="en-US" sz="2300" i="1"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sz="2300" i="1">
                              <a:latin typeface="Cambria Math"/>
                              <a:ea typeface="Cambria Math"/>
                            </a:rPr>
                            <m:t>𝑧</m:t>
                          </m:r>
                        </m:e>
                      </m:d>
                      <m:r>
                        <a:rPr lang="en-US" sz="2300" i="1">
                          <a:latin typeface="Cambria Math"/>
                          <a:ea typeface="Cambria Math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300" i="1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300" i="1">
                              <a:latin typeface="Cambria Math"/>
                            </a:rPr>
                            <m:t>𝑛</m:t>
                          </m:r>
                          <m:r>
                            <a:rPr lang="en-US" sz="2300" i="1">
                              <a:latin typeface="Cambria Math"/>
                            </a:rPr>
                            <m:t>=0</m:t>
                          </m:r>
                        </m:sub>
                        <m:sup>
                          <m:r>
                            <a:rPr lang="en-US" sz="2300" i="1">
                              <a:latin typeface="Cambria Math"/>
                              <a:ea typeface="Cambria Math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en-US" sz="2300" i="1">
                                  <a:latin typeface="Cambria Math"/>
                                  <a:ea typeface="Cambria Math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300" i="1">
                                      <a:latin typeface="Cambria Math"/>
                                      <a:ea typeface="Cambria Math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300" i="1">
                                      <a:latin typeface="Cambria Math" pitchFamily="18" charset="0"/>
                                      <a:ea typeface="Cambria Math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sz="2300" i="1">
                                      <a:latin typeface="Cambria Math" pitchFamily="18" charset="0"/>
                                      <a:ea typeface="Cambria Math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</m:num>
                            <m:den>
                              <m:sSup>
                                <m:sSupPr>
                                  <m:ctrlPr>
                                    <a:rPr lang="en-US" sz="2300" i="1">
                                      <a:latin typeface="Cambria Math"/>
                                      <a:ea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sz="2300" i="1">
                                      <a:latin typeface="Cambria Math"/>
                                      <a:ea typeface="Cambria Math"/>
                                    </a:rPr>
                                    <m:t>𝑧</m:t>
                                  </m:r>
                                </m:e>
                                <m:sup>
                                  <m:r>
                                    <a:rPr lang="en-US" sz="2300" i="1">
                                      <a:latin typeface="Cambria Math"/>
                                      <a:ea typeface="Cambria Math"/>
                                    </a:rPr>
                                    <m:t>𝑛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2300" i="1">
                              <a:latin typeface="Cambria Math"/>
                            </a:rPr>
                            <m:t> </m:t>
                          </m:r>
                        </m:e>
                      </m:nary>
                      <m:r>
                        <a:rPr lang="en-US" sz="23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3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300" b="0" i="1" smtClean="0">
                              <a:latin typeface="Cambria Math"/>
                            </a:rPr>
                            <m:t>𝑧</m:t>
                          </m:r>
                        </m:num>
                        <m:den>
                          <m:r>
                            <a:rPr lang="en-US" sz="2300" b="0" i="1" smtClean="0">
                              <a:latin typeface="Cambria Math"/>
                            </a:rPr>
                            <m:t>𝑧</m:t>
                          </m:r>
                          <m:r>
                            <a:rPr lang="en-US" sz="2300" i="1">
                              <a:latin typeface="Cambria Math"/>
                            </a:rPr>
                            <m:t>−2</m:t>
                          </m:r>
                        </m:den>
                      </m:f>
                      <m:r>
                        <a:rPr lang="en-US" sz="2300" b="0" i="1" smtClean="0">
                          <a:latin typeface="Cambria Math"/>
                        </a:rPr>
                        <m:t>   </m:t>
                      </m:r>
                      <m:d>
                        <m:dPr>
                          <m:ctrlPr>
                            <a:rPr lang="en-US" sz="2300" b="0" i="1" smtClean="0">
                              <a:latin typeface="Cambria Math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3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2300" b="0" i="1" smtClean="0">
                                  <a:latin typeface="Cambria Math"/>
                                </a:rPr>
                                <m:t>𝑧</m:t>
                              </m:r>
                            </m:e>
                          </m:d>
                          <m:r>
                            <a:rPr lang="en-US" sz="2300" b="0" i="1" smtClean="0">
                              <a:latin typeface="Cambria Math"/>
                            </a:rPr>
                            <m:t>&gt;2</m:t>
                          </m:r>
                        </m:e>
                      </m:d>
                      <m:r>
                        <a:rPr lang="en-US" sz="2300" b="0" i="1" smtClean="0">
                          <a:latin typeface="Cambria Math"/>
                        </a:rPr>
                        <m:t>        (</m:t>
                      </m:r>
                      <m:r>
                        <a:rPr lang="en-US" sz="2300" b="0" i="1" smtClean="0">
                          <a:latin typeface="Cambria Math"/>
                        </a:rPr>
                        <m:t>𝑖</m:t>
                      </m:r>
                      <m:r>
                        <a:rPr lang="en-US" sz="2300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2300" dirty="0" smtClean="0"/>
              </a:p>
              <a:p>
                <a:r>
                  <a:rPr lang="en-US" sz="2300" dirty="0" smtClean="0"/>
                  <a:t>so that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2300" i="1">
                            <a:latin typeface="Cambria Math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300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sz="2300" i="1">
                                <a:latin typeface="Cambria Math"/>
                              </a:rPr>
                              <m:t>2</m:t>
                            </m:r>
                          </m:e>
                          <m:sup>
                            <m:r>
                              <a:rPr lang="en-US" sz="2300" i="1">
                                <a:latin typeface="Cambria Math"/>
                              </a:rPr>
                              <m:t>𝑛</m:t>
                            </m:r>
                          </m:sup>
                        </m:sSup>
                      </m:e>
                    </m:d>
                    <m:r>
                      <a:rPr lang="en-US" sz="2300" i="1" smtClean="0">
                        <a:latin typeface="Cambria Math"/>
                        <a:ea typeface="Cambria Math"/>
                      </a:rPr>
                      <m:t>↔</m:t>
                    </m:r>
                    <m:f>
                      <m:fPr>
                        <m:ctrlPr>
                          <a:rPr lang="en-US" sz="2300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sz="2300" i="1">
                            <a:latin typeface="Cambria Math"/>
                          </a:rPr>
                          <m:t>𝑧</m:t>
                        </m:r>
                      </m:num>
                      <m:den>
                        <m:r>
                          <a:rPr lang="en-US" sz="2300" i="1">
                            <a:latin typeface="Cambria Math"/>
                          </a:rPr>
                          <m:t>𝑧</m:t>
                        </m:r>
                        <m:r>
                          <a:rPr lang="en-US" sz="2300" i="1">
                            <a:latin typeface="Cambria Math"/>
                          </a:rPr>
                          <m:t>−2</m:t>
                        </m:r>
                      </m:den>
                    </m:f>
                    <m:r>
                      <a:rPr lang="en-US" sz="2300" b="0" i="0" smtClean="0">
                        <a:latin typeface="Cambria Math"/>
                      </a:rPr>
                      <m:t>,</m:t>
                    </m:r>
                  </m:oMath>
                </a14:m>
                <a:r>
                  <a:rPr lang="en-US" sz="2300" dirty="0" smtClean="0"/>
                  <a:t> represents a </a:t>
                </a:r>
                <a14:m>
                  <m:oMath xmlns:m="http://schemas.openxmlformats.org/officeDocument/2006/math">
                    <m:r>
                      <a:rPr lang="en-US" sz="2300" b="0" i="1" dirty="0" smtClean="0">
                        <a:latin typeface="Cambria Math"/>
                      </a:rPr>
                      <m:t>𝑍</m:t>
                    </m:r>
                    <m:r>
                      <a:rPr lang="en-US" sz="2300" i="1" dirty="0" smtClean="0">
                        <a:latin typeface="Cambria Math"/>
                      </a:rPr>
                      <m:t>−</m:t>
                    </m:r>
                  </m:oMath>
                </a14:m>
                <a:r>
                  <a:rPr lang="en-US" sz="2300" dirty="0" smtClean="0"/>
                  <a:t>transform </a:t>
                </a:r>
                <a:r>
                  <a:rPr lang="en-US" sz="2300" dirty="0"/>
                  <a:t>pair.</a:t>
                </a:r>
                <a:r>
                  <a:rPr lang="en-US" altLang="zh-TW" sz="2300" dirty="0" smtClean="0"/>
                  <a:t> Here </a:t>
                </a:r>
                <a14:m>
                  <m:oMath xmlns:m="http://schemas.openxmlformats.org/officeDocument/2006/math">
                    <m:r>
                      <a:rPr lang="en-US" sz="2300" i="1" dirty="0">
                        <a:latin typeface="Cambria Math"/>
                      </a:rPr>
                      <m:t>|</m:t>
                    </m:r>
                    <m:r>
                      <a:rPr lang="en-US" sz="2300" i="1" dirty="0">
                        <a:latin typeface="Cambria Math"/>
                      </a:rPr>
                      <m:t>𝑧</m:t>
                    </m:r>
                    <m:r>
                      <a:rPr lang="en-US" sz="2300" i="1" dirty="0">
                        <a:latin typeface="Cambria Math"/>
                      </a:rPr>
                      <m:t>|&gt;2</m:t>
                    </m:r>
                  </m:oMath>
                </a14:m>
                <a:r>
                  <a:rPr lang="en-US" altLang="zh-TW" sz="2300" dirty="0" smtClean="0">
                    <a:latin typeface="Cambria Math" pitchFamily="18" charset="0"/>
                    <a:ea typeface="Cambria Math" pitchFamily="18" charset="0"/>
                  </a:rPr>
                  <a:t> is the </a:t>
                </a:r>
                <a:r>
                  <a:rPr lang="en-US" sz="2300" dirty="0" smtClean="0">
                    <a:solidFill>
                      <a:srgbClr val="C00000"/>
                    </a:solidFill>
                  </a:rPr>
                  <a:t>region </a:t>
                </a:r>
                <a:r>
                  <a:rPr lang="en-US" sz="2300" dirty="0">
                    <a:solidFill>
                      <a:srgbClr val="C00000"/>
                    </a:solidFill>
                  </a:rPr>
                  <a:t>of convergence </a:t>
                </a:r>
                <a:r>
                  <a:rPr lang="en-US" sz="2300" dirty="0" smtClean="0">
                    <a:solidFill>
                      <a:srgbClr val="C00000"/>
                    </a:solidFill>
                  </a:rPr>
                  <a:t>(ROC</a:t>
                </a:r>
                <a:r>
                  <a:rPr lang="en-US" sz="2300" dirty="0">
                    <a:solidFill>
                      <a:srgbClr val="C00000"/>
                    </a:solidFill>
                  </a:rPr>
                  <a:t>)</a:t>
                </a:r>
                <a:endParaRPr lang="en-US" altLang="zh-TW" sz="2300" dirty="0" smtClean="0">
                  <a:latin typeface="Cambria Math" pitchFamily="18" charset="0"/>
                  <a:ea typeface="Cambria Math" pitchFamily="18" charset="0"/>
                </a:endParaRPr>
              </a:p>
              <a:p>
                <a:endParaRPr lang="en-US" sz="2300" dirty="0" smtClean="0"/>
              </a:p>
            </p:txBody>
          </p:sp>
        </mc:Choice>
        <mc:Fallback xmlns="">
          <p:sp>
            <p:nvSpPr>
              <p:cNvPr id="183298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35963" y="450760"/>
                <a:ext cx="11818661" cy="5904963"/>
              </a:xfrm>
              <a:prstGeom prst="rect">
                <a:avLst/>
              </a:prstGeom>
              <a:blipFill rotWithShape="1">
                <a:blip r:embed="rId2"/>
                <a:stretch>
                  <a:fillRect l="-774" t="-722" r="-774" b="-1858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3299" name="Rectangle 3"/>
          <p:cNvSpPr>
            <a:spLocks noGrp="1" noChangeArrowheads="1"/>
          </p:cNvSpPr>
          <p:nvPr>
            <p:ph type="title"/>
          </p:nvPr>
        </p:nvSpPr>
        <p:spPr>
          <a:xfrm>
            <a:off x="166443" y="0"/>
            <a:ext cx="10515600" cy="626548"/>
          </a:xfrm>
        </p:spPr>
        <p:txBody>
          <a:bodyPr>
            <a:noAutofit/>
          </a:bodyPr>
          <a:lstStyle/>
          <a:p>
            <a:r>
              <a:rPr lang="en-US" altLang="zh-TW" sz="2700" b="1" dirty="0" smtClean="0">
                <a:solidFill>
                  <a:srgbClr val="0070C0"/>
                </a:solidFill>
                <a:latin typeface="+mn-lt"/>
              </a:rPr>
              <a:t>Example:</a:t>
            </a:r>
            <a:endParaRPr lang="en-US" altLang="zh-TW" sz="2700" b="1" dirty="0">
              <a:solidFill>
                <a:srgbClr val="0070C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02862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83298" name="Rectangle 2"/>
              <p:cNvSpPr>
                <a:spLocks noChangeArrowheads="1"/>
              </p:cNvSpPr>
              <p:nvPr/>
            </p:nvSpPr>
            <p:spPr bwMode="auto">
              <a:xfrm>
                <a:off x="223084" y="708338"/>
                <a:ext cx="11818661" cy="590496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 sz="2400" dirty="0" smtClean="0"/>
                  <a:t>Note that </a:t>
                </a:r>
                <a:r>
                  <a:rPr lang="en-US" sz="2400" dirty="0"/>
                  <a:t>the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/>
                      </a:rPr>
                      <m:t>𝑍</m:t>
                    </m:r>
                    <m:r>
                      <a:rPr lang="en-US" sz="2400" i="1" dirty="0" smtClean="0">
                        <a:latin typeface="Cambria Math"/>
                      </a:rPr>
                      <m:t>−</m:t>
                    </m:r>
                  </m:oMath>
                </a14:m>
                <a:r>
                  <a:rPr lang="en-US" sz="2400" dirty="0" smtClean="0"/>
                  <a:t>transform </a:t>
                </a:r>
                <a:r>
                  <a:rPr lang="en-US" sz="2400" dirty="0"/>
                  <a:t>of the sequence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/>
                              </a:rPr>
                              <m:t>2</m:t>
                            </m:r>
                          </m:e>
                          <m:sup>
                            <m:r>
                              <a:rPr lang="en-US" sz="2400" i="1">
                                <a:latin typeface="Cambria Math"/>
                              </a:rPr>
                              <m:t>𝑛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2400" dirty="0" smtClean="0"/>
                  <a:t> </a:t>
                </a:r>
                <a:r>
                  <a:rPr lang="en-US" sz="2400" dirty="0"/>
                  <a:t>exists </a:t>
                </a:r>
                <a:r>
                  <a:rPr lang="en-US" sz="2400" dirty="0" smtClean="0"/>
                  <a:t>provided that </a:t>
                </a:r>
                <a:r>
                  <a:rPr lang="en-US" sz="2400" dirty="0"/>
                  <a:t>we restrict the complex variable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/>
                      </a:rPr>
                      <m:t>𝑧</m:t>
                    </m:r>
                  </m:oMath>
                </a14:m>
                <a:r>
                  <a:rPr lang="en-US" sz="2400" i="1" dirty="0"/>
                  <a:t> </a:t>
                </a:r>
                <a:r>
                  <a:rPr lang="en-US" sz="2400" dirty="0"/>
                  <a:t>so that it lies outside the circle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/>
                      </a:rPr>
                      <m:t>|</m:t>
                    </m:r>
                    <m:r>
                      <a:rPr lang="en-US" sz="2400" i="1" dirty="0" smtClean="0">
                        <a:latin typeface="Cambria Math"/>
                      </a:rPr>
                      <m:t>𝑧</m:t>
                    </m:r>
                    <m:r>
                      <a:rPr lang="en-US" sz="2400" i="1" dirty="0" smtClean="0">
                        <a:latin typeface="Cambria Math"/>
                      </a:rPr>
                      <m:t>|=2</m:t>
                    </m:r>
                  </m:oMath>
                </a14:m>
                <a:r>
                  <a:rPr lang="en-US" sz="2400" dirty="0" smtClean="0"/>
                  <a:t> </a:t>
                </a:r>
                <a:r>
                  <a:rPr lang="en-US" sz="2400" dirty="0"/>
                  <a:t>in </a:t>
                </a:r>
                <a:r>
                  <a:rPr lang="en-US" sz="2400" dirty="0" smtClean="0"/>
                  <a:t>the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/>
                      </a:rPr>
                      <m:t>𝑧</m:t>
                    </m:r>
                    <m:r>
                      <a:rPr lang="en-US" sz="2400" b="0" i="1" dirty="0" smtClean="0">
                        <a:latin typeface="Cambria Math"/>
                      </a:rPr>
                      <m:t>−</m:t>
                    </m:r>
                  </m:oMath>
                </a14:m>
                <a:r>
                  <a:rPr lang="en-US" sz="2400" dirty="0"/>
                  <a:t>plane. From another point of view, the </a:t>
                </a:r>
                <a:r>
                  <a:rPr lang="en-US" sz="2400" dirty="0" smtClean="0"/>
                  <a:t>function: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/>
                          <a:ea typeface="Cambria Math"/>
                        </a:rPr>
                        <m:t>𝑋</m:t>
                      </m:r>
                      <m:d>
                        <m:dPr>
                          <m:ctrlPr>
                            <a:rPr lang="en-US" sz="2400" i="1"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/>
                              <a:ea typeface="Cambria Math"/>
                            </a:rPr>
                            <m:t>𝑧</m:t>
                          </m:r>
                        </m:e>
                      </m:d>
                      <m:r>
                        <a:rPr lang="en-US" sz="2400" i="1">
                          <a:latin typeface="Cambria Math"/>
                          <a:ea typeface="Cambria Math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/>
                            </a:rPr>
                            <m:t>𝑧</m:t>
                          </m:r>
                        </m:num>
                        <m:den>
                          <m:r>
                            <a:rPr lang="en-US" sz="2400" i="1">
                              <a:latin typeface="Cambria Math"/>
                            </a:rPr>
                            <m:t>𝑧</m:t>
                          </m:r>
                          <m:r>
                            <a:rPr lang="en-US" sz="2400" i="1">
                              <a:latin typeface="Cambria Math"/>
                            </a:rPr>
                            <m:t>−2</m:t>
                          </m:r>
                        </m:den>
                      </m:f>
                      <m:r>
                        <a:rPr lang="en-US" sz="2400" i="1">
                          <a:latin typeface="Cambria Math"/>
                        </a:rPr>
                        <m:t>   </m:t>
                      </m:r>
                      <m:d>
                        <m:dPr>
                          <m:ctrlPr>
                            <a:rPr lang="en-US" sz="2400" i="1">
                              <a:latin typeface="Cambria Math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𝑧</m:t>
                              </m:r>
                            </m:e>
                          </m:d>
                          <m:r>
                            <a:rPr lang="en-US" sz="2400" i="1">
                              <a:latin typeface="Cambria Math"/>
                            </a:rPr>
                            <m:t>&gt;2</m:t>
                          </m:r>
                        </m:e>
                      </m:d>
                      <m:r>
                        <a:rPr lang="en-US" sz="2400" b="0" i="1" smtClean="0">
                          <a:latin typeface="Cambria Math"/>
                        </a:rPr>
                        <m:t>,</m:t>
                      </m:r>
                    </m:oMath>
                  </m:oMathPara>
                </a14:m>
                <a:endParaRPr lang="en-US" sz="2400" dirty="0" smtClean="0"/>
              </a:p>
              <a:p>
                <a:endParaRPr lang="en-US" sz="1050" dirty="0" smtClean="0"/>
              </a:p>
              <a:p>
                <a:r>
                  <a:rPr lang="en-US" sz="2400" dirty="0" smtClean="0"/>
                  <a:t>may </a:t>
                </a:r>
                <a:r>
                  <a:rPr lang="en-US" sz="2400" dirty="0"/>
                  <a:t>be thought of as a </a:t>
                </a:r>
                <a:r>
                  <a:rPr lang="en-US" sz="2400" b="1" dirty="0"/>
                  <a:t>generating function </a:t>
                </a:r>
                <a:r>
                  <a:rPr lang="en-US" sz="2400" dirty="0"/>
                  <a:t>for the sequence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/>
                              </a:rPr>
                              <m:t>2</m:t>
                            </m:r>
                          </m:e>
                          <m:sup>
                            <m:r>
                              <a:rPr lang="en-US" sz="2400" i="1">
                                <a:latin typeface="Cambria Math"/>
                              </a:rPr>
                              <m:t>𝑛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2400" dirty="0"/>
                  <a:t>, in the sense that the</a:t>
                </a:r>
              </a:p>
              <a:p>
                <a:r>
                  <a:rPr lang="en-US" sz="2400" dirty="0"/>
                  <a:t>coefficient of</a:t>
                </a:r>
                <a:r>
                  <a:rPr lang="en-US" sz="2400" dirty="0" smtClean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/>
                          </a:rPr>
                          <m:t>𝑧</m:t>
                        </m:r>
                      </m:e>
                      <m:sup>
                        <m:r>
                          <a:rPr lang="en-US" sz="2400" b="0" i="1" smtClean="0">
                            <a:latin typeface="Cambria Math"/>
                          </a:rPr>
                          <m:t>−</m:t>
                        </m:r>
                        <m:r>
                          <a:rPr lang="en-US" sz="2400" i="1">
                            <a:latin typeface="Cambria Math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400" dirty="0" smtClean="0"/>
                  <a:t> </a:t>
                </a:r>
                <a:r>
                  <a:rPr lang="en-US" sz="2400" dirty="0"/>
                  <a:t>in the expansion of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/>
                      </a:rPr>
                      <m:t>𝑋</m:t>
                    </m:r>
                    <m:r>
                      <a:rPr lang="en-US" sz="2400" i="1" dirty="0" smtClean="0">
                        <a:latin typeface="Cambria Math"/>
                      </a:rPr>
                      <m:t>(</m:t>
                    </m:r>
                    <m:r>
                      <a:rPr lang="en-US" sz="2400" i="1" dirty="0" smtClean="0">
                        <a:latin typeface="Cambria Math"/>
                      </a:rPr>
                      <m:t>𝑧</m:t>
                    </m:r>
                    <m:r>
                      <a:rPr lang="en-US" sz="2400" i="1" dirty="0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sz="2400" dirty="0"/>
                  <a:t> in powers of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/>
                      </a:rPr>
                      <m:t>1/</m:t>
                    </m:r>
                    <m:r>
                      <a:rPr lang="en-US" sz="2400" i="1" dirty="0" smtClean="0">
                        <a:latin typeface="Cambria Math"/>
                      </a:rPr>
                      <m:t>𝑧</m:t>
                    </m:r>
                  </m:oMath>
                </a14:m>
                <a:r>
                  <a:rPr lang="en-US" sz="2400" i="1" dirty="0"/>
                  <a:t> generates </a:t>
                </a:r>
                <a:r>
                  <a:rPr lang="en-US" sz="2400" dirty="0"/>
                  <a:t>the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/>
                      </a:rPr>
                      <m:t>𝑛</m:t>
                    </m:r>
                  </m:oMath>
                </a14:m>
                <a:r>
                  <a:rPr lang="en-US" sz="2400" dirty="0" smtClean="0"/>
                  <a:t>th </a:t>
                </a:r>
                <a:r>
                  <a:rPr lang="en-US" sz="2400" dirty="0"/>
                  <a:t>term of</a:t>
                </a:r>
              </a:p>
              <a:p>
                <a:r>
                  <a:rPr lang="en-US" sz="2400" dirty="0"/>
                  <a:t>the sequence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/>
                          </a:rPr>
                          <m:t>2</m:t>
                        </m:r>
                      </m:e>
                      <m:sup>
                        <m:r>
                          <a:rPr lang="en-US" sz="2400" i="1">
                            <a:latin typeface="Cambria Math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400" dirty="0"/>
                  <a:t>. This can easily be verified, </a:t>
                </a:r>
                <a:r>
                  <a:rPr lang="en-US" sz="2400" dirty="0" smtClean="0"/>
                  <a:t>since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i="1">
                          <a:latin typeface="Cambria Math"/>
                          <a:ea typeface="Cambria Math"/>
                        </a:rPr>
                        <m:t>𝑋</m:t>
                      </m:r>
                      <m:d>
                        <m:dPr>
                          <m:ctrlPr>
                            <a:rPr lang="en-US" sz="2300" i="1"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sz="2300" i="1">
                              <a:latin typeface="Cambria Math"/>
                              <a:ea typeface="Cambria Math"/>
                            </a:rPr>
                            <m:t>𝑧</m:t>
                          </m:r>
                        </m:e>
                      </m:d>
                      <m:r>
                        <a:rPr lang="en-US" sz="230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3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300" i="1">
                              <a:latin typeface="Cambria Math"/>
                            </a:rPr>
                            <m:t>𝑧</m:t>
                          </m:r>
                        </m:num>
                        <m:den>
                          <m:r>
                            <a:rPr lang="en-US" sz="2300" i="1">
                              <a:latin typeface="Cambria Math"/>
                            </a:rPr>
                            <m:t>𝑧</m:t>
                          </m:r>
                          <m:r>
                            <a:rPr lang="en-US" sz="2300" i="1">
                              <a:latin typeface="Cambria Math"/>
                            </a:rPr>
                            <m:t>−2</m:t>
                          </m:r>
                        </m:den>
                      </m:f>
                      <m:r>
                        <a:rPr lang="en-US" sz="23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3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300" i="1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sz="2300" i="1">
                              <a:latin typeface="Cambria Math"/>
                            </a:rPr>
                            <m:t>1−2/</m:t>
                          </m:r>
                          <m:r>
                            <a:rPr lang="en-US" sz="2300" i="1">
                              <a:latin typeface="Cambria Math"/>
                            </a:rPr>
                            <m:t>𝑧</m:t>
                          </m:r>
                        </m:den>
                      </m:f>
                      <m:r>
                        <a:rPr lang="en-US" sz="2300" i="1">
                          <a:latin typeface="Cambria Math"/>
                          <a:ea typeface="Cambria Math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300" i="1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300" i="1">
                              <a:latin typeface="Cambria Math"/>
                            </a:rPr>
                            <m:t>𝑛</m:t>
                          </m:r>
                          <m:r>
                            <a:rPr lang="en-US" sz="2300" i="1">
                              <a:latin typeface="Cambria Math"/>
                            </a:rPr>
                            <m:t>=0</m:t>
                          </m:r>
                        </m:sub>
                        <m:sup>
                          <m:r>
                            <a:rPr lang="en-US" sz="2300" i="1">
                              <a:latin typeface="Cambria Math"/>
                              <a:ea typeface="Cambria Math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sz="2300" i="1">
                                  <a:latin typeface="Cambria Math"/>
                                  <a:ea typeface="Cambria Math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300" i="1">
                                      <a:latin typeface="Cambria Math"/>
                                      <a:ea typeface="Cambria Math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300" i="1"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300" i="1">
                                          <a:latin typeface="Cambria Math"/>
                                          <a:ea typeface="Cambria Math" pitchFamily="18" charset="0"/>
                                        </a:rPr>
                                        <m:t>2</m:t>
                                      </m:r>
                                    </m:num>
                                    <m:den>
                                      <m:r>
                                        <a:rPr lang="en-US" sz="2300" i="1">
                                          <a:latin typeface="Cambria Math"/>
                                          <a:ea typeface="Cambria Math"/>
                                        </a:rPr>
                                        <m:t>𝑧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2300" i="1">
                                  <a:latin typeface="Cambria Math" pitchFamily="18" charset="0"/>
                                  <a:ea typeface="Cambria Math" pitchFamily="18" charset="0"/>
                                </a:rPr>
                                <m:t>𝑛</m:t>
                              </m:r>
                            </m:sup>
                          </m:sSup>
                          <m:r>
                            <a:rPr lang="en-US" sz="2300" b="0" i="1" smtClean="0">
                              <a:latin typeface="Cambria Math"/>
                              <a:ea typeface="Cambria Math" pitchFamily="18" charset="0"/>
                            </a:rPr>
                            <m:t>;</m:t>
                          </m:r>
                        </m:e>
                      </m:nary>
                      <m:r>
                        <a:rPr lang="en-US" sz="2300" b="0" i="1" smtClean="0">
                          <a:latin typeface="Cambria Math"/>
                        </a:rPr>
                        <m:t>    </m:t>
                      </m:r>
                      <m:d>
                        <m:dPr>
                          <m:ctrlPr>
                            <a:rPr lang="en-US" sz="23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300" b="0" i="0" smtClean="0">
                              <a:latin typeface="Cambria Math"/>
                            </a:rPr>
                            <m:t>valid</m:t>
                          </m:r>
                          <m:r>
                            <a:rPr lang="en-US" sz="2300" b="0" i="0" smtClean="0">
                              <a:latin typeface="Cambria Math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300" b="0" i="0" smtClean="0">
                              <a:latin typeface="Cambria Math"/>
                            </a:rPr>
                            <m:t>for</m:t>
                          </m:r>
                          <m:r>
                            <a:rPr lang="en-US" sz="2300" b="0" i="1" smtClean="0">
                              <a:latin typeface="Cambria Math"/>
                            </a:rPr>
                            <m:t> 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2300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2300" i="1">
                                  <a:latin typeface="Cambria Math"/>
                                </a:rPr>
                                <m:t>𝑧</m:t>
                              </m:r>
                            </m:e>
                          </m:d>
                          <m:r>
                            <a:rPr lang="en-US" sz="2300" i="1">
                              <a:latin typeface="Cambria Math"/>
                            </a:rPr>
                            <m:t>&gt;2</m:t>
                          </m:r>
                        </m:e>
                      </m:d>
                      <m:r>
                        <a:rPr lang="en-US" sz="2300" b="0" i="1" smtClean="0">
                          <a:latin typeface="Cambria Math"/>
                        </a:rPr>
                        <m:t>,</m:t>
                      </m:r>
                    </m:oMath>
                  </m:oMathPara>
                </a14:m>
                <a:endParaRPr lang="en-US" sz="2300" dirty="0" smtClean="0"/>
              </a:p>
              <a:p>
                <a:r>
                  <a:rPr lang="en-US" sz="2400" dirty="0"/>
                  <a:t>and we see that the coefficient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/>
                          </a:rPr>
                          <m:t>𝑧</m:t>
                        </m:r>
                      </m:e>
                      <m:sup>
                        <m:r>
                          <a:rPr lang="en-US" sz="2400" i="1">
                            <a:latin typeface="Cambria Math"/>
                          </a:rPr>
                          <m:t>−</m:t>
                        </m:r>
                        <m:r>
                          <a:rPr lang="en-US" sz="2400" i="1">
                            <a:latin typeface="Cambria Math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400" i="1" dirty="0"/>
                  <a:t> </a:t>
                </a:r>
                <a:r>
                  <a:rPr lang="en-US" sz="2400" dirty="0"/>
                  <a:t>is indeed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/>
                          </a:rPr>
                          <m:t>2</m:t>
                        </m:r>
                      </m:e>
                      <m:sup>
                        <m:r>
                          <a:rPr lang="en-US" sz="2400" i="1">
                            <a:latin typeface="Cambria Math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400" dirty="0"/>
                  <a:t>, as expected</a:t>
                </a:r>
                <a:r>
                  <a:rPr lang="en-US" sz="2400" dirty="0" smtClean="0"/>
                  <a:t>.</a:t>
                </a:r>
              </a:p>
              <a:p>
                <a:r>
                  <a:rPr lang="en-US" sz="2400" b="1" dirty="0" smtClean="0">
                    <a:solidFill>
                      <a:srgbClr val="C00000"/>
                    </a:solidFill>
                  </a:rPr>
                  <a:t>Note: </a:t>
                </a:r>
                <a:r>
                  <a:rPr lang="en-US" sz="2400" dirty="0"/>
                  <a:t>We can generalize the result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(</m:t>
                    </m:r>
                    <m:r>
                      <a:rPr lang="en-US" sz="2400" i="1">
                        <a:latin typeface="Cambria Math"/>
                      </a:rPr>
                      <m:t>𝑖</m:t>
                    </m:r>
                    <m:r>
                      <a:rPr lang="en-US" sz="2400" i="1">
                        <a:latin typeface="Cambria Math"/>
                      </a:rPr>
                      <m:t>)</m:t>
                    </m:r>
                  </m:oMath>
                </a14:m>
                <a:r>
                  <a:rPr lang="en-US" sz="2400" dirty="0"/>
                  <a:t> in an obvious way to determine </a:t>
                </a:r>
                <a:r>
                  <a:rPr lang="en-US" sz="2400" dirty="0" smtClean="0"/>
                  <a:t>the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/>
                      </a:rPr>
                      <m:t>𝑍</m:t>
                    </m:r>
                    <m:r>
                      <a:rPr lang="en-US" sz="2400" i="1" dirty="0" smtClean="0">
                        <a:latin typeface="Cambria Math"/>
                      </a:rPr>
                      <m:t>−</m:t>
                    </m:r>
                  </m:oMath>
                </a14:m>
                <a:r>
                  <a:rPr lang="en-US" sz="2400" dirty="0" smtClean="0"/>
                  <a:t>transform</a:t>
                </a:r>
                <a:endParaRPr lang="en-US" sz="2400" dirty="0"/>
              </a:p>
              <a:p>
                <a:r>
                  <a:rPr lang="en-US" sz="2400" dirty="0"/>
                  <a:t>of the sequence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/>
                              </a:rPr>
                              <m:t>𝑎</m:t>
                            </m:r>
                          </m:e>
                          <m:sup>
                            <m:r>
                              <a:rPr lang="en-US" sz="2400" i="1">
                                <a:latin typeface="Cambria Math"/>
                              </a:rPr>
                              <m:t>𝑛</m:t>
                            </m:r>
                          </m:sup>
                        </m:sSup>
                      </m:e>
                    </m:d>
                    <m:r>
                      <a:rPr lang="en-US" sz="2400" i="1">
                        <a:latin typeface="Cambria Math"/>
                      </a:rPr>
                      <m:t> </m:t>
                    </m:r>
                  </m:oMath>
                </a14:m>
                <a:r>
                  <a:rPr lang="en-US" sz="2400" dirty="0"/>
                  <a:t>where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/>
                      </a:rPr>
                      <m:t>𝑎</m:t>
                    </m:r>
                  </m:oMath>
                </a14:m>
                <a:r>
                  <a:rPr lang="en-US" sz="2400" i="1" dirty="0"/>
                  <a:t> </a:t>
                </a:r>
                <a:r>
                  <a:rPr lang="en-US" sz="2400" dirty="0"/>
                  <a:t>is a real or complex constant</a:t>
                </a:r>
                <a:r>
                  <a:rPr lang="en-US" sz="2400" dirty="0" smtClean="0"/>
                  <a:t>. Thus,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i="1">
                          <a:latin typeface="Cambria Math" pitchFamily="18" charset="0"/>
                          <a:ea typeface="Cambria Math" pitchFamily="18" charset="0"/>
                        </a:rPr>
                        <m:t>𝒵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300" i="1">
                              <a:latin typeface="Cambria Math"/>
                              <a:ea typeface="Cambria Math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300" i="1">
                                  <a:latin typeface="Cambria Math"/>
                                  <a:ea typeface="Cambria Math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300" b="0" i="1" smtClean="0">
                                  <a:latin typeface="Cambria Math"/>
                                  <a:ea typeface="Cambria Math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2300" i="1">
                                  <a:latin typeface="Cambria Math" pitchFamily="18" charset="0"/>
                                  <a:ea typeface="Cambria Math" pitchFamily="18" charset="0"/>
                                </a:rPr>
                                <m:t>𝑛</m:t>
                              </m:r>
                            </m:sup>
                          </m:sSup>
                        </m:e>
                      </m:d>
                      <m:r>
                        <a:rPr lang="en-US" sz="2300" i="1"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en-US" sz="2300" i="1">
                          <a:latin typeface="Cambria Math"/>
                          <a:ea typeface="Cambria Math"/>
                        </a:rPr>
                        <m:t>𝑋</m:t>
                      </m:r>
                      <m:d>
                        <m:dPr>
                          <m:ctrlPr>
                            <a:rPr lang="en-US" sz="2300" i="1"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sz="2300" i="1">
                              <a:latin typeface="Cambria Math"/>
                              <a:ea typeface="Cambria Math"/>
                            </a:rPr>
                            <m:t>𝑧</m:t>
                          </m:r>
                        </m:e>
                      </m:d>
                      <m:r>
                        <a:rPr lang="en-US" sz="230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3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300" i="1">
                              <a:latin typeface="Cambria Math"/>
                            </a:rPr>
                            <m:t>𝑧</m:t>
                          </m:r>
                        </m:num>
                        <m:den>
                          <m:r>
                            <a:rPr lang="en-US" sz="2300" i="1">
                              <a:latin typeface="Cambria Math"/>
                            </a:rPr>
                            <m:t>𝑧</m:t>
                          </m:r>
                          <m:r>
                            <a:rPr lang="en-US" sz="2300" i="1">
                              <a:latin typeface="Cambria Math"/>
                            </a:rPr>
                            <m:t>−</m:t>
                          </m:r>
                          <m:r>
                            <a:rPr lang="en-US" sz="2300" b="0" i="1" smtClean="0">
                              <a:latin typeface="Cambria Math"/>
                            </a:rPr>
                            <m:t>𝑎</m:t>
                          </m:r>
                        </m:den>
                      </m:f>
                      <m:r>
                        <a:rPr lang="en-US" sz="2300" i="1">
                          <a:latin typeface="Cambria Math"/>
                        </a:rPr>
                        <m:t>   </m:t>
                      </m:r>
                      <m:d>
                        <m:dPr>
                          <m:ctrlPr>
                            <a:rPr lang="en-US" sz="2300" i="1">
                              <a:latin typeface="Cambria Math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300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2300" i="1">
                                  <a:latin typeface="Cambria Math"/>
                                </a:rPr>
                                <m:t>𝑧</m:t>
                              </m:r>
                            </m:e>
                          </m:d>
                          <m:r>
                            <a:rPr lang="en-US" sz="2300" i="1">
                              <a:latin typeface="Cambria Math"/>
                            </a:rPr>
                            <m:t>&gt;</m:t>
                          </m:r>
                          <m:r>
                            <a:rPr lang="en-US" sz="2300" b="0" i="1" smtClean="0">
                              <a:latin typeface="Cambria Math"/>
                            </a:rPr>
                            <m:t>𝑎</m:t>
                          </m:r>
                        </m:e>
                      </m:d>
                      <m:r>
                        <a:rPr lang="en-US" sz="2300" b="0" i="1" smtClean="0">
                          <a:latin typeface="Cambria Math"/>
                        </a:rPr>
                        <m:t>     (</m:t>
                      </m:r>
                      <m:r>
                        <a:rPr lang="en-US" sz="2300" b="0" i="1" smtClean="0">
                          <a:latin typeface="Cambria Math"/>
                        </a:rPr>
                        <m:t>𝑖𝑖</m:t>
                      </m:r>
                      <m:r>
                        <a:rPr lang="en-US" sz="2300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2300" dirty="0" smtClean="0"/>
              </a:p>
            </p:txBody>
          </p:sp>
        </mc:Choice>
        <mc:Fallback xmlns="">
          <p:sp>
            <p:nvSpPr>
              <p:cNvPr id="183298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23084" y="708338"/>
                <a:ext cx="11818661" cy="5904963"/>
              </a:xfrm>
              <a:prstGeom prst="rect">
                <a:avLst/>
              </a:prstGeom>
              <a:blipFill rotWithShape="1">
                <a:blip r:embed="rId2"/>
                <a:stretch>
                  <a:fillRect l="-826" t="-826" r="-1084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3299" name="Rectangle 3"/>
          <p:cNvSpPr>
            <a:spLocks noGrp="1" noChangeArrowheads="1"/>
          </p:cNvSpPr>
          <p:nvPr>
            <p:ph type="title"/>
          </p:nvPr>
        </p:nvSpPr>
        <p:spPr>
          <a:xfrm>
            <a:off x="223084" y="81790"/>
            <a:ext cx="10515600" cy="626548"/>
          </a:xfrm>
        </p:spPr>
        <p:txBody>
          <a:bodyPr>
            <a:noAutofit/>
          </a:bodyPr>
          <a:lstStyle/>
          <a:p>
            <a:r>
              <a:rPr lang="en-US" altLang="zh-TW" sz="3700" b="1" dirty="0" smtClean="0">
                <a:solidFill>
                  <a:srgbClr val="0070C0"/>
                </a:solidFill>
                <a:latin typeface="+mn-lt"/>
              </a:rPr>
              <a:t>Example:</a:t>
            </a:r>
            <a:endParaRPr lang="en-US" altLang="zh-TW" sz="3700" b="1" dirty="0">
              <a:solidFill>
                <a:srgbClr val="0070C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84715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83298" name="Rectangle 2"/>
              <p:cNvSpPr>
                <a:spLocks noChangeArrowheads="1"/>
              </p:cNvSpPr>
              <p:nvPr/>
            </p:nvSpPr>
            <p:spPr bwMode="auto">
              <a:xfrm>
                <a:off x="235963" y="450760"/>
                <a:ext cx="11818661" cy="590496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 sz="2400" dirty="0" smtClean="0"/>
                  <a:t>Show that:</a:t>
                </a:r>
              </a:p>
              <a:p>
                <a:pPr algn="ctr"/>
                <a:r>
                  <a:rPr lang="en-US" sz="2400" dirty="0" smtClean="0"/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itchFamily="18" charset="0"/>
                        <a:ea typeface="Cambria Math" pitchFamily="18" charset="0"/>
                      </a:rPr>
                      <m:t>𝒵</m:t>
                    </m:r>
                    <m:d>
                      <m:dPr>
                        <m:begChr m:val="{"/>
                        <m:endChr m:val="}"/>
                        <m:ctrlPr>
                          <a:rPr lang="en-US" sz="2400" i="1">
                            <a:latin typeface="Cambria Math"/>
                            <a:ea typeface="Cambria Math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i="1">
                                <a:latin typeface="Cambria Math"/>
                                <a:ea typeface="Cambria Math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400" i="1" smtClean="0">
                                    <a:latin typeface="Cambria Math"/>
                                    <a:ea typeface="Cambria Math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sz="2400" i="1" smtClean="0">
                                        <a:latin typeface="Cambria Math"/>
                                        <a:ea typeface="Cambria Math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400" b="0" i="1" smtClean="0">
                                        <a:latin typeface="Cambria Math"/>
                                        <a:ea typeface="Cambria Math" pitchFamily="18" charset="0"/>
                                      </a:rPr>
                                      <m:t>−1</m:t>
                                    </m:r>
                                  </m:num>
                                  <m:den>
                                    <m:r>
                                      <a:rPr lang="en-US" sz="2400" b="0" i="1" smtClean="0">
                                        <a:latin typeface="Cambria Math"/>
                                        <a:ea typeface="Cambria Math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US" sz="2400" i="1">
                                <a:latin typeface="Cambria Math" pitchFamily="18" charset="0"/>
                                <a:ea typeface="Cambria Math" pitchFamily="18" charset="0"/>
                              </a:rPr>
                              <m:t>𝑛</m:t>
                            </m:r>
                          </m:sup>
                        </m:sSup>
                      </m:e>
                    </m:d>
                    <m:r>
                      <a:rPr lang="en-US" sz="2400" i="1">
                        <a:latin typeface="Cambria Math"/>
                        <a:ea typeface="Cambria Math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/>
                          </a:rPr>
                          <m:t>2</m:t>
                        </m:r>
                        <m:r>
                          <a:rPr lang="en-US" sz="2400" i="1">
                            <a:latin typeface="Cambria Math"/>
                          </a:rPr>
                          <m:t>𝑧</m:t>
                        </m:r>
                      </m:num>
                      <m:den>
                        <m:r>
                          <a:rPr lang="en-US" sz="2400" b="0" i="1" smtClean="0">
                            <a:latin typeface="Cambria Math"/>
                          </a:rPr>
                          <m:t>2</m:t>
                        </m:r>
                        <m:r>
                          <a:rPr lang="en-US" sz="2400" i="1">
                            <a:latin typeface="Cambria Math"/>
                          </a:rPr>
                          <m:t>𝑧</m:t>
                        </m:r>
                        <m:r>
                          <a:rPr lang="en-US" sz="2400" b="0" i="1" smtClean="0">
                            <a:latin typeface="Cambria Math"/>
                          </a:rPr>
                          <m:t>+1</m:t>
                        </m:r>
                      </m:den>
                    </m:f>
                    <m:r>
                      <a:rPr lang="en-US" sz="2400" i="1">
                        <a:latin typeface="Cambria Math"/>
                      </a:rPr>
                      <m:t>   </m:t>
                    </m:r>
                    <m:d>
                      <m:dPr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𝑧</m:t>
                            </m:r>
                          </m:e>
                        </m:d>
                        <m:r>
                          <a:rPr lang="en-US" sz="2400" i="1">
                            <a:latin typeface="Cambria Math"/>
                          </a:rPr>
                          <m:t>&gt;</m:t>
                        </m:r>
                        <m:f>
                          <m:fPr>
                            <m:ctrlPr>
                              <a:rPr lang="en-US" sz="2400" i="1">
                                <a:latin typeface="Cambria Math"/>
                                <a:ea typeface="Cambria Math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latin typeface="Cambria Math"/>
                                <a:ea typeface="Cambria Math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400" i="1">
                                <a:latin typeface="Cambria Math"/>
                                <a:ea typeface="Cambria Math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sz="2400" b="0" i="1" smtClean="0">
                        <a:latin typeface="Cambria Math"/>
                      </a:rPr>
                      <m:t>.</m:t>
                    </m:r>
                  </m:oMath>
                </a14:m>
                <a:endParaRPr lang="en-US" altLang="zh-TW" sz="2400" dirty="0"/>
              </a:p>
              <a:p>
                <a:r>
                  <a:rPr lang="en-US" altLang="zh-TW" sz="2400" b="1" dirty="0" smtClean="0">
                    <a:solidFill>
                      <a:srgbClr val="0070C0"/>
                    </a:solidFill>
                  </a:rPr>
                  <a:t>Solution: </a:t>
                </a:r>
                <a:r>
                  <a:rPr lang="en-US" altLang="zh-TW" sz="2400" dirty="0" smtClean="0"/>
                  <a:t>Using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TW" sz="2400" i="1" dirty="0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TW" sz="2400" b="0" i="1" dirty="0" smtClean="0">
                            <a:latin typeface="Cambria Math"/>
                          </a:rPr>
                          <m:t>𝑖𝑖</m:t>
                        </m:r>
                      </m:e>
                    </m:d>
                  </m:oMath>
                </a14:m>
                <a:r>
                  <a:rPr lang="en-US" altLang="zh-TW" sz="2400" dirty="0" smtClean="0"/>
                  <a:t> we have: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itchFamily="18" charset="0"/>
                          <a:ea typeface="Cambria Math" pitchFamily="18" charset="0"/>
                        </a:rPr>
                        <m:t>𝒵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i="1">
                              <a:latin typeface="Cambria Math"/>
                              <a:ea typeface="Cambria Math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/>
                                  <a:ea typeface="Cambria Math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/>
                                  <a:ea typeface="Cambria Math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itchFamily="18" charset="0"/>
                                  <a:ea typeface="Cambria Math" pitchFamily="18" charset="0"/>
                                </a:rPr>
                                <m:t>𝑛</m:t>
                              </m:r>
                            </m:sup>
                          </m:sSup>
                        </m:e>
                      </m:d>
                      <m:r>
                        <a:rPr lang="en-US" sz="2400" i="1"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en-US" sz="2400" i="1">
                          <a:latin typeface="Cambria Math"/>
                          <a:ea typeface="Cambria Math"/>
                        </a:rPr>
                        <m:t>𝑋</m:t>
                      </m:r>
                      <m:d>
                        <m:dPr>
                          <m:ctrlPr>
                            <a:rPr lang="en-US" sz="2400" i="1"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/>
                              <a:ea typeface="Cambria Math"/>
                            </a:rPr>
                            <m:t>𝑧</m:t>
                          </m:r>
                        </m:e>
                      </m:d>
                      <m:r>
                        <a:rPr lang="en-US" sz="240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/>
                            </a:rPr>
                            <m:t>𝑧</m:t>
                          </m:r>
                        </m:num>
                        <m:den>
                          <m:r>
                            <a:rPr lang="en-US" sz="2400" i="1">
                              <a:latin typeface="Cambria Math"/>
                            </a:rPr>
                            <m:t>𝑧</m:t>
                          </m:r>
                          <m:r>
                            <a:rPr lang="en-US" sz="2400" i="1">
                              <a:latin typeface="Cambria Math"/>
                            </a:rPr>
                            <m:t>−</m:t>
                          </m:r>
                          <m:r>
                            <a:rPr lang="en-US" sz="2400" i="1">
                              <a:latin typeface="Cambria Math"/>
                            </a:rPr>
                            <m:t>𝑎</m:t>
                          </m:r>
                        </m:den>
                      </m:f>
                      <m:r>
                        <a:rPr lang="en-US" sz="2400" i="1">
                          <a:latin typeface="Cambria Math"/>
                        </a:rPr>
                        <m:t>   </m:t>
                      </m:r>
                      <m:d>
                        <m:dPr>
                          <m:ctrlPr>
                            <a:rPr lang="en-US" sz="2400" i="1">
                              <a:latin typeface="Cambria Math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𝑧</m:t>
                              </m:r>
                            </m:e>
                          </m:d>
                          <m:r>
                            <a:rPr lang="en-US" sz="2400" i="1">
                              <a:latin typeface="Cambria Math"/>
                            </a:rPr>
                            <m:t>&gt;</m:t>
                          </m:r>
                          <m:r>
                            <a:rPr lang="en-US" sz="2400" i="1">
                              <a:latin typeface="Cambria Math"/>
                            </a:rPr>
                            <m:t>𝑎</m:t>
                          </m:r>
                        </m:e>
                      </m:d>
                      <m:r>
                        <a:rPr lang="en-US" sz="2400" i="1">
                          <a:latin typeface="Cambria Math"/>
                        </a:rPr>
                        <m:t> </m:t>
                      </m:r>
                      <m:r>
                        <a:rPr lang="en-US" sz="2400" b="0" i="1" smtClean="0">
                          <a:latin typeface="Cambria Math"/>
                        </a:rPr>
                        <m:t>.</m:t>
                      </m:r>
                    </m:oMath>
                  </m:oMathPara>
                </a14:m>
                <a:endParaRPr lang="en-US" sz="2400" dirty="0" smtClean="0"/>
              </a:p>
              <a:p>
                <a:r>
                  <a:rPr lang="en-US" sz="2400" dirty="0" smtClean="0"/>
                  <a:t>Taking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/>
                      </a:rPr>
                      <m:t>𝑎</m:t>
                    </m:r>
                    <m:r>
                      <a:rPr lang="en-US" sz="2400" b="0" i="1" smtClean="0">
                        <a:latin typeface="Cambria Math"/>
                      </a:rPr>
                      <m:t>=−</m:t>
                    </m:r>
                    <m:f>
                      <m:fPr>
                        <m:ctrlPr>
                          <a:rPr lang="en-US" sz="2400" b="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latin typeface="Cambria Math"/>
                          </a:rPr>
                          <m:t>2</m:t>
                        </m:r>
                      </m:den>
                    </m:f>
                    <m:r>
                      <a:rPr lang="en-US" sz="2400" b="0" i="1" smtClean="0">
                        <a:latin typeface="Cambria Math"/>
                      </a:rPr>
                      <m:t>,</m:t>
                    </m:r>
                  </m:oMath>
                </a14:m>
                <a:r>
                  <a:rPr lang="en-US" sz="2400" dirty="0" smtClean="0"/>
                  <a:t> we get: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itchFamily="18" charset="0"/>
                          <a:ea typeface="Cambria Math" pitchFamily="18" charset="0"/>
                        </a:rPr>
                        <m:t>𝒵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i="1">
                              <a:latin typeface="Cambria Math"/>
                              <a:ea typeface="Cambria Math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/>
                                  <a:ea typeface="Cambria Math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/>
                                      <a:ea typeface="Cambria Math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400" i="1">
                                          <a:latin typeface="Cambria Math"/>
                                          <a:ea typeface="Cambria Math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i="1">
                                          <a:latin typeface="Cambria Math"/>
                                          <a:ea typeface="Cambria Math" pitchFamily="18" charset="0"/>
                                        </a:rPr>
                                        <m:t>−1</m:t>
                                      </m:r>
                                    </m:num>
                                    <m:den>
                                      <m:r>
                                        <a:rPr lang="en-US" sz="2400" i="1">
                                          <a:latin typeface="Cambria Math"/>
                                          <a:ea typeface="Cambria Math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latin typeface="Cambria Math" pitchFamily="18" charset="0"/>
                                  <a:ea typeface="Cambria Math" pitchFamily="18" charset="0"/>
                                </a:rPr>
                                <m:t>𝑛</m:t>
                              </m:r>
                            </m:sup>
                          </m:sSup>
                        </m:e>
                      </m:d>
                      <m:r>
                        <a:rPr lang="en-US" sz="2400" i="1"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en-US" sz="2400" i="1">
                          <a:latin typeface="Cambria Math"/>
                          <a:ea typeface="Cambria Math"/>
                        </a:rPr>
                        <m:t>𝑋</m:t>
                      </m:r>
                      <m:d>
                        <m:dPr>
                          <m:ctrlPr>
                            <a:rPr lang="en-US" sz="2400" i="1"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/>
                              <a:ea typeface="Cambria Math"/>
                            </a:rPr>
                            <m:t>𝑧</m:t>
                          </m:r>
                        </m:e>
                      </m:d>
                      <m:r>
                        <a:rPr lang="en-US" sz="240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/>
                            </a:rPr>
                            <m:t>𝑧</m:t>
                          </m:r>
                        </m:num>
                        <m:den>
                          <m:r>
                            <a:rPr lang="en-US" sz="2400" i="1">
                              <a:latin typeface="Cambria Math"/>
                            </a:rPr>
                            <m:t>𝑧</m:t>
                          </m:r>
                          <m:r>
                            <a:rPr lang="en-US" sz="2400" i="1">
                              <a:latin typeface="Cambria Math"/>
                            </a:rPr>
                            <m:t>−(−1/2)</m:t>
                          </m:r>
                        </m:den>
                      </m:f>
                      <m:r>
                        <a:rPr lang="en-US" sz="2400" i="1">
                          <a:latin typeface="Cambria Math"/>
                          <a:ea typeface="Cambria Math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/>
                            </a:rPr>
                            <m:t>2</m:t>
                          </m:r>
                          <m:r>
                            <a:rPr lang="en-US" sz="2400" i="1">
                              <a:latin typeface="Cambria Math"/>
                            </a:rPr>
                            <m:t>𝑧</m:t>
                          </m:r>
                        </m:num>
                        <m:den>
                          <m:r>
                            <a:rPr lang="en-US" sz="2400" i="1">
                              <a:latin typeface="Cambria Math"/>
                            </a:rPr>
                            <m:t>2</m:t>
                          </m:r>
                          <m:r>
                            <a:rPr lang="en-US" sz="2400" i="1">
                              <a:latin typeface="Cambria Math"/>
                            </a:rPr>
                            <m:t>𝑧</m:t>
                          </m:r>
                          <m:r>
                            <a:rPr lang="en-US" sz="2400" i="1">
                              <a:latin typeface="Cambria Math"/>
                            </a:rPr>
                            <m:t>+1</m:t>
                          </m:r>
                        </m:den>
                      </m:f>
                      <m:r>
                        <a:rPr lang="en-US" sz="2400" b="0" i="1" smtClean="0">
                          <a:latin typeface="Cambria Math"/>
                        </a:rPr>
                        <m:t>     </m:t>
                      </m:r>
                      <m:d>
                        <m:dPr>
                          <m:ctrlPr>
                            <a:rPr lang="en-US" sz="2400" i="1">
                              <a:latin typeface="Cambria Math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/>
                            </a:rPr>
                            <m:t>valid</m:t>
                          </m:r>
                          <m:r>
                            <a:rPr lang="en-US" sz="2400" b="0" i="0" smtClean="0">
                              <a:latin typeface="Cambria Math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/>
                            </a:rPr>
                            <m:t>for</m:t>
                          </m:r>
                          <m:r>
                            <a:rPr lang="en-US" sz="2400" b="0" i="1" smtClean="0">
                              <a:latin typeface="Cambria Math"/>
                            </a:rPr>
                            <m:t>  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𝑧</m:t>
                              </m:r>
                            </m:e>
                          </m:d>
                          <m:r>
                            <a:rPr lang="en-US" sz="2400" i="1">
                              <a:latin typeface="Cambria Math"/>
                            </a:rPr>
                            <m:t>&gt;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/>
                                  <a:ea typeface="Cambria Math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/>
                                  <a:ea typeface="Cambria Math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/>
                                  <a:ea typeface="Cambria Math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2400" dirty="0" smtClean="0"/>
              </a:p>
              <a:p>
                <a:endParaRPr lang="en-US" sz="2400" dirty="0" smtClean="0"/>
              </a:p>
              <a:p>
                <a:r>
                  <a:rPr lang="en-US" sz="2400" dirty="0" smtClean="0"/>
                  <a:t>so that: 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i="1">
                                <a:latin typeface="Cambria Math"/>
                                <a:ea typeface="Cambria Math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400" i="1">
                                    <a:latin typeface="Cambria Math"/>
                                    <a:ea typeface="Cambria Math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sz="2400" i="1">
                                        <a:latin typeface="Cambria Math"/>
                                        <a:ea typeface="Cambria Math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400" i="1">
                                        <a:latin typeface="Cambria Math"/>
                                        <a:ea typeface="Cambria Math" pitchFamily="18" charset="0"/>
                                      </a:rPr>
                                      <m:t>−1</m:t>
                                    </m:r>
                                  </m:num>
                                  <m:den>
                                    <m:r>
                                      <a:rPr lang="en-US" sz="2400" i="1">
                                        <a:latin typeface="Cambria Math"/>
                                        <a:ea typeface="Cambria Math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US" sz="2400" i="1">
                                <a:latin typeface="Cambria Math" pitchFamily="18" charset="0"/>
                                <a:ea typeface="Cambria Math" pitchFamily="18" charset="0"/>
                              </a:rPr>
                              <m:t>𝑛</m:t>
                            </m:r>
                          </m:sup>
                        </m:sSup>
                      </m:e>
                    </m:d>
                    <m:r>
                      <a:rPr lang="en-US" sz="2400" i="1" smtClean="0">
                        <a:latin typeface="Cambria Math"/>
                        <a:ea typeface="Cambria Math"/>
                      </a:rPr>
                      <m:t>↔</m:t>
                    </m:r>
                    <m:f>
                      <m:fPr>
                        <m:ctrlPr>
                          <a:rPr lang="en-US" sz="2400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/>
                          </a:rPr>
                          <m:t>2</m:t>
                        </m:r>
                        <m:r>
                          <a:rPr lang="en-US" sz="2400" i="1">
                            <a:latin typeface="Cambria Math"/>
                          </a:rPr>
                          <m:t>𝑧</m:t>
                        </m:r>
                      </m:num>
                      <m:den>
                        <m:r>
                          <a:rPr lang="en-US" sz="2400" b="0" i="1" smtClean="0">
                            <a:latin typeface="Cambria Math"/>
                          </a:rPr>
                          <m:t>2</m:t>
                        </m:r>
                        <m:r>
                          <a:rPr lang="en-US" sz="2400" i="1">
                            <a:latin typeface="Cambria Math"/>
                          </a:rPr>
                          <m:t>𝑧</m:t>
                        </m:r>
                        <m:r>
                          <a:rPr lang="en-US" sz="2400" b="0" i="1" smtClean="0">
                            <a:latin typeface="Cambria Math"/>
                          </a:rPr>
                          <m:t>+1</m:t>
                        </m:r>
                      </m:den>
                    </m:f>
                    <m:r>
                      <a:rPr lang="en-US" sz="2400" b="0" i="0" smtClean="0">
                        <a:latin typeface="Cambria Math"/>
                      </a:rPr>
                      <m:t>,</m:t>
                    </m:r>
                  </m:oMath>
                </a14:m>
                <a:r>
                  <a:rPr lang="en-US" sz="2400" dirty="0" smtClean="0"/>
                  <a:t> represents a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/>
                      </a:rPr>
                      <m:t>𝑍</m:t>
                    </m:r>
                    <m:r>
                      <a:rPr lang="en-US" sz="2400" i="1" dirty="0" smtClean="0">
                        <a:latin typeface="Cambria Math"/>
                      </a:rPr>
                      <m:t>−</m:t>
                    </m:r>
                  </m:oMath>
                </a14:m>
                <a:r>
                  <a:rPr lang="en-US" sz="2400" dirty="0" smtClean="0"/>
                  <a:t>transform pair, w</a:t>
                </a:r>
                <a:r>
                  <a:rPr lang="en-US" altLang="zh-TW" sz="2400" dirty="0" smtClean="0"/>
                  <a:t>ith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/>
                          </a:rPr>
                          <m:t>𝑧</m:t>
                        </m:r>
                      </m:e>
                    </m:d>
                    <m:r>
                      <a:rPr lang="en-US" sz="2400" i="1">
                        <a:latin typeface="Cambria Math"/>
                      </a:rPr>
                      <m:t>&gt;</m:t>
                    </m:r>
                    <m:f>
                      <m:fPr>
                        <m:ctrlPr>
                          <a:rPr lang="en-US" sz="2400" i="1">
                            <a:latin typeface="Cambria Math"/>
                            <a:ea typeface="Cambria Math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/>
                            <a:ea typeface="Cambria Math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i="1">
                            <a:latin typeface="Cambria Math"/>
                            <a:ea typeface="Cambria Math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zh-TW" sz="2400" dirty="0" smtClean="0">
                    <a:latin typeface="Cambria Math" pitchFamily="18" charset="0"/>
                    <a:ea typeface="Cambria Math" pitchFamily="18" charset="0"/>
                  </a:rPr>
                  <a:t> is the </a:t>
                </a:r>
                <a:r>
                  <a:rPr lang="en-US" sz="2400" dirty="0" smtClean="0">
                    <a:solidFill>
                      <a:srgbClr val="C00000"/>
                    </a:solidFill>
                  </a:rPr>
                  <a:t>region </a:t>
                </a:r>
                <a:r>
                  <a:rPr lang="en-US" sz="2400" dirty="0">
                    <a:solidFill>
                      <a:srgbClr val="C00000"/>
                    </a:solidFill>
                  </a:rPr>
                  <a:t>of convergence </a:t>
                </a:r>
                <a:r>
                  <a:rPr lang="en-US" sz="2400" dirty="0" smtClean="0">
                    <a:solidFill>
                      <a:srgbClr val="C00000"/>
                    </a:solidFill>
                  </a:rPr>
                  <a:t>(ROC</a:t>
                </a:r>
                <a:r>
                  <a:rPr lang="en-US" sz="2400" dirty="0">
                    <a:solidFill>
                      <a:srgbClr val="C00000"/>
                    </a:solidFill>
                  </a:rPr>
                  <a:t>)</a:t>
                </a:r>
                <a:endParaRPr lang="en-US" altLang="zh-TW" sz="2400" dirty="0" smtClean="0">
                  <a:latin typeface="Cambria Math" pitchFamily="18" charset="0"/>
                  <a:ea typeface="Cambria Math" pitchFamily="18" charset="0"/>
                </a:endParaRPr>
              </a:p>
              <a:p>
                <a:endParaRPr lang="en-US" sz="2400" dirty="0" smtClean="0"/>
              </a:p>
            </p:txBody>
          </p:sp>
        </mc:Choice>
        <mc:Fallback xmlns="">
          <p:sp>
            <p:nvSpPr>
              <p:cNvPr id="183298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35963" y="450760"/>
                <a:ext cx="11818661" cy="5904963"/>
              </a:xfrm>
              <a:prstGeom prst="rect">
                <a:avLst/>
              </a:prstGeom>
              <a:blipFill rotWithShape="1">
                <a:blip r:embed="rId2"/>
                <a:stretch>
                  <a:fillRect l="-826" t="-826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3299" name="Rectangle 3"/>
          <p:cNvSpPr>
            <a:spLocks noGrp="1" noChangeArrowheads="1"/>
          </p:cNvSpPr>
          <p:nvPr>
            <p:ph type="title"/>
          </p:nvPr>
        </p:nvSpPr>
        <p:spPr>
          <a:xfrm>
            <a:off x="166443" y="0"/>
            <a:ext cx="10515600" cy="626548"/>
          </a:xfrm>
        </p:spPr>
        <p:txBody>
          <a:bodyPr>
            <a:noAutofit/>
          </a:bodyPr>
          <a:lstStyle/>
          <a:p>
            <a:r>
              <a:rPr lang="en-US" altLang="zh-TW" sz="2700" b="1" dirty="0" smtClean="0">
                <a:solidFill>
                  <a:srgbClr val="0070C0"/>
                </a:solidFill>
                <a:latin typeface="+mn-lt"/>
              </a:rPr>
              <a:t>Example:</a:t>
            </a:r>
            <a:endParaRPr lang="en-US" altLang="zh-TW" sz="2700" b="1" dirty="0">
              <a:solidFill>
                <a:srgbClr val="0070C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80576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228600" y="142920"/>
              <a:ext cx="11449440" cy="67154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9240" y="133560"/>
                <a:ext cx="11468160" cy="6734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06981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83298" name="Rectangle 2"/>
              <p:cNvSpPr>
                <a:spLocks noChangeArrowheads="1"/>
              </p:cNvSpPr>
              <p:nvPr/>
            </p:nvSpPr>
            <p:spPr bwMode="auto">
              <a:xfrm>
                <a:off x="235963" y="450760"/>
                <a:ext cx="11818661" cy="590496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 sz="2400" dirty="0" smtClean="0"/>
                  <a:t>Determine the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/>
                      </a:rPr>
                      <m:t>𝑧</m:t>
                    </m:r>
                    <m:r>
                      <a:rPr lang="en-US" sz="2400" i="1" dirty="0">
                        <a:latin typeface="Cambria Math"/>
                      </a:rPr>
                      <m:t>−</m:t>
                    </m:r>
                  </m:oMath>
                </a14:m>
                <a:r>
                  <a:rPr lang="en-US" sz="2400" dirty="0"/>
                  <a:t>transform of the sequence</a:t>
                </a:r>
                <a:r>
                  <a:rPr lang="en-US" sz="2400" dirty="0" smtClean="0"/>
                  <a:t>: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sz="2400" i="1">
                        <a:latin typeface="Cambria Math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/>
                          </a:rPr>
                          <m:t>𝑛</m:t>
                        </m:r>
                      </m:e>
                    </m:d>
                    <m:r>
                      <a:rPr lang="en-US" sz="2400" i="1">
                        <a:latin typeface="Cambria Math"/>
                      </a:rPr>
                      <m:t>,   (</m:t>
                    </m:r>
                    <m:r>
                      <a:rPr lang="en-US" sz="2400" i="1">
                        <a:latin typeface="Cambria Math"/>
                      </a:rPr>
                      <m:t>𝑛</m:t>
                    </m:r>
                    <m:r>
                      <a:rPr lang="en-US" sz="2400" i="1">
                        <a:latin typeface="Cambria Math"/>
                        <a:ea typeface="Cambria Math"/>
                      </a:rPr>
                      <m:t>≥0</m:t>
                    </m:r>
                    <m:r>
                      <a:rPr lang="en-US" sz="2400" i="1">
                        <a:latin typeface="Cambria Math"/>
                      </a:rPr>
                      <m:t>)</m:t>
                    </m:r>
                  </m:oMath>
                </a14:m>
                <a:endParaRPr lang="en-US" altLang="zh-TW" sz="2400" dirty="0"/>
              </a:p>
              <a:p>
                <a:r>
                  <a:rPr lang="en-US" altLang="zh-TW" sz="2400" b="1" dirty="0" smtClean="0">
                    <a:solidFill>
                      <a:srgbClr val="0070C0"/>
                    </a:solidFill>
                  </a:rPr>
                  <a:t>Solution: </a:t>
                </a:r>
                <a:r>
                  <a:rPr lang="en-US" altLang="zh-TW" sz="2400" dirty="0" smtClean="0"/>
                  <a:t>Using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TW" sz="2400" i="1" dirty="0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TW" sz="2400" b="0" i="1" dirty="0" smtClean="0">
                            <a:latin typeface="Cambria Math"/>
                          </a:rPr>
                          <m:t>𝑖𝑖</m:t>
                        </m:r>
                      </m:e>
                    </m:d>
                  </m:oMath>
                </a14:m>
                <a:r>
                  <a:rPr lang="en-US" altLang="zh-TW" sz="2400" dirty="0" smtClean="0"/>
                  <a:t> we have: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itchFamily="18" charset="0"/>
                          <a:ea typeface="Cambria Math" pitchFamily="18" charset="0"/>
                        </a:rPr>
                        <m:t>𝒵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i="1">
                              <a:latin typeface="Cambria Math"/>
                              <a:ea typeface="Cambria Math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/>
                                  <a:ea typeface="Cambria Math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/>
                                  <a:ea typeface="Cambria Math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itchFamily="18" charset="0"/>
                                  <a:ea typeface="Cambria Math" pitchFamily="18" charset="0"/>
                                </a:rPr>
                                <m:t>𝑛</m:t>
                              </m:r>
                            </m:sup>
                          </m:sSup>
                        </m:e>
                      </m:d>
                      <m:r>
                        <a:rPr lang="en-US" sz="2400" i="1"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en-US" sz="2400" i="1">
                          <a:latin typeface="Cambria Math"/>
                          <a:ea typeface="Cambria Math"/>
                        </a:rPr>
                        <m:t>𝑋</m:t>
                      </m:r>
                      <m:d>
                        <m:dPr>
                          <m:ctrlPr>
                            <a:rPr lang="en-US" sz="2400" i="1"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/>
                              <a:ea typeface="Cambria Math"/>
                            </a:rPr>
                            <m:t>𝑧</m:t>
                          </m:r>
                        </m:e>
                      </m:d>
                      <m:r>
                        <a:rPr lang="en-US" sz="240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/>
                            </a:rPr>
                            <m:t>𝑧</m:t>
                          </m:r>
                        </m:num>
                        <m:den>
                          <m:r>
                            <a:rPr lang="en-US" sz="2400" i="1">
                              <a:latin typeface="Cambria Math"/>
                            </a:rPr>
                            <m:t>𝑧</m:t>
                          </m:r>
                          <m:r>
                            <a:rPr lang="en-US" sz="2400" i="1">
                              <a:latin typeface="Cambria Math"/>
                            </a:rPr>
                            <m:t>−</m:t>
                          </m:r>
                          <m:r>
                            <a:rPr lang="en-US" sz="2400" i="1">
                              <a:latin typeface="Cambria Math"/>
                            </a:rPr>
                            <m:t>𝑎</m:t>
                          </m:r>
                        </m:den>
                      </m:f>
                      <m:r>
                        <a:rPr lang="en-US" sz="2400" i="1">
                          <a:latin typeface="Cambria Math"/>
                        </a:rPr>
                        <m:t>   </m:t>
                      </m:r>
                      <m:d>
                        <m:dPr>
                          <m:ctrlPr>
                            <a:rPr lang="en-US" sz="2400" i="1">
                              <a:latin typeface="Cambria Math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𝑧</m:t>
                              </m:r>
                            </m:e>
                          </m:d>
                          <m:r>
                            <a:rPr lang="en-US" sz="2400" i="1">
                              <a:latin typeface="Cambria Math"/>
                            </a:rPr>
                            <m:t>&gt;</m:t>
                          </m:r>
                          <m:r>
                            <a:rPr lang="en-US" sz="2400" i="1">
                              <a:latin typeface="Cambria Math"/>
                            </a:rPr>
                            <m:t>𝑎</m:t>
                          </m:r>
                        </m:e>
                      </m:d>
                      <m:r>
                        <a:rPr lang="en-US" sz="2400" i="1">
                          <a:latin typeface="Cambria Math"/>
                        </a:rPr>
                        <m:t> </m:t>
                      </m:r>
                      <m:r>
                        <a:rPr lang="en-US" sz="2400" b="0" i="1" smtClean="0">
                          <a:latin typeface="Cambria Math"/>
                        </a:rPr>
                        <m:t>.</m:t>
                      </m:r>
                    </m:oMath>
                  </m:oMathPara>
                </a14:m>
                <a:endParaRPr lang="en-US" sz="2400" dirty="0" smtClean="0"/>
              </a:p>
              <a:p>
                <a:r>
                  <a:rPr lang="en-US" sz="2400" dirty="0" smtClean="0"/>
                  <a:t>Differentiating both sides of above equation with </a:t>
                </a:r>
                <a:r>
                  <a:rPr lang="en-US" sz="2400" dirty="0"/>
                  <a:t>respect to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/>
                      </a:rPr>
                      <m:t>𝑎</m:t>
                    </m:r>
                  </m:oMath>
                </a14:m>
                <a:r>
                  <a:rPr lang="en-US" sz="2400" dirty="0"/>
                  <a:t>, which for the moment we regard as a </a:t>
                </a:r>
                <a:r>
                  <a:rPr lang="en-US" sz="2400" dirty="0" smtClean="0"/>
                  <a:t>parameter, we get: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latin typeface="Cambria Math"/>
                              <a:ea typeface="Cambria Math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/>
                              <a:ea typeface="Cambria Math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/>
                              <a:ea typeface="Cambria Math" pitchFamily="18" charset="0"/>
                            </a:rPr>
                            <m:t>𝑑𝑎</m:t>
                          </m:r>
                        </m:den>
                      </m:f>
                      <m:r>
                        <a:rPr lang="en-US" sz="2400" i="1">
                          <a:latin typeface="Cambria Math" pitchFamily="18" charset="0"/>
                          <a:ea typeface="Cambria Math" pitchFamily="18" charset="0"/>
                        </a:rPr>
                        <m:t>𝒵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i="1">
                              <a:latin typeface="Cambria Math"/>
                              <a:ea typeface="Cambria Math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/>
                                  <a:ea typeface="Cambria Math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/>
                                  <a:ea typeface="Cambria Math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itchFamily="18" charset="0"/>
                                  <a:ea typeface="Cambria Math" pitchFamily="18" charset="0"/>
                                </a:rPr>
                                <m:t>𝑛</m:t>
                              </m:r>
                            </m:sup>
                          </m:sSup>
                        </m:e>
                      </m:d>
                      <m:r>
                        <a:rPr lang="en-US" sz="2400" i="1"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en-US" sz="2400" i="1">
                          <a:latin typeface="Cambria Math" pitchFamily="18" charset="0"/>
                          <a:ea typeface="Cambria Math" pitchFamily="18" charset="0"/>
                        </a:rPr>
                        <m:t>𝒵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i="1">
                              <a:latin typeface="Cambria Math"/>
                              <a:ea typeface="Cambria Math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i="1">
                                  <a:latin typeface="Cambria Math"/>
                                  <a:ea typeface="Cambria Math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/>
                                  <a:ea typeface="Cambria Math" pitchFamily="18" charset="0"/>
                                </a:rPr>
                                <m:t>𝑑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latin typeface="Cambria Math"/>
                                      <a:ea typeface="Cambria Math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/>
                                      <a:ea typeface="Cambria Math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 pitchFamily="18" charset="0"/>
                                      <a:ea typeface="Cambria Math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400" i="1">
                                  <a:latin typeface="Cambria Math"/>
                                  <a:ea typeface="Cambria Math" pitchFamily="18" charset="0"/>
                                </a:rPr>
                                <m:t>𝑑𝑎</m:t>
                              </m:r>
                            </m:den>
                          </m:f>
                        </m:e>
                      </m:d>
                      <m:r>
                        <a:rPr lang="en-US" sz="240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/>
                            </a:rPr>
                            <m:t>𝑑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/>
                            </a:rPr>
                            <m:t>𝑑𝑎</m:t>
                          </m:r>
                        </m:den>
                      </m:f>
                      <m:d>
                        <m:dPr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/>
                                </a:rPr>
                                <m:t>𝑧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/>
                                </a:rPr>
                                <m:t>𝑧</m:t>
                              </m:r>
                              <m:r>
                                <a:rPr lang="en-US" sz="2400" i="1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/>
                                </a:rPr>
                                <m:t>𝑎</m:t>
                              </m:r>
                            </m:den>
                          </m:f>
                        </m:e>
                      </m:d>
                      <m:r>
                        <a:rPr lang="en-US" sz="2400" b="0" i="1" smtClean="0">
                          <a:latin typeface="Cambria Math"/>
                        </a:rPr>
                        <m:t>,</m:t>
                      </m:r>
                    </m:oMath>
                  </m:oMathPara>
                </a14:m>
                <a:endParaRPr lang="en-US" sz="2400" dirty="0" smtClean="0"/>
              </a:p>
              <a:p>
                <a:r>
                  <a:rPr lang="en-US" sz="2400" dirty="0" smtClean="0"/>
                  <a:t>leading to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itchFamily="18" charset="0"/>
                          <a:ea typeface="Cambria Math" pitchFamily="18" charset="0"/>
                        </a:rPr>
                        <m:t>𝒵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i="1">
                              <a:latin typeface="Cambria Math"/>
                              <a:ea typeface="Cambria Math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/>
                                  <a:ea typeface="Cambria Math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/>
                                  <a:ea typeface="Cambria Math" pitchFamily="18" charset="0"/>
                                </a:rPr>
                                <m:t>𝑛</m:t>
                              </m:r>
                              <m:r>
                                <a:rPr lang="en-US" sz="2400" i="1">
                                  <a:latin typeface="Cambria Math"/>
                                  <a:ea typeface="Cambria Math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itchFamily="18" charset="0"/>
                                  <a:ea typeface="Cambria Math" pitchFamily="18" charset="0"/>
                                </a:rPr>
                                <m:t>𝑛</m:t>
                              </m:r>
                              <m:r>
                                <a:rPr lang="en-US" sz="2400" b="0" i="1" smtClean="0">
                                  <a:latin typeface="Cambria Math"/>
                                  <a:ea typeface="Cambria Math" pitchFamily="18" charset="0"/>
                                </a:rPr>
                                <m:t>−1</m:t>
                              </m:r>
                            </m:sup>
                          </m:sSup>
                        </m:e>
                      </m:d>
                      <m:r>
                        <a:rPr lang="en-US" sz="240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/>
                            </a:rPr>
                            <m:t>𝑧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/>
                                </a:rPr>
                                <m:t>(</m:t>
                              </m:r>
                              <m:r>
                                <a:rPr lang="en-US" sz="2400" i="1">
                                  <a:latin typeface="Cambria Math"/>
                                </a:rPr>
                                <m:t>𝑧</m:t>
                              </m:r>
                              <m:r>
                                <a:rPr lang="en-US" sz="2400" i="1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/>
                                </a:rPr>
                                <m:t>𝑎</m:t>
                              </m:r>
                              <m:r>
                                <a:rPr lang="en-US" sz="2400" b="0" i="1" smtClean="0">
                                  <a:latin typeface="Cambria Math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400" b="0" i="1" smtClean="0">
                          <a:latin typeface="Cambria Math"/>
                        </a:rPr>
                        <m:t>    </m:t>
                      </m:r>
                      <m:d>
                        <m:dPr>
                          <m:ctrlPr>
                            <a:rPr lang="en-US" sz="2400" i="1">
                              <a:latin typeface="Cambria Math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𝑧</m:t>
                              </m:r>
                            </m:e>
                          </m:d>
                          <m:r>
                            <a:rPr lang="en-US" sz="2400" i="1">
                              <a:latin typeface="Cambria Math"/>
                            </a:rPr>
                            <m:t>&gt;</m:t>
                          </m:r>
                          <m:r>
                            <a:rPr lang="en-US" sz="2400" i="1">
                              <a:latin typeface="Cambria Math"/>
                            </a:rPr>
                            <m:t>𝑎</m:t>
                          </m:r>
                        </m:e>
                      </m:d>
                      <m:r>
                        <a:rPr lang="en-US" sz="2400" b="0" i="1" smtClean="0">
                          <a:latin typeface="Cambria Math"/>
                        </a:rPr>
                        <m:t>.</m:t>
                      </m:r>
                    </m:oMath>
                  </m:oMathPara>
                </a14:m>
                <a:endParaRPr lang="en-US" sz="2400" dirty="0" smtClean="0"/>
              </a:p>
              <a:p>
                <a:endParaRPr lang="en-US" sz="1050" dirty="0" smtClean="0"/>
              </a:p>
              <a:p>
                <a:r>
                  <a:rPr lang="en-US" sz="2400" dirty="0" smtClean="0"/>
                  <a:t>In particular for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/>
                      </a:rPr>
                      <m:t>𝑎</m:t>
                    </m:r>
                    <m:r>
                      <a:rPr lang="en-US" sz="2400" b="0" i="1" smtClean="0">
                        <a:latin typeface="Cambria Math"/>
                      </a:rPr>
                      <m:t>=1,</m:t>
                    </m:r>
                  </m:oMath>
                </a14:m>
                <a:r>
                  <a:rPr lang="en-US" sz="2400" dirty="0" smtClean="0"/>
                  <a:t> the last equation takes the form: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itchFamily="18" charset="0"/>
                          <a:ea typeface="Cambria Math" pitchFamily="18" charset="0"/>
                        </a:rPr>
                        <m:t>𝒵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i="1">
                              <a:latin typeface="Cambria Math"/>
                              <a:ea typeface="Cambria Math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/>
                              <a:ea typeface="Cambria Math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240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/>
                            </a:rPr>
                            <m:t>𝑧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(</m:t>
                              </m:r>
                              <m:r>
                                <a:rPr lang="en-US" sz="2400" i="1">
                                  <a:latin typeface="Cambria Math"/>
                                </a:rPr>
                                <m:t>𝑧</m:t>
                              </m:r>
                              <m:r>
                                <a:rPr lang="en-US" sz="2400" i="1">
                                  <a:latin typeface="Cambria Math"/>
                                </a:rPr>
                                <m:t>−1)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400" i="1">
                          <a:latin typeface="Cambria Math"/>
                        </a:rPr>
                        <m:t>    </m:t>
                      </m:r>
                      <m:d>
                        <m:dPr>
                          <m:ctrlPr>
                            <a:rPr lang="en-US" sz="2400" i="1">
                              <a:latin typeface="Cambria Math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𝑧</m:t>
                              </m:r>
                            </m:e>
                          </m:d>
                          <m:r>
                            <a:rPr lang="en-US" sz="2400" i="1">
                              <a:latin typeface="Cambria Math"/>
                            </a:rPr>
                            <m:t>&gt;</m:t>
                          </m:r>
                          <m:r>
                            <a:rPr lang="en-US" sz="2400" b="0" i="1" smtClean="0">
                              <a:latin typeface="Cambria Math"/>
                            </a:rPr>
                            <m:t>1</m:t>
                          </m:r>
                        </m:e>
                      </m:d>
                      <m:r>
                        <a:rPr lang="en-US" sz="2400" i="1">
                          <a:latin typeface="Cambria Math"/>
                        </a:rPr>
                        <m:t>.</m:t>
                      </m:r>
                    </m:oMath>
                  </m:oMathPara>
                </a14:m>
                <a:endParaRPr lang="en-US" sz="2400" dirty="0"/>
              </a:p>
              <a:p>
                <a:endParaRPr lang="en-US" sz="2400" dirty="0" smtClean="0"/>
              </a:p>
            </p:txBody>
          </p:sp>
        </mc:Choice>
        <mc:Fallback xmlns="">
          <p:sp>
            <p:nvSpPr>
              <p:cNvPr id="183298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35963" y="450760"/>
                <a:ext cx="11818661" cy="5904963"/>
              </a:xfrm>
              <a:prstGeom prst="rect">
                <a:avLst/>
              </a:prstGeom>
              <a:blipFill rotWithShape="1">
                <a:blip r:embed="rId2"/>
                <a:stretch>
                  <a:fillRect l="-826" t="-826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3299" name="Rectangle 3"/>
          <p:cNvSpPr>
            <a:spLocks noGrp="1" noChangeArrowheads="1"/>
          </p:cNvSpPr>
          <p:nvPr>
            <p:ph type="title"/>
          </p:nvPr>
        </p:nvSpPr>
        <p:spPr>
          <a:xfrm>
            <a:off x="166443" y="0"/>
            <a:ext cx="10515600" cy="626548"/>
          </a:xfrm>
        </p:spPr>
        <p:txBody>
          <a:bodyPr>
            <a:noAutofit/>
          </a:bodyPr>
          <a:lstStyle/>
          <a:p>
            <a:r>
              <a:rPr lang="en-US" altLang="zh-TW" sz="2700" b="1" dirty="0" smtClean="0">
                <a:solidFill>
                  <a:srgbClr val="0070C0"/>
                </a:solidFill>
                <a:latin typeface="+mn-lt"/>
              </a:rPr>
              <a:t>Example:</a:t>
            </a:r>
            <a:endParaRPr lang="en-US" altLang="zh-TW" sz="2700" b="1" dirty="0">
              <a:solidFill>
                <a:srgbClr val="0070C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74581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83298" name="Rectangle 2"/>
              <p:cNvSpPr>
                <a:spLocks noChangeArrowheads="1"/>
              </p:cNvSpPr>
              <p:nvPr/>
            </p:nvSpPr>
            <p:spPr bwMode="auto">
              <a:xfrm>
                <a:off x="235963" y="450760"/>
                <a:ext cx="11818661" cy="590496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 sz="2400" dirty="0" smtClean="0"/>
                  <a:t>Determine the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/>
                      </a:rPr>
                      <m:t>𝑧</m:t>
                    </m:r>
                    <m:r>
                      <a:rPr lang="en-US" sz="2400" i="1" dirty="0">
                        <a:latin typeface="Cambria Math"/>
                      </a:rPr>
                      <m:t>−</m:t>
                    </m:r>
                  </m:oMath>
                </a14:m>
                <a:r>
                  <a:rPr lang="en-US" sz="2400" dirty="0"/>
                  <a:t>transform of the sequence</a:t>
                </a:r>
                <a:r>
                  <a:rPr lang="en-US" sz="2400" dirty="0" smtClean="0"/>
                  <a:t>: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/>
                          </a:rPr>
                          <m:t>2</m:t>
                        </m:r>
                        <m:r>
                          <a:rPr lang="en-US" sz="2400" b="0" i="1" smtClean="0">
                            <a:latin typeface="Cambria Math"/>
                          </a:rPr>
                          <m:t>𝑛</m:t>
                        </m:r>
                      </m:e>
                    </m:d>
                    <m:r>
                      <a:rPr lang="en-US" sz="2400" i="1">
                        <a:latin typeface="Cambria Math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/>
                          </a:rPr>
                          <m:t>0,2,4,6,…</m:t>
                        </m:r>
                      </m:e>
                    </m:d>
                    <m:r>
                      <a:rPr lang="en-US" sz="2400" b="0" i="1" smtClean="0">
                        <a:latin typeface="Cambria Math"/>
                      </a:rPr>
                      <m:t>.</m:t>
                    </m:r>
                  </m:oMath>
                </a14:m>
                <a:endParaRPr lang="en-US" altLang="zh-TW" sz="2400" dirty="0" smtClean="0"/>
              </a:p>
              <a:p>
                <a:endParaRPr lang="en-US" altLang="zh-TW" sz="1200" b="1" dirty="0" smtClean="0">
                  <a:solidFill>
                    <a:srgbClr val="0070C0"/>
                  </a:solidFill>
                </a:endParaRPr>
              </a:p>
              <a:p>
                <a:r>
                  <a:rPr lang="en-US" altLang="zh-TW" sz="2400" b="1" dirty="0" smtClean="0">
                    <a:solidFill>
                      <a:srgbClr val="0070C0"/>
                    </a:solidFill>
                  </a:rPr>
                  <a:t>Solution: </a:t>
                </a:r>
                <a:r>
                  <a:rPr lang="en-US" altLang="zh-TW" sz="2400" dirty="0" smtClean="0"/>
                  <a:t>We know that</a:t>
                </a:r>
                <a:endParaRPr lang="en-US" sz="240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itchFamily="18" charset="0"/>
                          <a:ea typeface="Cambria Math" pitchFamily="18" charset="0"/>
                        </a:rPr>
                        <m:t>𝒵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i="1">
                              <a:latin typeface="Cambria Math"/>
                              <a:ea typeface="Cambria Math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/>
                              <a:ea typeface="Cambria Math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2400" i="1"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en-US" sz="2400" i="1">
                          <a:latin typeface="Cambria Math" pitchFamily="18" charset="0"/>
                          <a:ea typeface="Cambria Math" pitchFamily="18" charset="0"/>
                        </a:rPr>
                        <m:t>𝒵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i="1">
                              <a:latin typeface="Cambria Math"/>
                              <a:ea typeface="Cambria Math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/>
                              <a:ea typeface="Cambria Math" pitchFamily="18" charset="0"/>
                            </a:rPr>
                            <m:t>0,1,2,3,…</m:t>
                          </m:r>
                        </m:e>
                      </m:d>
                      <m:r>
                        <a:rPr lang="en-US" sz="2400" i="1">
                          <a:latin typeface="Cambria Math"/>
                          <a:ea typeface="Cambria Math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i="1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/>
                            </a:rPr>
                            <m:t>𝑛</m:t>
                          </m:r>
                          <m:r>
                            <a:rPr lang="en-US" sz="2400" i="1">
                              <a:latin typeface="Cambria Math"/>
                            </a:rPr>
                            <m:t>=0</m:t>
                          </m:r>
                        </m:sub>
                        <m:sup>
                          <m:r>
                            <a:rPr lang="en-US" sz="2400" i="1">
                              <a:latin typeface="Cambria Math"/>
                              <a:ea typeface="Cambria Math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en-US" sz="2400" i="1">
                                  <a:latin typeface="Cambria Math"/>
                                  <a:ea typeface="Cambria Math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/>
                                  <a:ea typeface="Cambria Math" pitchFamily="18" charset="0"/>
                                </a:rPr>
                                <m:t>𝑛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400" i="1">
                                      <a:latin typeface="Cambria Math"/>
                                      <a:ea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/>
                                      <a:ea typeface="Cambria Math"/>
                                    </a:rPr>
                                    <m:t>𝑧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/>
                                      <a:ea typeface="Cambria Math"/>
                                    </a:rPr>
                                    <m:t>𝑛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2400" i="1">
                              <a:latin typeface="Cambria Math"/>
                            </a:rPr>
                            <m:t> </m:t>
                          </m:r>
                        </m:e>
                      </m:nary>
                      <m:r>
                        <a:rPr lang="en-US" sz="2400" b="1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400" b="1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/>
                            </a:rPr>
                            <m:t>𝑧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(</m:t>
                              </m:r>
                              <m:r>
                                <a:rPr lang="en-US" sz="2400" i="1">
                                  <a:latin typeface="Cambria Math"/>
                                </a:rPr>
                                <m:t>𝑧</m:t>
                              </m:r>
                              <m:r>
                                <a:rPr lang="en-US" sz="2400" i="1">
                                  <a:latin typeface="Cambria Math"/>
                                </a:rPr>
                                <m:t>−1)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400" i="1">
                          <a:latin typeface="Cambria Math"/>
                        </a:rPr>
                        <m:t>    </m:t>
                      </m:r>
                      <m:d>
                        <m:dPr>
                          <m:ctrlPr>
                            <a:rPr lang="en-US" sz="2400" i="1">
                              <a:latin typeface="Cambria Math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𝑧</m:t>
                              </m:r>
                            </m:e>
                          </m:d>
                          <m:r>
                            <a:rPr lang="en-US" sz="2400" i="1">
                              <a:latin typeface="Cambria Math"/>
                            </a:rPr>
                            <m:t>&gt;</m:t>
                          </m:r>
                          <m:r>
                            <a:rPr lang="en-US" sz="2400" b="0" i="1" smtClean="0">
                              <a:latin typeface="Cambria Math"/>
                            </a:rPr>
                            <m:t>1</m:t>
                          </m:r>
                        </m:e>
                      </m:d>
                      <m:r>
                        <a:rPr lang="en-US" sz="2400" i="1">
                          <a:latin typeface="Cambria Math"/>
                        </a:rPr>
                        <m:t>.</m:t>
                      </m:r>
                    </m:oMath>
                  </m:oMathPara>
                </a14:m>
                <a:endParaRPr lang="en-US" sz="2400" dirty="0" smtClean="0"/>
              </a:p>
              <a:p>
                <a:r>
                  <a:rPr lang="en-US" sz="2400" dirty="0" smtClean="0"/>
                  <a:t>Now</a:t>
                </a:r>
                <a:endParaRPr 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itchFamily="18" charset="0"/>
                          <a:ea typeface="Cambria Math" pitchFamily="18" charset="0"/>
                        </a:rPr>
                        <m:t>𝒵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i="1">
                              <a:latin typeface="Cambria Math"/>
                              <a:ea typeface="Cambria Math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/>
                              <a:ea typeface="Cambria Math" pitchFamily="18" charset="0"/>
                            </a:rPr>
                            <m:t>2</m:t>
                          </m:r>
                          <m:r>
                            <a:rPr lang="en-US" sz="2400" b="0" i="1" smtClean="0">
                              <a:latin typeface="Cambria Math"/>
                              <a:ea typeface="Cambria Math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2400" i="1"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en-US" sz="2400" i="1">
                          <a:latin typeface="Cambria Math" pitchFamily="18" charset="0"/>
                          <a:ea typeface="Cambria Math" pitchFamily="18" charset="0"/>
                        </a:rPr>
                        <m:t>𝒵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i="1">
                              <a:latin typeface="Cambria Math"/>
                              <a:ea typeface="Cambria Math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/>
                              <a:ea typeface="Cambria Math" pitchFamily="18" charset="0"/>
                            </a:rPr>
                            <m:t>0,2,4,6,…</m:t>
                          </m:r>
                        </m:e>
                      </m:d>
                      <m:r>
                        <a:rPr lang="en-US" sz="2400" i="1">
                          <a:latin typeface="Cambria Math"/>
                          <a:ea typeface="Cambria Math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i="1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/>
                            </a:rPr>
                            <m:t>𝑛</m:t>
                          </m:r>
                          <m:r>
                            <a:rPr lang="en-US" sz="2400" i="1">
                              <a:latin typeface="Cambria Math"/>
                            </a:rPr>
                            <m:t>=0</m:t>
                          </m:r>
                        </m:sub>
                        <m:sup>
                          <m:r>
                            <a:rPr lang="en-US" sz="2400" i="1">
                              <a:latin typeface="Cambria Math"/>
                              <a:ea typeface="Cambria Math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en-US" sz="2400" i="1">
                                  <a:latin typeface="Cambria Math"/>
                                  <a:ea typeface="Cambria Math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  <m:r>
                                <a:rPr lang="en-US" sz="2400" b="0" i="1" smtClean="0">
                                  <a:latin typeface="Cambria Math"/>
                                  <a:ea typeface="Cambria Math" pitchFamily="18" charset="0"/>
                                </a:rPr>
                                <m:t>𝑛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400" i="1">
                                      <a:latin typeface="Cambria Math"/>
                                      <a:ea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/>
                                      <a:ea typeface="Cambria Math"/>
                                    </a:rPr>
                                    <m:t>𝑧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/>
                                      <a:ea typeface="Cambria Math"/>
                                    </a:rPr>
                                    <m:t>𝑛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2400" i="1">
                              <a:latin typeface="Cambria Math"/>
                            </a:rPr>
                            <m:t> </m:t>
                          </m:r>
                        </m:e>
                      </m:nary>
                      <m:r>
                        <a:rPr lang="en-US" sz="2400" i="1"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en-US" sz="2400" b="0" i="1" smtClean="0">
                          <a:latin typeface="Cambria Math"/>
                          <a:ea typeface="Cambria Math"/>
                        </a:rPr>
                        <m:t>2</m:t>
                      </m:r>
                      <m:nary>
                        <m:naryPr>
                          <m:chr m:val="∑"/>
                          <m:ctrlPr>
                            <a:rPr lang="en-US" sz="2400" i="1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/>
                            </a:rPr>
                            <m:t>𝑛</m:t>
                          </m:r>
                          <m:r>
                            <a:rPr lang="en-US" sz="2400" i="1">
                              <a:latin typeface="Cambria Math"/>
                            </a:rPr>
                            <m:t>=0</m:t>
                          </m:r>
                        </m:sub>
                        <m:sup>
                          <m:r>
                            <a:rPr lang="en-US" sz="2400" i="1">
                              <a:latin typeface="Cambria Math"/>
                              <a:ea typeface="Cambria Math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en-US" sz="2400" i="1">
                                  <a:latin typeface="Cambria Math"/>
                                  <a:ea typeface="Cambria Math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/>
                                  <a:ea typeface="Cambria Math" pitchFamily="18" charset="0"/>
                                </a:rPr>
                                <m:t>𝑛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400" i="1">
                                      <a:latin typeface="Cambria Math"/>
                                      <a:ea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/>
                                      <a:ea typeface="Cambria Math"/>
                                    </a:rPr>
                                    <m:t>𝑧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/>
                                      <a:ea typeface="Cambria Math"/>
                                    </a:rPr>
                                    <m:t>𝑛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2400" i="1">
                              <a:latin typeface="Cambria Math"/>
                            </a:rPr>
                            <m:t> </m:t>
                          </m:r>
                        </m:e>
                      </m:nary>
                      <m:r>
                        <a:rPr lang="en-US" sz="2400" b="0" i="1" smtClean="0">
                          <a:latin typeface="Cambria Math"/>
                        </a:rPr>
                        <m:t>=</m:t>
                      </m:r>
                      <m:r>
                        <a:rPr lang="en-US" sz="2400" i="1">
                          <a:latin typeface="Cambria Math"/>
                        </a:rPr>
                        <m:t>2</m:t>
                      </m:r>
                      <m:r>
                        <a:rPr lang="en-US" sz="2400" i="1">
                          <a:latin typeface="Cambria Math" pitchFamily="18" charset="0"/>
                          <a:ea typeface="Cambria Math" pitchFamily="18" charset="0"/>
                        </a:rPr>
                        <m:t>𝒵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i="1">
                              <a:latin typeface="Cambria Math"/>
                              <a:ea typeface="Cambria Math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/>
                              <a:ea typeface="Cambria Math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2400" b="0" i="1" smtClean="0">
                          <a:latin typeface="Cambria Math"/>
                          <a:ea typeface="Cambria Math" pitchFamily="18" charset="0"/>
                        </a:rPr>
                        <m:t>.</m:t>
                      </m:r>
                    </m:oMath>
                  </m:oMathPara>
                </a14:m>
                <a:endParaRPr lang="en-US" sz="2400" i="1" dirty="0" smtClean="0">
                  <a:latin typeface="Cambria Math" pitchFamily="18" charset="0"/>
                  <a:ea typeface="Cambria Math" pitchFamily="18" charset="0"/>
                </a:endParaRPr>
              </a:p>
              <a:p>
                <a:r>
                  <a:rPr lang="en-US" sz="2400" dirty="0" smtClean="0">
                    <a:ea typeface="Cambria Math" pitchFamily="18" charset="0"/>
                  </a:rPr>
                  <a:t>Thus,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itchFamily="18" charset="0"/>
                          <a:ea typeface="Cambria Math" pitchFamily="18" charset="0"/>
                        </a:rPr>
                        <m:t>𝒵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i="1">
                              <a:latin typeface="Cambria Math"/>
                              <a:ea typeface="Cambria Math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/>
                              <a:ea typeface="Cambria Math" pitchFamily="18" charset="0"/>
                            </a:rPr>
                            <m:t>2</m:t>
                          </m:r>
                          <m:r>
                            <a:rPr lang="en-US" sz="2400" i="1">
                              <a:latin typeface="Cambria Math"/>
                              <a:ea typeface="Cambria Math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240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/>
                            </a:rPr>
                            <m:t>2</m:t>
                          </m:r>
                          <m:r>
                            <a:rPr lang="en-US" sz="2400" i="1">
                              <a:latin typeface="Cambria Math"/>
                            </a:rPr>
                            <m:t>𝑧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(</m:t>
                              </m:r>
                              <m:r>
                                <a:rPr lang="en-US" sz="2400" i="1">
                                  <a:latin typeface="Cambria Math"/>
                                </a:rPr>
                                <m:t>𝑧</m:t>
                              </m:r>
                              <m:r>
                                <a:rPr lang="en-US" sz="2400" i="1">
                                  <a:latin typeface="Cambria Math"/>
                                </a:rPr>
                                <m:t>−1)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400" i="1">
                          <a:latin typeface="Cambria Math"/>
                        </a:rPr>
                        <m:t>    </m:t>
                      </m:r>
                      <m:d>
                        <m:dPr>
                          <m:ctrlPr>
                            <a:rPr lang="en-US" sz="2400" i="1">
                              <a:latin typeface="Cambria Math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𝑧</m:t>
                              </m:r>
                            </m:e>
                          </m:d>
                          <m:r>
                            <a:rPr lang="en-US" sz="2400" i="1">
                              <a:latin typeface="Cambria Math"/>
                            </a:rPr>
                            <m:t>&gt;1</m:t>
                          </m:r>
                        </m:e>
                      </m:d>
                      <m:r>
                        <a:rPr lang="en-US" sz="2400" i="1">
                          <a:latin typeface="Cambria Math"/>
                        </a:rPr>
                        <m:t>.</m:t>
                      </m:r>
                    </m:oMath>
                  </m:oMathPara>
                </a14:m>
                <a:endParaRPr lang="en-US" sz="2400" dirty="0"/>
              </a:p>
              <a:p>
                <a:endParaRPr lang="en-US" sz="2400" dirty="0" smtClean="0"/>
              </a:p>
            </p:txBody>
          </p:sp>
        </mc:Choice>
        <mc:Fallback xmlns="">
          <p:sp>
            <p:nvSpPr>
              <p:cNvPr id="183298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35963" y="450760"/>
                <a:ext cx="11818661" cy="5904963"/>
              </a:xfrm>
              <a:prstGeom prst="rect">
                <a:avLst/>
              </a:prstGeom>
              <a:blipFill rotWithShape="1">
                <a:blip r:embed="rId2"/>
                <a:stretch>
                  <a:fillRect l="-826" t="-826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3299" name="Rectangle 3"/>
          <p:cNvSpPr>
            <a:spLocks noGrp="1" noChangeArrowheads="1"/>
          </p:cNvSpPr>
          <p:nvPr>
            <p:ph type="title"/>
          </p:nvPr>
        </p:nvSpPr>
        <p:spPr>
          <a:xfrm>
            <a:off x="166443" y="0"/>
            <a:ext cx="10515600" cy="626548"/>
          </a:xfrm>
        </p:spPr>
        <p:txBody>
          <a:bodyPr>
            <a:noAutofit/>
          </a:bodyPr>
          <a:lstStyle/>
          <a:p>
            <a:r>
              <a:rPr lang="en-US" altLang="zh-TW" sz="2700" b="1" dirty="0" smtClean="0">
                <a:solidFill>
                  <a:srgbClr val="0070C0"/>
                </a:solidFill>
                <a:latin typeface="+mn-lt"/>
              </a:rPr>
              <a:t>Example:</a:t>
            </a:r>
            <a:endParaRPr lang="en-US" altLang="zh-TW" sz="2700" b="1" dirty="0">
              <a:solidFill>
                <a:srgbClr val="0070C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32609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83298" name="Rectangle 2"/>
              <p:cNvSpPr>
                <a:spLocks noChangeArrowheads="1"/>
              </p:cNvSpPr>
              <p:nvPr/>
            </p:nvSpPr>
            <p:spPr bwMode="auto">
              <a:xfrm>
                <a:off x="235963" y="850006"/>
                <a:ext cx="11818661" cy="550571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 sz="2400" dirty="0" smtClean="0"/>
                  <a:t>Determine the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/>
                      </a:rPr>
                      <m:t>𝑧</m:t>
                    </m:r>
                    <m:r>
                      <a:rPr lang="en-US" sz="2400" i="1" dirty="0">
                        <a:latin typeface="Cambria Math"/>
                      </a:rPr>
                      <m:t>−</m:t>
                    </m:r>
                  </m:oMath>
                </a14:m>
                <a:r>
                  <a:rPr lang="en-US" sz="2400" dirty="0"/>
                  <a:t>transform of the </a:t>
                </a:r>
                <a:r>
                  <a:rPr lang="en-US" sz="2400" b="1" dirty="0"/>
                  <a:t>unit pulse </a:t>
                </a:r>
                <a:r>
                  <a:rPr lang="en-US" sz="2400" dirty="0"/>
                  <a:t>or </a:t>
                </a:r>
                <a:r>
                  <a:rPr lang="en-US" sz="2400" b="1" dirty="0"/>
                  <a:t>impulse </a:t>
                </a:r>
                <a:r>
                  <a:rPr lang="en-US" sz="2400" dirty="0" smtClean="0"/>
                  <a:t>sequence: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2400" i="1" smtClean="0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 smtClean="0">
                                <a:latin typeface="Cambria Math"/>
                                <a:ea typeface="Cambria Math"/>
                              </a:rPr>
                              <m:t>𝛿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/>
                      </a:rPr>
                      <m:t>={1,0,0,0,…}</m:t>
                    </m:r>
                  </m:oMath>
                </a14:m>
                <a:endParaRPr lang="en-US" altLang="zh-TW" sz="2400" dirty="0" smtClean="0"/>
              </a:p>
              <a:p>
                <a:endParaRPr lang="en-US" altLang="zh-TW" sz="100" b="1" dirty="0" smtClean="0">
                  <a:solidFill>
                    <a:srgbClr val="0070C0"/>
                  </a:solidFill>
                </a:endParaRPr>
              </a:p>
              <a:p>
                <a:r>
                  <a:rPr lang="en-US" altLang="zh-TW" sz="2400" b="1" dirty="0" smtClean="0">
                    <a:solidFill>
                      <a:srgbClr val="0070C0"/>
                    </a:solidFill>
                  </a:rPr>
                  <a:t>Solution:</a:t>
                </a:r>
              </a:p>
              <a:p>
                <a:pPr fontAlgn="base"/>
                <a:r>
                  <a:rPr lang="en-US" sz="2400" dirty="0"/>
                  <a:t>The unit impulse sequence is “a sequence of discrete samples having unit magnitude at origin and zero magnitude at all other sample instants</a:t>
                </a:r>
                <a:r>
                  <a:rPr lang="en-US" sz="2400" dirty="0" smtClean="0"/>
                  <a:t>”.</a:t>
                </a:r>
              </a:p>
              <a:p>
                <a:pPr fontAlgn="base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sz="2400" i="1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/>
                                  <a:ea typeface="Cambria Math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/>
                        </a:rPr>
                        <m:t>=</m:t>
                      </m:r>
                      <m:r>
                        <a:rPr lang="en-US" sz="2400" i="1">
                          <a:latin typeface="Cambria Math"/>
                          <a:ea typeface="Cambria Math"/>
                        </a:rPr>
                        <m:t>𝛿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/>
                              <a:ea typeface="Cambria Math"/>
                            </a:rPr>
                            <m:t>𝑛</m:t>
                          </m:r>
                        </m:e>
                      </m:d>
                      <m:r>
                        <a:rPr lang="en-US" sz="2400" b="0" i="1" smtClean="0">
                          <a:latin typeface="Cambria Math"/>
                          <a:ea typeface="Cambria Math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400" b="0" i="1" smtClean="0"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b="0" i="1" smtClean="0">
                                  <a:latin typeface="Cambria Math"/>
                                  <a:ea typeface="Cambria Math"/>
                                </a:rPr>
                              </m:ctrlPr>
                            </m:eqArrPr>
                            <m:e>
                              <m:r>
                                <a:rPr lang="en-US" sz="2400" b="0" i="1" smtClean="0">
                                  <a:latin typeface="Cambria Math"/>
                                  <a:ea typeface="Cambria Math"/>
                                </a:rPr>
                                <m:t>1;      </m:t>
                              </m:r>
                              <m:r>
                                <a:rPr lang="en-US" sz="2400" b="0" i="1" smtClean="0">
                                  <a:latin typeface="Cambria Math"/>
                                  <a:ea typeface="Cambria Math"/>
                                </a:rPr>
                                <m:t>𝑛</m:t>
                              </m:r>
                              <m:r>
                                <a:rPr lang="en-US" sz="2400" b="0" i="1" smtClean="0">
                                  <a:latin typeface="Cambria Math"/>
                                  <a:ea typeface="Cambria Math"/>
                                </a:rPr>
                                <m:t>=0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/>
                                  <a:ea typeface="Cambria Math"/>
                                </a:rPr>
                                <m:t>0;      </m:t>
                              </m:r>
                              <m:r>
                                <a:rPr lang="en-US" sz="2400" b="0" i="1" smtClean="0">
                                  <a:latin typeface="Cambria Math"/>
                                  <a:ea typeface="Cambria Math"/>
                                </a:rPr>
                                <m:t>𝑛</m:t>
                              </m:r>
                              <m:r>
                                <a:rPr lang="en-US" sz="2400" b="0" i="1" smtClean="0">
                                  <a:latin typeface="Cambria Math"/>
                                  <a:ea typeface="Cambria Math"/>
                                </a:rPr>
                                <m:t>≠0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400" dirty="0"/>
              </a:p>
              <a:p>
                <a:r>
                  <a:rPr lang="en-US" altLang="zh-TW" sz="2400" b="1" dirty="0" smtClean="0">
                    <a:solidFill>
                      <a:srgbClr val="0070C0"/>
                    </a:solidFill>
                  </a:rPr>
                  <a:t> </a:t>
                </a:r>
                <a:r>
                  <a:rPr lang="en-US" altLang="zh-TW" sz="2400" dirty="0" smtClean="0"/>
                  <a:t>Now</a:t>
                </a:r>
                <a:endParaRPr lang="en-US" sz="240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itchFamily="18" charset="0"/>
                          <a:ea typeface="Cambria Math" pitchFamily="18" charset="0"/>
                        </a:rPr>
                        <m:t>𝒵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i="1">
                              <a:latin typeface="Cambria Math"/>
                              <a:ea typeface="Cambria Math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/>
                                  <a:ea typeface="Cambria Math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en-US" sz="2400" i="1">
                          <a:latin typeface="Cambria Math" pitchFamily="18" charset="0"/>
                          <a:ea typeface="Cambria Math" pitchFamily="18" charset="0"/>
                        </a:rPr>
                        <m:t>𝒵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i="1">
                              <a:latin typeface="Cambria Math"/>
                              <a:ea typeface="Cambria Math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/>
                              <a:ea typeface="Cambria Math" pitchFamily="18" charset="0"/>
                            </a:rPr>
                            <m:t>1</m:t>
                          </m:r>
                          <m:r>
                            <a:rPr lang="en-US" sz="2400" i="1">
                              <a:latin typeface="Cambria Math"/>
                              <a:ea typeface="Cambria Math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/>
                              <a:ea typeface="Cambria Math" pitchFamily="18" charset="0"/>
                            </a:rPr>
                            <m:t>0</m:t>
                          </m:r>
                          <m:r>
                            <a:rPr lang="en-US" sz="2400" i="1">
                              <a:latin typeface="Cambria Math"/>
                              <a:ea typeface="Cambria Math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/>
                              <a:ea typeface="Cambria Math" pitchFamily="18" charset="0"/>
                            </a:rPr>
                            <m:t>0</m:t>
                          </m:r>
                          <m:r>
                            <a:rPr lang="en-US" sz="2400" i="1">
                              <a:latin typeface="Cambria Math"/>
                              <a:ea typeface="Cambria Math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/>
                              <a:ea typeface="Cambria Math" pitchFamily="18" charset="0"/>
                            </a:rPr>
                            <m:t>0</m:t>
                          </m:r>
                          <m:r>
                            <a:rPr lang="en-US" sz="2400" i="1">
                              <a:latin typeface="Cambria Math"/>
                              <a:ea typeface="Cambria Math" pitchFamily="18" charset="0"/>
                            </a:rPr>
                            <m:t>,…</m:t>
                          </m:r>
                        </m:e>
                      </m:d>
                      <m:r>
                        <a:rPr lang="en-US" sz="2400" b="0" i="1" smtClean="0">
                          <a:latin typeface="Cambria Math"/>
                          <a:ea typeface="Cambria Math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i="1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/>
                            </a:rPr>
                            <m:t>𝑛</m:t>
                          </m:r>
                          <m:r>
                            <a:rPr lang="en-US" sz="2400" i="1">
                              <a:latin typeface="Cambria Math"/>
                            </a:rPr>
                            <m:t>=0</m:t>
                          </m:r>
                        </m:sub>
                        <m:sup>
                          <m:r>
                            <a:rPr lang="en-US" sz="2400" i="1">
                              <a:latin typeface="Cambria Math"/>
                              <a:ea typeface="Cambria Math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en-US" sz="2400" i="1">
                                  <a:latin typeface="Cambria Math"/>
                                  <a:ea typeface="Cambria Math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/>
                                      <a:ea typeface="Cambria Math"/>
                                    </a:rPr>
                                    <m:t>𝛿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/>
                                    </a:rPr>
                                    <m:t>𝑛</m:t>
                                  </m:r>
                                </m:sub>
                              </m:sSub>
                            </m:num>
                            <m:den>
                              <m:sSup>
                                <m:sSupPr>
                                  <m:ctrlPr>
                                    <a:rPr lang="en-US" sz="2400" i="1">
                                      <a:latin typeface="Cambria Math"/>
                                      <a:ea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/>
                                      <a:ea typeface="Cambria Math"/>
                                    </a:rPr>
                                    <m:t>𝑧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/>
                                      <a:ea typeface="Cambria Math"/>
                                    </a:rPr>
                                    <m:t>𝑛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2400" i="1">
                              <a:latin typeface="Cambria Math"/>
                            </a:rPr>
                            <m:t> </m:t>
                          </m:r>
                        </m:e>
                      </m:nary>
                      <m:r>
                        <a:rPr lang="en-US" sz="24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i="1"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/>
                                  <a:ea typeface="Cambria Math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/>
                                  <a:ea typeface="Cambria Math"/>
                                </a:rPr>
                                <m:t>0</m:t>
                              </m:r>
                            </m:sup>
                          </m:sSup>
                        </m:den>
                      </m:f>
                      <m:r>
                        <a:rPr lang="en-US" sz="2400" b="0" i="1" smtClean="0">
                          <a:latin typeface="Cambria Math"/>
                        </a:rPr>
                        <m:t>=</m:t>
                      </m:r>
                      <m:r>
                        <a:rPr lang="en-US" sz="2400" i="1" smtClean="0">
                          <a:latin typeface="Cambria Math"/>
                        </a:rPr>
                        <m:t>1</m:t>
                      </m:r>
                      <m:r>
                        <a:rPr lang="en-US" sz="2400" i="1">
                          <a:latin typeface="Cambria Math"/>
                        </a:rPr>
                        <m:t>    </m:t>
                      </m:r>
                    </m:oMath>
                  </m:oMathPara>
                </a14:m>
                <a:endParaRPr lang="en-US" sz="2400" dirty="0" smtClean="0"/>
              </a:p>
              <a:p>
                <a:r>
                  <a:rPr lang="en-US" sz="2400" dirty="0" smtClean="0"/>
                  <a:t>The ROC is all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/>
                      </a:rPr>
                      <m:t>𝑧</m:t>
                    </m:r>
                  </m:oMath>
                </a14:m>
                <a:r>
                  <a:rPr lang="en-US" sz="2400" dirty="0" smtClean="0"/>
                  <a:t>, where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/>
                      </a:rPr>
                      <m:t>𝑧</m:t>
                    </m:r>
                  </m:oMath>
                </a14:m>
                <a:r>
                  <a:rPr lang="en-US" sz="2400" dirty="0" smtClean="0"/>
                  <a:t> is a complex variable.</a:t>
                </a:r>
                <a:endParaRPr lang="en-US" sz="2400" dirty="0"/>
              </a:p>
            </p:txBody>
          </p:sp>
        </mc:Choice>
        <mc:Fallback xmlns="">
          <p:sp>
            <p:nvSpPr>
              <p:cNvPr id="183298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35963" y="850006"/>
                <a:ext cx="11818661" cy="5505717"/>
              </a:xfrm>
              <a:prstGeom prst="rect">
                <a:avLst/>
              </a:prstGeom>
              <a:blipFill rotWithShape="1">
                <a:blip r:embed="rId2"/>
                <a:stretch>
                  <a:fillRect l="-826" t="-885" r="-671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3299" name="Rectangle 3"/>
          <p:cNvSpPr>
            <a:spLocks noGrp="1" noChangeArrowheads="1"/>
          </p:cNvSpPr>
          <p:nvPr>
            <p:ph type="title"/>
          </p:nvPr>
        </p:nvSpPr>
        <p:spPr>
          <a:xfrm>
            <a:off x="114928" y="197700"/>
            <a:ext cx="10515600" cy="626548"/>
          </a:xfrm>
        </p:spPr>
        <p:txBody>
          <a:bodyPr>
            <a:noAutofit/>
          </a:bodyPr>
          <a:lstStyle/>
          <a:p>
            <a:r>
              <a:rPr lang="en-US" altLang="zh-TW" sz="2700" b="1" dirty="0" smtClean="0">
                <a:solidFill>
                  <a:srgbClr val="0070C0"/>
                </a:solidFill>
                <a:latin typeface="+mn-lt"/>
              </a:rPr>
              <a:t>Example: </a:t>
            </a:r>
            <a:r>
              <a:rPr lang="en-US" sz="2700" b="1" dirty="0">
                <a:solidFill>
                  <a:srgbClr val="0070C0"/>
                </a:solidFill>
                <a:latin typeface="+mn-lt"/>
              </a:rPr>
              <a:t>unit pulse </a:t>
            </a:r>
            <a:r>
              <a:rPr lang="en-US" sz="2700" b="1" dirty="0" smtClean="0">
                <a:solidFill>
                  <a:srgbClr val="0070C0"/>
                </a:solidFill>
                <a:latin typeface="+mn-lt"/>
              </a:rPr>
              <a:t> or impulse sequence</a:t>
            </a:r>
            <a:endParaRPr lang="en-US" altLang="zh-TW" sz="2700" b="1" dirty="0">
              <a:solidFill>
                <a:srgbClr val="0070C0"/>
              </a:solidFill>
              <a:latin typeface="+mn-lt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5624" y="1716580"/>
            <a:ext cx="3429000" cy="1209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39798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83298" name="Rectangle 2"/>
              <p:cNvSpPr>
                <a:spLocks noChangeArrowheads="1"/>
              </p:cNvSpPr>
              <p:nvPr/>
            </p:nvSpPr>
            <p:spPr bwMode="auto">
              <a:xfrm>
                <a:off x="107174" y="631066"/>
                <a:ext cx="11818661" cy="609170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 sz="2400" dirty="0" smtClean="0"/>
                  <a:t>Determine the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/>
                      </a:rPr>
                      <m:t>𝑧</m:t>
                    </m:r>
                    <m:r>
                      <a:rPr lang="en-US" sz="2400" i="1" dirty="0">
                        <a:latin typeface="Cambria Math"/>
                      </a:rPr>
                      <m:t>−</m:t>
                    </m:r>
                  </m:oMath>
                </a14:m>
                <a:r>
                  <a:rPr lang="en-US" sz="2400" dirty="0"/>
                  <a:t>transform of the </a:t>
                </a:r>
                <a:r>
                  <a:rPr lang="en-US" sz="2400" b="1" dirty="0"/>
                  <a:t>unit </a:t>
                </a:r>
                <a:r>
                  <a:rPr lang="en-US" sz="2400" b="1" dirty="0" smtClean="0"/>
                  <a:t>step function</a:t>
                </a:r>
                <a:endParaRPr lang="en-US" altLang="zh-TW" sz="100" b="1" dirty="0" smtClean="0">
                  <a:solidFill>
                    <a:srgbClr val="0070C0"/>
                  </a:solidFill>
                </a:endParaRPr>
              </a:p>
              <a:p>
                <a:r>
                  <a:rPr lang="en-US" altLang="zh-TW" sz="2400" b="1" dirty="0" smtClean="0">
                    <a:solidFill>
                      <a:srgbClr val="0070C0"/>
                    </a:solidFill>
                  </a:rPr>
                  <a:t>Solution:</a:t>
                </a:r>
              </a:p>
              <a:p>
                <a:pPr fontAlgn="base"/>
                <a:r>
                  <a:rPr lang="en-US" sz="2400" dirty="0"/>
                  <a:t>The unit </a:t>
                </a:r>
                <a:r>
                  <a:rPr lang="en-US" sz="2400" dirty="0" smtClean="0"/>
                  <a:t>step function is defined as:</a:t>
                </a:r>
              </a:p>
              <a:p>
                <a:pPr fontAlgn="base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/>
                          <a:ea typeface="Cambria Math"/>
                        </a:rPr>
                        <m:t>𝑢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/>
                              <a:ea typeface="Cambria Math"/>
                            </a:rPr>
                            <m:t>𝑛</m:t>
                          </m:r>
                        </m:e>
                      </m:d>
                      <m:r>
                        <a:rPr lang="en-US" sz="2400" b="0" i="1" smtClean="0">
                          <a:latin typeface="Cambria Math"/>
                          <a:ea typeface="Cambria Math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400" b="0" i="1" smtClean="0"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b="0" i="1" smtClean="0">
                                  <a:latin typeface="Cambria Math"/>
                                  <a:ea typeface="Cambria Math"/>
                                </a:rPr>
                              </m:ctrlPr>
                            </m:eqArrPr>
                            <m:e>
                              <m:r>
                                <a:rPr lang="en-US" sz="2400" b="0" i="1" smtClean="0">
                                  <a:latin typeface="Cambria Math"/>
                                  <a:ea typeface="Cambria Math"/>
                                </a:rPr>
                                <m:t>1;      </m:t>
                              </m:r>
                              <m:r>
                                <a:rPr lang="en-US" sz="2400" b="0" i="1" smtClean="0">
                                  <a:latin typeface="Cambria Math"/>
                                  <a:ea typeface="Cambria Math"/>
                                </a:rPr>
                                <m:t>𝑛</m:t>
                              </m:r>
                              <m:r>
                                <a:rPr lang="en-US" sz="2400" b="0" i="1" smtClean="0">
                                  <a:latin typeface="Cambria Math"/>
                                  <a:ea typeface="Cambria Math"/>
                                </a:rPr>
                                <m:t>≥0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/>
                                  <a:ea typeface="Cambria Math"/>
                                </a:rPr>
                                <m:t>0;      </m:t>
                              </m:r>
                              <m:r>
                                <a:rPr lang="en-US" sz="2400" b="0" i="1" smtClean="0">
                                  <a:latin typeface="Cambria Math"/>
                                  <a:ea typeface="Cambria Math"/>
                                </a:rPr>
                                <m:t>𝑛</m:t>
                              </m:r>
                              <m:r>
                                <a:rPr lang="en-US" sz="2400" b="0" i="1" smtClean="0">
                                  <a:latin typeface="Cambria Math"/>
                                  <a:ea typeface="Cambria Math"/>
                                </a:rPr>
                                <m:t>&lt;0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400" dirty="0"/>
              </a:p>
              <a:p>
                <a:r>
                  <a:rPr lang="en-US" altLang="zh-TW" sz="2400" b="1" dirty="0" smtClean="0">
                    <a:solidFill>
                      <a:srgbClr val="0070C0"/>
                    </a:solidFill>
                  </a:rPr>
                  <a:t> </a:t>
                </a:r>
                <a:r>
                  <a:rPr lang="en-US" altLang="zh-TW" sz="2400" dirty="0" smtClean="0"/>
                  <a:t>Now</a:t>
                </a:r>
                <a:endParaRPr lang="en-US" sz="240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itchFamily="18" charset="0"/>
                          <a:ea typeface="Cambria Math" pitchFamily="18" charset="0"/>
                        </a:rPr>
                        <m:t>𝒵</m:t>
                      </m:r>
                      <m:sSubSup>
                        <m:sSubSupPr>
                          <m:ctrlPr>
                            <a:rPr lang="en-US" sz="2800" i="1">
                              <a:latin typeface="Cambria Math"/>
                            </a:rPr>
                          </m:ctrlPr>
                        </m:sSub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2400" i="1">
                                  <a:latin typeface="Cambria Math"/>
                                  <a:ea typeface="Cambria Math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/>
                                  <a:ea typeface="Cambria Math"/>
                                </a:rPr>
                                <m:t>𝑢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400" i="1"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/>
                                      <a:ea typeface="Cambria Math"/>
                                    </a:rPr>
                                    <m:t>𝑛</m:t>
                                  </m:r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sz="2800" i="1">
                              <a:latin typeface="Cambria Math"/>
                            </a:rPr>
                            <m:t>−</m:t>
                          </m:r>
                          <m:r>
                            <a:rPr lang="en-US" sz="2800" i="1">
                              <a:latin typeface="Cambria Math"/>
                              <a:ea typeface="Cambria Math"/>
                            </a:rPr>
                            <m:t>∞</m:t>
                          </m:r>
                        </m:sub>
                        <m:sup>
                          <m:r>
                            <a:rPr lang="en-US" sz="2800" i="1">
                              <a:latin typeface="Cambria Math"/>
                              <a:ea typeface="Cambria Math"/>
                            </a:rPr>
                            <m:t>∞</m:t>
                          </m:r>
                        </m:sup>
                      </m:sSubSup>
                      <m:r>
                        <a:rPr lang="en-US" sz="2400" i="1">
                          <a:latin typeface="Cambria Math"/>
                          <a:ea typeface="Cambria Math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i="1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/>
                            </a:rPr>
                            <m:t>𝑛</m:t>
                          </m:r>
                          <m:r>
                            <a:rPr lang="en-US" sz="2400" i="1">
                              <a:latin typeface="Cambria Math"/>
                            </a:rPr>
                            <m:t>=</m:t>
                          </m:r>
                          <m:r>
                            <a:rPr lang="en-US" sz="2400" b="0" i="1" smtClean="0">
                              <a:latin typeface="Cambria Math"/>
                            </a:rPr>
                            <m:t>−</m:t>
                          </m:r>
                          <m:r>
                            <a:rPr lang="en-US" sz="2400" i="1">
                              <a:latin typeface="Cambria Math"/>
                              <a:ea typeface="Cambria Math"/>
                            </a:rPr>
                            <m:t>∞</m:t>
                          </m:r>
                        </m:sub>
                        <m:sup>
                          <m:r>
                            <a:rPr lang="en-US" sz="2400" i="1">
                              <a:latin typeface="Cambria Math"/>
                              <a:ea typeface="Cambria Math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en-US" sz="2400" i="1">
                                  <a:latin typeface="Cambria Math"/>
                                  <a:ea typeface="Cambria Math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/>
                                  <a:ea typeface="Cambria Math"/>
                                </a:rPr>
                                <m:t>𝑢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400" i="1"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/>
                                      <a:ea typeface="Cambria Math"/>
                                    </a:rPr>
                                    <m:t>𝑛</m:t>
                                  </m:r>
                                </m:e>
                              </m:d>
                            </m:num>
                            <m:den>
                              <m:sSup>
                                <m:sSupPr>
                                  <m:ctrlPr>
                                    <a:rPr lang="en-US" sz="2400" i="1">
                                      <a:latin typeface="Cambria Math"/>
                                      <a:ea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/>
                                      <a:ea typeface="Cambria Math"/>
                                    </a:rPr>
                                    <m:t>𝑧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/>
                                      <a:ea typeface="Cambria Math"/>
                                    </a:rPr>
                                    <m:t>𝑛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2400" i="1">
                              <a:latin typeface="Cambria Math"/>
                            </a:rPr>
                            <m:t> </m:t>
                          </m:r>
                        </m:e>
                      </m:nary>
                      <m:r>
                        <a:rPr lang="en-US" sz="2400" b="0" i="1" smtClean="0">
                          <a:latin typeface="Cambria Math"/>
                          <a:ea typeface="Cambria Math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i="1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/>
                            </a:rPr>
                            <m:t>𝑛</m:t>
                          </m:r>
                          <m:r>
                            <a:rPr lang="en-US" sz="2400" i="1">
                              <a:latin typeface="Cambria Math"/>
                            </a:rPr>
                            <m:t>=0</m:t>
                          </m:r>
                        </m:sub>
                        <m:sup>
                          <m:r>
                            <a:rPr lang="en-US" sz="2400" i="1">
                              <a:latin typeface="Cambria Math"/>
                              <a:ea typeface="Cambria Math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en-US" sz="2400" i="1">
                                  <a:latin typeface="Cambria Math"/>
                                  <a:ea typeface="Cambria Math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400" i="1">
                                      <a:latin typeface="Cambria Math"/>
                                      <a:ea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/>
                                      <a:ea typeface="Cambria Math"/>
                                    </a:rPr>
                                    <m:t>𝑧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/>
                                      <a:ea typeface="Cambria Math"/>
                                    </a:rPr>
                                    <m:t>𝑛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2400" i="1">
                              <a:latin typeface="Cambria Math"/>
                            </a:rPr>
                            <m:t> </m:t>
                          </m:r>
                        </m:e>
                      </m:nary>
                      <m:r>
                        <a:rPr lang="en-US" sz="24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/>
                            </a:rPr>
                            <m:t>1−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/>
                                  <a:ea typeface="Cambria Math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/>
                                  <a:ea typeface="Cambria Math"/>
                                </a:rPr>
                                <m:t>−1</m:t>
                              </m:r>
                            </m:sup>
                          </m:sSup>
                        </m:den>
                      </m:f>
                      <m:r>
                        <a:rPr lang="en-US" sz="24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/>
                            </a:rPr>
                            <m:t>𝑧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/>
                            </a:rPr>
                            <m:t>𝑧</m:t>
                          </m:r>
                          <m:r>
                            <a:rPr lang="en-US" sz="2400" i="1">
                              <a:latin typeface="Cambria Math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/>
                              <a:ea typeface="Cambria Math"/>
                            </a:rPr>
                            <m:t>1</m:t>
                          </m:r>
                        </m:den>
                      </m:f>
                      <m:r>
                        <a:rPr lang="en-US" sz="2400" b="0" i="1" smtClean="0">
                          <a:latin typeface="Cambria Math"/>
                          <a:ea typeface="Cambria Math"/>
                        </a:rPr>
                        <m:t>  </m:t>
                      </m:r>
                      <m:d>
                        <m:dPr>
                          <m:ctrlPr>
                            <a:rPr lang="en-US" sz="2400" i="1">
                              <a:latin typeface="Cambria Math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latin typeface="Cambria Math"/>
                            </a:rPr>
                            <m:t>valid</m:t>
                          </m:r>
                          <m:r>
                            <a:rPr lang="en-US" sz="2400">
                              <a:latin typeface="Cambria Math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latin typeface="Cambria Math"/>
                            </a:rPr>
                            <m:t>for</m:t>
                          </m:r>
                          <m:r>
                            <a:rPr lang="en-US" sz="2400" i="1">
                              <a:latin typeface="Cambria Math"/>
                            </a:rPr>
                            <m:t>  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𝑧</m:t>
                              </m:r>
                            </m:e>
                          </m:d>
                          <m:r>
                            <a:rPr lang="en-US" sz="2400" i="1">
                              <a:latin typeface="Cambria Math"/>
                            </a:rPr>
                            <m:t>&gt;</m:t>
                          </m:r>
                          <m:r>
                            <a:rPr lang="en-US" sz="2400" b="0" i="1" smtClean="0">
                              <a:latin typeface="Cambria Math"/>
                              <a:ea typeface="Cambria Math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US" sz="2400" dirty="0" smtClean="0"/>
              </a:p>
              <a:p>
                <a:r>
                  <a:rPr lang="en-US" sz="2400" dirty="0" smtClean="0"/>
                  <a:t>The ROC is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/>
                          </a:rPr>
                          <m:t>𝑧</m:t>
                        </m:r>
                      </m:e>
                    </m:d>
                    <m:r>
                      <a:rPr lang="en-US" sz="2400" i="1">
                        <a:latin typeface="Cambria Math"/>
                      </a:rPr>
                      <m:t>&gt;</m:t>
                    </m:r>
                    <m:r>
                      <a:rPr lang="en-US" sz="2400" i="1">
                        <a:latin typeface="Cambria Math"/>
                        <a:ea typeface="Cambria Math" pitchFamily="18" charset="0"/>
                      </a:rPr>
                      <m:t>1</m:t>
                    </m:r>
                  </m:oMath>
                </a14:m>
                <a:r>
                  <a:rPr lang="en-US" sz="2400" dirty="0" smtClean="0"/>
                  <a:t>.</a:t>
                </a:r>
              </a:p>
              <a:p>
                <a:r>
                  <a:rPr lang="en-US" sz="2400" b="1" dirty="0" smtClean="0">
                    <a:solidFill>
                      <a:srgbClr val="C00000"/>
                    </a:solidFill>
                  </a:rPr>
                  <a:t>Note: </a:t>
                </a:r>
                <a:r>
                  <a:rPr lang="en-US" sz="2400" dirty="0" smtClean="0"/>
                  <a:t>We </a:t>
                </a:r>
                <a:r>
                  <a:rPr lang="en-US" sz="2400" dirty="0"/>
                  <a:t>can generalize </a:t>
                </a:r>
                <a:r>
                  <a:rPr lang="en-US" sz="2400" dirty="0" smtClean="0"/>
                  <a:t>above  result to </a:t>
                </a:r>
                <a:r>
                  <a:rPr lang="en-US" sz="2400" dirty="0"/>
                  <a:t>determine the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/>
                      </a:rPr>
                      <m:t>𝑍</m:t>
                    </m:r>
                    <m:r>
                      <a:rPr lang="en-US" sz="2400" i="1" dirty="0">
                        <a:latin typeface="Cambria Math"/>
                      </a:rPr>
                      <m:t>−</m:t>
                    </m:r>
                  </m:oMath>
                </a14:m>
                <a:r>
                  <a:rPr lang="en-US" sz="2400" dirty="0" smtClean="0"/>
                  <a:t>transform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/>
                          </a:rPr>
                          <m:t>𝑎</m:t>
                        </m:r>
                      </m:e>
                      <m:sup>
                        <m:r>
                          <a:rPr lang="en-US" sz="2400" i="1">
                            <a:latin typeface="Cambria Math"/>
                          </a:rPr>
                          <m:t>𝑛</m:t>
                        </m:r>
                      </m:sup>
                    </m:sSup>
                    <m:r>
                      <a:rPr lang="en-US" sz="2400" b="0" i="1" smtClean="0">
                        <a:latin typeface="Cambria Math"/>
                      </a:rPr>
                      <m:t>𝑢</m:t>
                    </m:r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/>
                          </a:rPr>
                          <m:t>𝑛</m:t>
                        </m:r>
                      </m:e>
                    </m:d>
                    <m:r>
                      <a:rPr lang="en-US" sz="2400" b="0" i="1" smtClean="0">
                        <a:latin typeface="Cambria Math"/>
                      </a:rPr>
                      <m:t>,</m:t>
                    </m:r>
                  </m:oMath>
                </a14:m>
                <a:r>
                  <a:rPr lang="en-US" sz="2400" dirty="0" smtClean="0"/>
                  <a:t> where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/>
                      </a:rPr>
                      <m:t>𝑎</m:t>
                    </m:r>
                  </m:oMath>
                </a14:m>
                <a:r>
                  <a:rPr lang="en-US" sz="2400" i="1" dirty="0"/>
                  <a:t> </a:t>
                </a:r>
                <a:r>
                  <a:rPr lang="en-US" sz="2400" dirty="0"/>
                  <a:t>is a real or complex constant. Thus,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itchFamily="18" charset="0"/>
                          <a:ea typeface="Cambria Math" pitchFamily="18" charset="0"/>
                        </a:rPr>
                        <m:t>𝒵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i="1">
                              <a:latin typeface="Cambria Math"/>
                              <a:ea typeface="Cambria Math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/>
                                </a:rPr>
                                <m:t>𝑛</m:t>
                              </m:r>
                            </m:sup>
                          </m:sSup>
                          <m:r>
                            <a:rPr lang="en-US" sz="2400" i="1">
                              <a:latin typeface="Cambria Math"/>
                            </a:rPr>
                            <m:t>𝑢</m:t>
                          </m:r>
                          <m:r>
                            <a:rPr lang="en-US" sz="2400" i="1">
                              <a:latin typeface="Cambria Math"/>
                            </a:rPr>
                            <m:t>[</m:t>
                          </m:r>
                          <m:r>
                            <a:rPr lang="en-US" sz="2400" i="1">
                              <a:latin typeface="Cambria Math"/>
                            </a:rPr>
                            <m:t>𝑛</m:t>
                          </m:r>
                          <m:r>
                            <a:rPr lang="en-US" sz="2400" i="1">
                              <a:latin typeface="Cambria Math"/>
                            </a:rPr>
                            <m:t>] </m:t>
                          </m:r>
                        </m:e>
                      </m:d>
                      <m:r>
                        <a:rPr lang="en-US" sz="2400" i="1"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en-US" sz="2400" i="1">
                          <a:latin typeface="Cambria Math"/>
                          <a:ea typeface="Cambria Math"/>
                        </a:rPr>
                        <m:t>𝑋</m:t>
                      </m:r>
                      <m:d>
                        <m:dPr>
                          <m:ctrlPr>
                            <a:rPr lang="en-US" sz="2400" i="1"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/>
                              <a:ea typeface="Cambria Math"/>
                            </a:rPr>
                            <m:t>𝑧</m:t>
                          </m:r>
                        </m:e>
                      </m:d>
                      <m:r>
                        <a:rPr lang="en-US" sz="2400" i="1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i="1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/>
                            </a:rPr>
                            <m:t>𝑛</m:t>
                          </m:r>
                          <m:r>
                            <a:rPr lang="en-US" sz="2400" i="1">
                              <a:latin typeface="Cambria Math"/>
                            </a:rPr>
                            <m:t>=0</m:t>
                          </m:r>
                        </m:sub>
                        <m:sup>
                          <m:r>
                            <a:rPr lang="en-US" sz="2400" i="1">
                              <a:latin typeface="Cambria Math"/>
                              <a:ea typeface="Cambria Math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en-US" sz="2400" i="1">
                                  <a:latin typeface="Cambria Math"/>
                                  <a:ea typeface="Cambria Math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/>
                                    </a:rPr>
                                    <m:t>𝑛</m:t>
                                  </m:r>
                                </m:sup>
                              </m:sSup>
                            </m:num>
                            <m:den>
                              <m:sSup>
                                <m:sSupPr>
                                  <m:ctrlPr>
                                    <a:rPr lang="en-US" sz="2400" i="1">
                                      <a:latin typeface="Cambria Math"/>
                                      <a:ea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/>
                                      <a:ea typeface="Cambria Math"/>
                                    </a:rPr>
                                    <m:t>𝑧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/>
                                      <a:ea typeface="Cambria Math"/>
                                    </a:rPr>
                                    <m:t>𝑛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2400" i="1">
                              <a:latin typeface="Cambria Math"/>
                            </a:rPr>
                            <m:t> </m:t>
                          </m:r>
                        </m:e>
                      </m:nary>
                      <m:r>
                        <a:rPr lang="en-US" sz="240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/>
                              <a:ea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latin typeface="Cambria Math"/>
                            </a:rPr>
                            <m:t>1−</m:t>
                          </m:r>
                          <m:r>
                            <a:rPr lang="en-US" sz="2400" b="0" i="1" smtClean="0">
                              <a:latin typeface="Cambria Math"/>
                            </a:rPr>
                            <m:t>𝑎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/>
                                  <a:ea typeface="Cambria Math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/>
                                  <a:ea typeface="Cambria Math"/>
                                </a:rPr>
                                <m:t>−1</m:t>
                              </m:r>
                            </m:sup>
                          </m:sSup>
                        </m:den>
                      </m:f>
                      <m:r>
                        <a:rPr lang="en-US" sz="240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/>
                            </a:rPr>
                            <m:t>𝑧</m:t>
                          </m:r>
                        </m:num>
                        <m:den>
                          <m:r>
                            <a:rPr lang="en-US" sz="2400" i="1">
                              <a:latin typeface="Cambria Math"/>
                            </a:rPr>
                            <m:t>𝑧</m:t>
                          </m:r>
                          <m:r>
                            <a:rPr lang="en-US" sz="2400" i="1">
                              <a:latin typeface="Cambria Math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/>
                              <a:ea typeface="Cambria Math"/>
                            </a:rPr>
                            <m:t>𝑎</m:t>
                          </m:r>
                        </m:den>
                      </m:f>
                      <m:r>
                        <a:rPr lang="en-US" sz="2400" i="1">
                          <a:latin typeface="Cambria Math"/>
                          <a:ea typeface="Cambria Math"/>
                        </a:rPr>
                        <m:t>  </m:t>
                      </m:r>
                      <m:d>
                        <m:dPr>
                          <m:ctrlPr>
                            <a:rPr lang="en-US" sz="2400" i="1">
                              <a:latin typeface="Cambria Math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latin typeface="Cambria Math"/>
                            </a:rPr>
                            <m:t>valid</m:t>
                          </m:r>
                          <m:r>
                            <a:rPr lang="en-US" sz="2400">
                              <a:latin typeface="Cambria Math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latin typeface="Cambria Math"/>
                            </a:rPr>
                            <m:t>for</m:t>
                          </m:r>
                          <m:r>
                            <a:rPr lang="en-US" sz="2400" i="1">
                              <a:latin typeface="Cambria Math"/>
                            </a:rPr>
                            <m:t>  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𝑧</m:t>
                              </m:r>
                            </m:e>
                          </m:d>
                          <m:r>
                            <a:rPr lang="en-US" sz="2400" i="1">
                              <a:latin typeface="Cambria Math"/>
                            </a:rPr>
                            <m:t>&gt;</m:t>
                          </m:r>
                          <m:r>
                            <a:rPr lang="en-US" sz="2400" b="0" i="1" smtClean="0">
                              <a:latin typeface="Cambria Math"/>
                            </a:rPr>
                            <m:t>𝑎</m:t>
                          </m:r>
                        </m:e>
                      </m:d>
                      <m:r>
                        <a:rPr lang="en-US" sz="2400" b="0" i="1" smtClean="0">
                          <a:latin typeface="Cambria Math"/>
                          <a:ea typeface="Cambria Math" pitchFamily="18" charset="0"/>
                        </a:rPr>
                        <m:t>.</m:t>
                      </m:r>
                    </m:oMath>
                  </m:oMathPara>
                </a14:m>
                <a:endParaRPr lang="en-US" sz="2400" dirty="0" smtClean="0"/>
              </a:p>
              <a:p>
                <a:r>
                  <a:rPr lang="en-US" sz="2000" dirty="0" smtClean="0"/>
                  <a:t> </a:t>
                </a:r>
                <a:endParaRPr lang="en-US" sz="2000" dirty="0"/>
              </a:p>
              <a:p>
                <a:endParaRPr lang="en-US" sz="2300" dirty="0"/>
              </a:p>
              <a:p>
                <a:endParaRPr lang="en-US" sz="2400" dirty="0" smtClean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183298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7174" y="631066"/>
                <a:ext cx="11818661" cy="6091706"/>
              </a:xfrm>
              <a:prstGeom prst="rect">
                <a:avLst/>
              </a:prstGeom>
              <a:blipFill rotWithShape="1">
                <a:blip r:embed="rId2"/>
                <a:stretch>
                  <a:fillRect l="-826" t="-801" r="-671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3299" name="Rectangle 3"/>
          <p:cNvSpPr>
            <a:spLocks noGrp="1" noChangeArrowheads="1"/>
          </p:cNvSpPr>
          <p:nvPr>
            <p:ph type="title"/>
          </p:nvPr>
        </p:nvSpPr>
        <p:spPr>
          <a:xfrm>
            <a:off x="140685" y="133306"/>
            <a:ext cx="10515600" cy="626548"/>
          </a:xfrm>
        </p:spPr>
        <p:txBody>
          <a:bodyPr>
            <a:noAutofit/>
          </a:bodyPr>
          <a:lstStyle/>
          <a:p>
            <a:r>
              <a:rPr lang="en-US" altLang="zh-TW" sz="2700" b="1" dirty="0" smtClean="0">
                <a:solidFill>
                  <a:srgbClr val="0070C0"/>
                </a:solidFill>
                <a:latin typeface="+mn-lt"/>
              </a:rPr>
              <a:t>Example: </a:t>
            </a:r>
            <a:r>
              <a:rPr lang="en-US" sz="2700" b="1" dirty="0">
                <a:solidFill>
                  <a:srgbClr val="0070C0"/>
                </a:solidFill>
                <a:latin typeface="+mn-lt"/>
              </a:rPr>
              <a:t>unit </a:t>
            </a:r>
            <a:r>
              <a:rPr lang="en-US" sz="2700" b="1" dirty="0" smtClean="0">
                <a:solidFill>
                  <a:srgbClr val="0070C0"/>
                </a:solidFill>
                <a:latin typeface="+mn-lt"/>
              </a:rPr>
              <a:t>step function</a:t>
            </a:r>
            <a:endParaRPr lang="en-US" altLang="zh-TW" sz="2700" b="1" dirty="0">
              <a:solidFill>
                <a:srgbClr val="0070C0"/>
              </a:solidFill>
              <a:latin typeface="+mn-lt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colorTemperature colorTemp="5300"/>
                    </a14:imgEffect>
                    <a14:imgEffect>
                      <a14:saturation sat="40000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1979" y="850006"/>
            <a:ext cx="2395671" cy="19212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44526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83298" name="Rectangle 2"/>
              <p:cNvSpPr>
                <a:spLocks noChangeArrowheads="1"/>
              </p:cNvSpPr>
              <p:nvPr/>
            </p:nvSpPr>
            <p:spPr bwMode="auto">
              <a:xfrm>
                <a:off x="107174" y="425003"/>
                <a:ext cx="11973209" cy="622049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 sz="2400" dirty="0" smtClean="0"/>
                  <a:t>Determine the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/>
                      </a:rPr>
                      <m:t>𝑧</m:t>
                    </m:r>
                    <m:r>
                      <a:rPr lang="en-US" sz="2400" i="1" dirty="0">
                        <a:latin typeface="Cambria Math"/>
                      </a:rPr>
                      <m:t>−</m:t>
                    </m:r>
                  </m:oMath>
                </a14:m>
                <a:r>
                  <a:rPr lang="en-US" sz="2400" dirty="0"/>
                  <a:t>transform </a:t>
                </a:r>
                <a:r>
                  <a:rPr lang="en-US" sz="2400" dirty="0" smtClean="0"/>
                  <a:t>of the reverse step function: 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𝑢</m:t>
                    </m:r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/>
                          </a:rPr>
                          <m:t>−</m:t>
                        </m:r>
                        <m:r>
                          <a:rPr lang="en-US" sz="2400" i="1">
                            <a:latin typeface="Cambria Math"/>
                          </a:rPr>
                          <m:t>𝑛</m:t>
                        </m:r>
                        <m:r>
                          <a:rPr lang="en-US" sz="2400" i="1">
                            <a:latin typeface="Cambria Math"/>
                          </a:rPr>
                          <m:t>−1</m:t>
                        </m:r>
                      </m:e>
                    </m:d>
                  </m:oMath>
                </a14:m>
                <a:r>
                  <a:rPr lang="en-US" sz="2400" dirty="0" smtClean="0"/>
                  <a:t>. </a:t>
                </a:r>
                <a:endParaRPr lang="en-US" altLang="zh-TW" sz="100" b="1" dirty="0" smtClean="0">
                  <a:solidFill>
                    <a:srgbClr val="0070C0"/>
                  </a:solidFill>
                </a:endParaRPr>
              </a:p>
              <a:p>
                <a:r>
                  <a:rPr lang="en-US" altLang="zh-TW" sz="2400" b="1" dirty="0" smtClean="0">
                    <a:solidFill>
                      <a:srgbClr val="0070C0"/>
                    </a:solidFill>
                  </a:rPr>
                  <a:t>Solution: </a:t>
                </a:r>
                <a:r>
                  <a:rPr lang="en-US" sz="2400" dirty="0" smtClean="0"/>
                  <a:t>The reverse step function is defined as:</a:t>
                </a:r>
              </a:p>
              <a:p>
                <a:pPr fontAlgn="base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/>
                          <a:ea typeface="Cambria Math"/>
                        </a:rPr>
                        <m:t>−</m:t>
                      </m:r>
                      <m:r>
                        <a:rPr lang="en-US" sz="2400" b="0" i="1" smtClean="0">
                          <a:latin typeface="Cambria Math"/>
                          <a:ea typeface="Cambria Math"/>
                        </a:rPr>
                        <m:t>𝑢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/>
                              <a:ea typeface="Cambria Math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/>
                              <a:ea typeface="Cambria Math"/>
                            </a:rPr>
                            <m:t>𝑛</m:t>
                          </m:r>
                          <m:r>
                            <a:rPr lang="en-US" sz="2400" b="0" i="1" smtClean="0">
                              <a:latin typeface="Cambria Math"/>
                              <a:ea typeface="Cambria Math"/>
                            </a:rPr>
                            <m:t>−1</m:t>
                          </m:r>
                        </m:e>
                      </m:d>
                      <m:r>
                        <a:rPr lang="en-US" sz="2400" b="0" i="1" smtClean="0">
                          <a:latin typeface="Cambria Math"/>
                          <a:ea typeface="Cambria Math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400" b="0" i="1" smtClean="0"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b="0" i="1" smtClean="0">
                                  <a:latin typeface="Cambria Math"/>
                                  <a:ea typeface="Cambria Math"/>
                                </a:rPr>
                              </m:ctrlPr>
                            </m:eqArrPr>
                            <m:e>
                              <m:r>
                                <a:rPr lang="en-US" sz="2400" b="0" i="1" smtClean="0">
                                  <a:latin typeface="Cambria Math"/>
                                  <a:ea typeface="Cambria Math"/>
                                </a:rPr>
                                <m:t>−1;      </m:t>
                              </m:r>
                              <m:r>
                                <a:rPr lang="en-US" sz="2400" b="0" i="1" smtClean="0">
                                  <a:latin typeface="Cambria Math"/>
                                  <a:ea typeface="Cambria Math"/>
                                </a:rPr>
                                <m:t>𝑛</m:t>
                              </m:r>
                              <m:r>
                                <a:rPr lang="en-US" sz="2400" b="0" i="1" smtClean="0">
                                  <a:latin typeface="Cambria Math"/>
                                  <a:ea typeface="Cambria Math"/>
                                </a:rPr>
                                <m:t>≤−1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/>
                                  <a:ea typeface="Cambria Math"/>
                                </a:rPr>
                                <m:t>   0;      </m:t>
                              </m:r>
                              <m:r>
                                <a:rPr lang="en-US" sz="2400" b="0" i="1" smtClean="0">
                                  <a:latin typeface="Cambria Math"/>
                                  <a:ea typeface="Cambria Math"/>
                                </a:rPr>
                                <m:t>𝑛</m:t>
                              </m:r>
                              <m:r>
                                <a:rPr lang="en-US" sz="2400" b="0" i="1" smtClean="0">
                                  <a:latin typeface="Cambria Math"/>
                                  <a:ea typeface="Cambria Math"/>
                                </a:rPr>
                                <m:t>&gt;−1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400" dirty="0"/>
              </a:p>
              <a:p>
                <a:r>
                  <a:rPr lang="en-US" altLang="zh-TW" sz="2400" b="1" dirty="0" smtClean="0">
                    <a:solidFill>
                      <a:srgbClr val="0070C0"/>
                    </a:solidFill>
                  </a:rPr>
                  <a:t> </a:t>
                </a:r>
                <a:r>
                  <a:rPr lang="en-US" altLang="zh-TW" sz="2400" dirty="0" smtClean="0"/>
                  <a:t>Now</a:t>
                </a:r>
                <a:endParaRPr lang="en-US" sz="240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i="1">
                          <a:latin typeface="Cambria Math" pitchFamily="18" charset="0"/>
                          <a:ea typeface="Cambria Math" pitchFamily="18" charset="0"/>
                        </a:rPr>
                        <m:t>𝒵</m:t>
                      </m:r>
                      <m:sSubSup>
                        <m:sSubSupPr>
                          <m:ctrlPr>
                            <a:rPr lang="en-US" sz="2300" i="1">
                              <a:latin typeface="Cambria Math"/>
                            </a:rPr>
                          </m:ctrlPr>
                        </m:sSub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2300" i="1">
                                  <a:latin typeface="Cambria Math"/>
                                  <a:ea typeface="Cambria Math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300" b="0" i="1" smtClean="0">
                                  <a:latin typeface="Cambria Math"/>
                                  <a:ea typeface="Cambria Math" pitchFamily="18" charset="0"/>
                                </a:rPr>
                                <m:t>−</m:t>
                              </m:r>
                              <m:r>
                                <a:rPr lang="en-US" sz="2300" i="1">
                                  <a:latin typeface="Cambria Math"/>
                                  <a:ea typeface="Cambria Math"/>
                                </a:rPr>
                                <m:t>𝑢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300" i="1"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2300" i="1">
                                      <a:latin typeface="Cambria Math"/>
                                      <a:ea typeface="Cambria Math"/>
                                    </a:rPr>
                                    <m:t>−</m:t>
                                  </m:r>
                                  <m:r>
                                    <a:rPr lang="en-US" sz="2300" i="1">
                                      <a:latin typeface="Cambria Math"/>
                                      <a:ea typeface="Cambria Math"/>
                                    </a:rPr>
                                    <m:t>𝑛</m:t>
                                  </m:r>
                                  <m:r>
                                    <a:rPr lang="en-US" sz="2300" i="1">
                                      <a:latin typeface="Cambria Math"/>
                                      <a:ea typeface="Cambria Math"/>
                                    </a:rPr>
                                    <m:t>−1</m:t>
                                  </m:r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sz="2300" i="1">
                              <a:latin typeface="Cambria Math"/>
                            </a:rPr>
                            <m:t>−</m:t>
                          </m:r>
                          <m:r>
                            <a:rPr lang="en-US" sz="2300" i="1">
                              <a:latin typeface="Cambria Math"/>
                              <a:ea typeface="Cambria Math"/>
                            </a:rPr>
                            <m:t>∞</m:t>
                          </m:r>
                        </m:sub>
                        <m:sup>
                          <m:r>
                            <a:rPr lang="en-US" sz="2300" i="1">
                              <a:latin typeface="Cambria Math"/>
                              <a:ea typeface="Cambria Math"/>
                            </a:rPr>
                            <m:t>∞</m:t>
                          </m:r>
                        </m:sup>
                      </m:sSubSup>
                      <m:r>
                        <a:rPr lang="en-US" sz="2300" i="1">
                          <a:latin typeface="Cambria Math"/>
                          <a:ea typeface="Cambria Math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300" i="1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300" i="1">
                              <a:latin typeface="Cambria Math"/>
                            </a:rPr>
                            <m:t>𝑛</m:t>
                          </m:r>
                          <m:r>
                            <a:rPr lang="en-US" sz="2300" i="1">
                              <a:latin typeface="Cambria Math"/>
                            </a:rPr>
                            <m:t>=</m:t>
                          </m:r>
                          <m:r>
                            <a:rPr lang="en-US" sz="2300" b="0" i="1" smtClean="0">
                              <a:latin typeface="Cambria Math"/>
                            </a:rPr>
                            <m:t>−</m:t>
                          </m:r>
                          <m:r>
                            <a:rPr lang="en-US" sz="2300" i="1">
                              <a:latin typeface="Cambria Math"/>
                              <a:ea typeface="Cambria Math"/>
                            </a:rPr>
                            <m:t>∞</m:t>
                          </m:r>
                        </m:sub>
                        <m:sup>
                          <m:r>
                            <a:rPr lang="en-US" sz="2300" i="1">
                              <a:latin typeface="Cambria Math"/>
                              <a:ea typeface="Cambria Math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en-US" sz="2300" i="1">
                                  <a:latin typeface="Cambria Math"/>
                                  <a:ea typeface="Cambria Math"/>
                                </a:rPr>
                              </m:ctrlPr>
                            </m:fPr>
                            <m:num>
                              <m:r>
                                <a:rPr lang="en-US" sz="2300" i="1">
                                  <a:latin typeface="Cambria Math"/>
                                  <a:ea typeface="Cambria Math" pitchFamily="18" charset="0"/>
                                </a:rPr>
                                <m:t>−</m:t>
                              </m:r>
                              <m:r>
                                <a:rPr lang="en-US" sz="2300" i="1">
                                  <a:latin typeface="Cambria Math"/>
                                  <a:ea typeface="Cambria Math"/>
                                </a:rPr>
                                <m:t>𝑢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300" i="1">
                                      <a:latin typeface="Cambria Math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2300" i="1">
                                      <a:latin typeface="Cambria Math"/>
                                      <a:ea typeface="Cambria Math"/>
                                    </a:rPr>
                                    <m:t>−</m:t>
                                  </m:r>
                                  <m:r>
                                    <a:rPr lang="en-US" sz="2300" i="1">
                                      <a:latin typeface="Cambria Math"/>
                                      <a:ea typeface="Cambria Math"/>
                                    </a:rPr>
                                    <m:t>𝑛</m:t>
                                  </m:r>
                                  <m:r>
                                    <a:rPr lang="en-US" sz="2300" i="1">
                                      <a:latin typeface="Cambria Math"/>
                                      <a:ea typeface="Cambria Math"/>
                                    </a:rPr>
                                    <m:t>−1</m:t>
                                  </m:r>
                                </m:e>
                              </m:d>
                            </m:num>
                            <m:den>
                              <m:sSup>
                                <m:sSupPr>
                                  <m:ctrlPr>
                                    <a:rPr lang="en-US" sz="2300" i="1">
                                      <a:latin typeface="Cambria Math"/>
                                      <a:ea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sz="2300" i="1">
                                      <a:latin typeface="Cambria Math"/>
                                      <a:ea typeface="Cambria Math"/>
                                    </a:rPr>
                                    <m:t>𝑧</m:t>
                                  </m:r>
                                </m:e>
                                <m:sup>
                                  <m:r>
                                    <a:rPr lang="en-US" sz="2300" i="1">
                                      <a:latin typeface="Cambria Math"/>
                                      <a:ea typeface="Cambria Math"/>
                                    </a:rPr>
                                    <m:t>𝑛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2300" i="1">
                              <a:latin typeface="Cambria Math"/>
                            </a:rPr>
                            <m:t> </m:t>
                          </m:r>
                        </m:e>
                      </m:nary>
                      <m:r>
                        <a:rPr lang="en-US" sz="2300" i="1">
                          <a:latin typeface="Cambria Math"/>
                          <a:ea typeface="Cambria Math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300" i="1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300" i="1">
                              <a:latin typeface="Cambria Math"/>
                            </a:rPr>
                            <m:t>𝑛</m:t>
                          </m:r>
                          <m:r>
                            <a:rPr lang="en-US" sz="2300" i="1">
                              <a:latin typeface="Cambria Math"/>
                            </a:rPr>
                            <m:t>=−</m:t>
                          </m:r>
                          <m:r>
                            <a:rPr lang="en-US" sz="2300" i="1">
                              <a:latin typeface="Cambria Math"/>
                              <a:ea typeface="Cambria Math"/>
                            </a:rPr>
                            <m:t>∞</m:t>
                          </m:r>
                        </m:sub>
                        <m:sup>
                          <m:r>
                            <a:rPr lang="en-US" sz="2300" i="1">
                              <a:latin typeface="Cambria Math"/>
                              <a:ea typeface="Cambria Math"/>
                            </a:rPr>
                            <m:t>−1</m:t>
                          </m:r>
                        </m:sup>
                        <m:e>
                          <m:f>
                            <m:fPr>
                              <m:ctrlPr>
                                <a:rPr lang="en-US" sz="2300" i="1">
                                  <a:latin typeface="Cambria Math"/>
                                  <a:ea typeface="Cambria Math"/>
                                </a:rPr>
                              </m:ctrlPr>
                            </m:fPr>
                            <m:num>
                              <m:r>
                                <a:rPr lang="en-US" sz="2300" i="1">
                                  <a:latin typeface="Cambria Math"/>
                                  <a:ea typeface="Cambria Math"/>
                                </a:rPr>
                                <m:t>(−</m:t>
                              </m:r>
                              <m:r>
                                <a:rPr lang="en-US" sz="2300" i="1">
                                  <a:latin typeface="Cambria Math"/>
                                </a:rPr>
                                <m:t>1)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300" i="1">
                                      <a:latin typeface="Cambria Math"/>
                                      <a:ea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sz="2300" i="1">
                                      <a:latin typeface="Cambria Math"/>
                                      <a:ea typeface="Cambria Math"/>
                                    </a:rPr>
                                    <m:t>𝑧</m:t>
                                  </m:r>
                                </m:e>
                                <m:sup>
                                  <m:r>
                                    <a:rPr lang="en-US" sz="2300" i="1">
                                      <a:latin typeface="Cambria Math"/>
                                      <a:ea typeface="Cambria Math"/>
                                    </a:rPr>
                                    <m:t>𝑛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2300" i="1">
                              <a:latin typeface="Cambria Math"/>
                            </a:rPr>
                            <m:t> </m:t>
                          </m:r>
                        </m:e>
                      </m:nary>
                      <m:r>
                        <a:rPr lang="en-US" sz="2300" i="1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300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sz="2300" i="1">
                              <a:latin typeface="Cambria Math"/>
                            </a:rPr>
                            <m:t>𝑡</m:t>
                          </m:r>
                          <m:r>
                            <a:rPr lang="en-US" sz="2300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sz="2300" i="1">
                              <a:latin typeface="Cambria Math"/>
                              <a:ea typeface="Cambria Math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en-US" sz="2300" i="1">
                                  <a:latin typeface="Cambria Math"/>
                                  <a:ea typeface="Cambria Math"/>
                                </a:rPr>
                              </m:ctrlPr>
                            </m:fPr>
                            <m:num>
                              <m:r>
                                <a:rPr lang="en-US" sz="2300" i="1">
                                  <a:latin typeface="Cambria Math"/>
                                  <a:ea typeface="Cambria Math"/>
                                </a:rPr>
                                <m:t>(−</m:t>
                              </m:r>
                              <m:r>
                                <a:rPr lang="en-US" sz="2300" i="1">
                                  <a:latin typeface="Cambria Math"/>
                                </a:rPr>
                                <m:t>1)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300" i="1">
                                      <a:latin typeface="Cambria Math"/>
                                      <a:ea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sz="2300" i="1">
                                      <a:latin typeface="Cambria Math"/>
                                      <a:ea typeface="Cambria Math"/>
                                    </a:rPr>
                                    <m:t>𝑧</m:t>
                                  </m:r>
                                </m:e>
                                <m:sup>
                                  <m:r>
                                    <a:rPr lang="en-US" sz="2300" i="1">
                                      <a:latin typeface="Cambria Math"/>
                                      <a:ea typeface="Cambria Math"/>
                                    </a:rPr>
                                    <m:t>−</m:t>
                                  </m:r>
                                  <m:r>
                                    <a:rPr lang="en-US" sz="2300" i="1">
                                      <a:latin typeface="Cambria Math"/>
                                      <a:ea typeface="Cambria Math"/>
                                    </a:rPr>
                                    <m:t>𝑡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2300" i="1">
                              <a:latin typeface="Cambria Math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n-US" sz="2300" i="1" dirty="0" smtClean="0"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i="1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300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sz="2300" i="1">
                              <a:latin typeface="Cambria Math"/>
                            </a:rPr>
                            <m:t>𝑘</m:t>
                          </m:r>
                          <m:r>
                            <a:rPr lang="en-US" sz="2300" i="1">
                              <a:latin typeface="Cambria Math"/>
                            </a:rPr>
                            <m:t>=0</m:t>
                          </m:r>
                        </m:sub>
                        <m:sup>
                          <m:r>
                            <a:rPr lang="en-US" sz="2300" i="1">
                              <a:latin typeface="Cambria Math"/>
                              <a:ea typeface="Cambria Math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sz="2300" i="1"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en-US" sz="2300" i="1">
                                  <a:latin typeface="Cambria Math"/>
                                  <a:ea typeface="Cambria Math"/>
                                </a:rPr>
                                <m:t>−(</m:t>
                              </m:r>
                              <m:r>
                                <a:rPr lang="en-US" sz="2300" i="1">
                                  <a:latin typeface="Cambria Math"/>
                                  <a:ea typeface="Cambria Math"/>
                                </a:rPr>
                                <m:t>𝑧</m:t>
                              </m:r>
                              <m:r>
                                <a:rPr lang="en-US" sz="2300" i="1">
                                  <a:latin typeface="Cambria Math"/>
                                  <a:ea typeface="Cambria Math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2300" i="1">
                                  <a:latin typeface="Cambria Math"/>
                                  <a:ea typeface="Cambria Math"/>
                                </a:rPr>
                                <m:t>𝑘</m:t>
                              </m:r>
                              <m:r>
                                <a:rPr lang="en-US" sz="2300" i="1">
                                  <a:latin typeface="Cambria Math"/>
                                  <a:ea typeface="Cambria Math"/>
                                </a:rPr>
                                <m:t>+1</m:t>
                              </m:r>
                            </m:sup>
                          </m:sSup>
                        </m:e>
                      </m:nary>
                      <m:r>
                        <a:rPr lang="en-US" sz="2300" i="1">
                          <a:latin typeface="Cambria Math"/>
                        </a:rPr>
                        <m:t>=</m:t>
                      </m:r>
                      <m:r>
                        <a:rPr lang="en-US" sz="2300" b="0" i="1" smtClean="0">
                          <a:latin typeface="Cambria Math"/>
                        </a:rPr>
                        <m:t>−</m:t>
                      </m:r>
                      <m:r>
                        <a:rPr lang="en-US" sz="2300" b="0" i="1" smtClean="0">
                          <a:latin typeface="Cambria Math"/>
                        </a:rPr>
                        <m:t>𝑧</m:t>
                      </m:r>
                      <m:nary>
                        <m:naryPr>
                          <m:chr m:val="∑"/>
                          <m:ctrlPr>
                            <a:rPr lang="en-US" sz="2300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sz="2300" i="1">
                              <a:latin typeface="Cambria Math"/>
                            </a:rPr>
                            <m:t>𝑘</m:t>
                          </m:r>
                          <m:r>
                            <a:rPr lang="en-US" sz="2300" i="1">
                              <a:latin typeface="Cambria Math"/>
                            </a:rPr>
                            <m:t>=0</m:t>
                          </m:r>
                        </m:sub>
                        <m:sup>
                          <m:r>
                            <a:rPr lang="en-US" sz="2300" i="1">
                              <a:latin typeface="Cambria Math"/>
                              <a:ea typeface="Cambria Math"/>
                            </a:rPr>
                            <m:t>∞</m:t>
                          </m:r>
                        </m:sup>
                        <m:e>
                          <m:sSup>
                            <m:sSupPr>
                              <m:ctrlPr>
                                <a:rPr lang="en-US" sz="2300" i="1"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en-US" sz="2300" i="1">
                                  <a:latin typeface="Cambria Math"/>
                                  <a:ea typeface="Cambria Math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sz="2300" i="1">
                                  <a:latin typeface="Cambria Math"/>
                                  <a:ea typeface="Cambria Math"/>
                                </a:rPr>
                                <m:t>𝑘</m:t>
                              </m:r>
                            </m:sup>
                          </m:sSup>
                        </m:e>
                      </m:nary>
                      <m:r>
                        <a:rPr lang="en-US" sz="230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300" i="1"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US" sz="2300" b="0" i="1" smtClean="0">
                              <a:latin typeface="Cambria Math"/>
                              <a:ea typeface="Cambria Math"/>
                            </a:rPr>
                            <m:t>−</m:t>
                          </m:r>
                          <m:r>
                            <a:rPr lang="en-US" sz="2300" i="1">
                              <a:latin typeface="Cambria Math"/>
                            </a:rPr>
                            <m:t>𝑧</m:t>
                          </m:r>
                        </m:num>
                        <m:den>
                          <m:r>
                            <a:rPr lang="en-US" sz="2300" b="0" i="1" smtClean="0">
                              <a:latin typeface="Cambria Math"/>
                            </a:rPr>
                            <m:t>1</m:t>
                          </m:r>
                          <m:r>
                            <a:rPr lang="en-US" sz="2300" i="1">
                              <a:latin typeface="Cambria Math"/>
                            </a:rPr>
                            <m:t>−</m:t>
                          </m:r>
                          <m:r>
                            <a:rPr lang="en-US" sz="2300" b="0" i="1" smtClean="0">
                              <a:latin typeface="Cambria Math"/>
                              <a:ea typeface="Cambria Math"/>
                            </a:rPr>
                            <m:t>𝑧</m:t>
                          </m:r>
                        </m:den>
                      </m:f>
                      <m:r>
                        <a:rPr lang="en-US" sz="230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300" i="1"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US" sz="2300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sz="2300" b="0" i="1" smtClean="0">
                              <a:latin typeface="Cambria Math"/>
                            </a:rPr>
                            <m:t>1−</m:t>
                          </m:r>
                          <m:sSup>
                            <m:sSupPr>
                              <m:ctrlPr>
                                <a:rPr lang="en-US" sz="2300" i="1"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en-US" sz="2300" i="1">
                                  <a:latin typeface="Cambria Math"/>
                                  <a:ea typeface="Cambria Math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sz="2300" b="0" i="1" smtClean="0">
                                  <a:latin typeface="Cambria Math"/>
                                  <a:ea typeface="Cambria Math"/>
                                </a:rPr>
                                <m:t>−1</m:t>
                              </m:r>
                            </m:sup>
                          </m:sSup>
                        </m:den>
                      </m:f>
                      <m:r>
                        <a:rPr lang="en-US" sz="2300" b="0" i="1" smtClean="0">
                          <a:latin typeface="Cambria Math"/>
                          <a:ea typeface="Cambria Math"/>
                        </a:rPr>
                        <m:t>  </m:t>
                      </m:r>
                      <m:d>
                        <m:dPr>
                          <m:ctrlPr>
                            <a:rPr lang="en-US" sz="2300" i="1">
                              <a:latin typeface="Cambria Math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300">
                              <a:latin typeface="Cambria Math"/>
                            </a:rPr>
                            <m:t>valid</m:t>
                          </m:r>
                          <m:r>
                            <a:rPr lang="en-US" sz="2300">
                              <a:latin typeface="Cambria Math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300">
                              <a:latin typeface="Cambria Math"/>
                            </a:rPr>
                            <m:t>for</m:t>
                          </m:r>
                          <m:r>
                            <a:rPr lang="en-US" sz="2300" i="1">
                              <a:latin typeface="Cambria Math"/>
                            </a:rPr>
                            <m:t>  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2300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2300" i="1">
                                  <a:latin typeface="Cambria Math"/>
                                </a:rPr>
                                <m:t>𝑧</m:t>
                              </m:r>
                            </m:e>
                          </m:d>
                          <m:r>
                            <a:rPr lang="en-US" sz="2300" b="0" i="1" smtClean="0">
                              <a:latin typeface="Cambria Math"/>
                            </a:rPr>
                            <m:t>&lt;</m:t>
                          </m:r>
                          <m:r>
                            <a:rPr lang="en-US" sz="2300" b="0" i="1" smtClean="0">
                              <a:latin typeface="Cambria Math"/>
                              <a:ea typeface="Cambria Math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US" sz="2300" dirty="0" smtClean="0"/>
              </a:p>
              <a:p>
                <a:endParaRPr lang="en-US" sz="800" dirty="0" smtClean="0"/>
              </a:p>
              <a:p>
                <a:r>
                  <a:rPr lang="en-US" sz="2400" dirty="0" smtClean="0"/>
                  <a:t>The ROC is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/>
                          </a:rPr>
                          <m:t>𝑧</m:t>
                        </m:r>
                      </m:e>
                    </m:d>
                    <m:r>
                      <a:rPr lang="en-US" sz="2400" b="0" i="1" smtClean="0">
                        <a:latin typeface="Cambria Math"/>
                      </a:rPr>
                      <m:t>&lt;</m:t>
                    </m:r>
                    <m:r>
                      <a:rPr lang="en-US" sz="2400" i="1">
                        <a:latin typeface="Cambria Math"/>
                        <a:ea typeface="Cambria Math" pitchFamily="18" charset="0"/>
                      </a:rPr>
                      <m:t>1</m:t>
                    </m:r>
                  </m:oMath>
                </a14:m>
                <a:r>
                  <a:rPr lang="en-US" sz="2400" dirty="0" smtClean="0"/>
                  <a:t>.</a:t>
                </a:r>
              </a:p>
              <a:p>
                <a:r>
                  <a:rPr lang="en-US" sz="2400" b="1" dirty="0">
                    <a:solidFill>
                      <a:srgbClr val="C00000"/>
                    </a:solidFill>
                  </a:rPr>
                  <a:t>Note: </a:t>
                </a:r>
                <a:r>
                  <a:rPr lang="en-US" sz="2400" dirty="0"/>
                  <a:t>We can generalize above  result to determine the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/>
                      </a:rPr>
                      <m:t>𝑍</m:t>
                    </m:r>
                    <m:r>
                      <a:rPr lang="en-US" sz="2400" i="1" dirty="0">
                        <a:latin typeface="Cambria Math"/>
                      </a:rPr>
                      <m:t>−</m:t>
                    </m:r>
                  </m:oMath>
                </a14:m>
                <a:r>
                  <a:rPr lang="en-US" sz="2400" dirty="0"/>
                  <a:t>transform of</a:t>
                </a:r>
                <a:r>
                  <a:rPr lang="en-US" sz="2400" dirty="0" smtClean="0"/>
                  <a:t>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/>
                      </a:rPr>
                      <m:t>−</m:t>
                    </m:r>
                    <m:sSup>
                      <m:sSupPr>
                        <m:ctrlPr>
                          <a:rPr lang="en-US" sz="2400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/>
                          </a:rPr>
                          <m:t>𝑎</m:t>
                        </m:r>
                      </m:e>
                      <m:sup>
                        <m:r>
                          <a:rPr lang="en-US" sz="2400" i="1">
                            <a:latin typeface="Cambria Math"/>
                          </a:rPr>
                          <m:t>𝑛</m:t>
                        </m:r>
                      </m:sup>
                    </m:sSup>
                    <m:r>
                      <a:rPr lang="en-US" sz="2400" i="1">
                        <a:latin typeface="Cambria Math"/>
                      </a:rPr>
                      <m:t>𝑢</m:t>
                    </m:r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/>
                          </a:rPr>
                          <m:t>−</m:t>
                        </m:r>
                        <m:r>
                          <a:rPr lang="en-US" sz="2400" i="1">
                            <a:latin typeface="Cambria Math"/>
                          </a:rPr>
                          <m:t>𝑛</m:t>
                        </m:r>
                        <m:r>
                          <a:rPr lang="en-US" sz="2400" i="1">
                            <a:latin typeface="Cambria Math"/>
                          </a:rPr>
                          <m:t>−1</m:t>
                        </m:r>
                      </m:e>
                    </m:d>
                    <m:r>
                      <a:rPr lang="en-US" sz="2400" i="1">
                        <a:latin typeface="Cambria Math"/>
                      </a:rPr>
                      <m:t>,</m:t>
                    </m:r>
                  </m:oMath>
                </a14:m>
                <a:r>
                  <a:rPr lang="en-US" sz="2400" dirty="0" smtClean="0"/>
                  <a:t> </a:t>
                </a:r>
                <a:r>
                  <a:rPr lang="en-US" sz="2400" dirty="0"/>
                  <a:t>where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/>
                      </a:rPr>
                      <m:t>𝑎</m:t>
                    </m:r>
                  </m:oMath>
                </a14:m>
                <a:r>
                  <a:rPr lang="en-US" sz="2400" i="1" dirty="0"/>
                  <a:t> </a:t>
                </a:r>
                <a:r>
                  <a:rPr lang="en-US" sz="2400" dirty="0"/>
                  <a:t>is a real or complex constant. Thus,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itchFamily="18" charset="0"/>
                          <a:ea typeface="Cambria Math" pitchFamily="18" charset="0"/>
                        </a:rPr>
                        <m:t>𝒵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i="1">
                              <a:latin typeface="Cambria Math"/>
                              <a:ea typeface="Cambria Math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/>
                                </a:rPr>
                                <m:t>𝑛</m:t>
                              </m:r>
                            </m:sup>
                          </m:sSup>
                          <m:r>
                            <a:rPr lang="en-US" sz="2400" i="1">
                              <a:latin typeface="Cambria Math"/>
                              <a:ea typeface="Cambria Math"/>
                            </a:rPr>
                            <m:t>𝑢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/>
                                  <a:ea typeface="Cambria Math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/>
                                  <a:ea typeface="Cambria Math"/>
                                </a:rPr>
                                <m:t>𝑛</m:t>
                              </m:r>
                              <m:r>
                                <a:rPr lang="en-US" sz="2400" i="1">
                                  <a:latin typeface="Cambria Math"/>
                                  <a:ea typeface="Cambria Math"/>
                                </a:rPr>
                                <m:t>−1</m:t>
                              </m:r>
                            </m:e>
                          </m:d>
                        </m:e>
                      </m:d>
                      <m:r>
                        <a:rPr lang="en-US" sz="2400" i="1">
                          <a:latin typeface="Cambria Math"/>
                          <a:ea typeface="Cambria Math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/>
                              <a:ea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latin typeface="Cambria Math"/>
                            </a:rPr>
                            <m:t>1−</m:t>
                          </m:r>
                          <m:r>
                            <a:rPr lang="en-US" sz="2400" i="1">
                              <a:latin typeface="Cambria Math"/>
                            </a:rPr>
                            <m:t>𝑎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/>
                                  <a:ea typeface="Cambria Math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/>
                                  <a:ea typeface="Cambria Math"/>
                                </a:rPr>
                                <m:t>−1</m:t>
                              </m:r>
                            </m:sup>
                          </m:sSup>
                        </m:den>
                      </m:f>
                      <m:r>
                        <a:rPr lang="en-US" sz="2400" i="1">
                          <a:latin typeface="Cambria Math"/>
                          <a:ea typeface="Cambria Math"/>
                        </a:rPr>
                        <m:t>  </m:t>
                      </m:r>
                      <m:d>
                        <m:dPr>
                          <m:ctrlPr>
                            <a:rPr lang="en-US" sz="2400" i="1">
                              <a:latin typeface="Cambria Math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latin typeface="Cambria Math"/>
                            </a:rPr>
                            <m:t>valid</m:t>
                          </m:r>
                          <m:r>
                            <a:rPr lang="en-US" sz="2400">
                              <a:latin typeface="Cambria Math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latin typeface="Cambria Math"/>
                            </a:rPr>
                            <m:t>for</m:t>
                          </m:r>
                          <m:r>
                            <a:rPr lang="en-US" sz="2400" i="1">
                              <a:latin typeface="Cambria Math"/>
                            </a:rPr>
                            <m:t>  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𝑧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/>
                            </a:rPr>
                            <m:t>&lt;</m:t>
                          </m:r>
                          <m:r>
                            <a:rPr lang="en-US" sz="2400" i="1">
                              <a:latin typeface="Cambria Math"/>
                            </a:rPr>
                            <m:t>𝑎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  <a:p>
                <a:endParaRPr lang="en-US" sz="20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183298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7174" y="425003"/>
                <a:ext cx="11973209" cy="6220495"/>
              </a:xfrm>
              <a:prstGeom prst="rect">
                <a:avLst/>
              </a:prstGeom>
              <a:blipFill rotWithShape="1">
                <a:blip r:embed="rId2"/>
                <a:stretch>
                  <a:fillRect l="-815" t="-784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3299" name="Rectangle 3"/>
          <p:cNvSpPr>
            <a:spLocks noGrp="1" noChangeArrowheads="1"/>
          </p:cNvSpPr>
          <p:nvPr>
            <p:ph type="title"/>
          </p:nvPr>
        </p:nvSpPr>
        <p:spPr>
          <a:xfrm>
            <a:off x="107174" y="0"/>
            <a:ext cx="10515600" cy="626548"/>
          </a:xfrm>
        </p:spPr>
        <p:txBody>
          <a:bodyPr>
            <a:noAutofit/>
          </a:bodyPr>
          <a:lstStyle/>
          <a:p>
            <a:r>
              <a:rPr lang="en-US" altLang="zh-TW" sz="2700" b="1" dirty="0" smtClean="0">
                <a:solidFill>
                  <a:srgbClr val="0070C0"/>
                </a:solidFill>
                <a:latin typeface="+mn-lt"/>
              </a:rPr>
              <a:t>Example: reverse </a:t>
            </a:r>
            <a:r>
              <a:rPr lang="en-US" sz="2700" b="1" dirty="0" smtClean="0">
                <a:solidFill>
                  <a:srgbClr val="0070C0"/>
                </a:solidFill>
                <a:latin typeface="+mn-lt"/>
              </a:rPr>
              <a:t>step function</a:t>
            </a:r>
            <a:endParaRPr lang="en-US" altLang="zh-TW" sz="2700" b="1" dirty="0">
              <a:solidFill>
                <a:srgbClr val="0070C0"/>
              </a:solidFill>
              <a:latin typeface="+mn-lt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3476520" y="3838320"/>
              <a:ext cx="7658640" cy="24771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467160" y="3828960"/>
                <a:ext cx="7677360" cy="249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Ink 2"/>
              <p14:cNvContentPartPr/>
              <p14:nvPr/>
            </p14:nvContentPartPr>
            <p14:xfrm>
              <a:off x="6515280" y="47520"/>
              <a:ext cx="5448600" cy="546768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505920" y="38160"/>
                <a:ext cx="5467320" cy="548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4" name="Ink 3"/>
              <p14:cNvContentPartPr/>
              <p14:nvPr/>
            </p14:nvContentPartPr>
            <p14:xfrm>
              <a:off x="28440" y="1733400"/>
              <a:ext cx="10582920" cy="258156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9080" y="1724040"/>
                <a:ext cx="10601640" cy="2600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31413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285840" y="180720"/>
              <a:ext cx="11116080" cy="581076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76480" y="171360"/>
                <a:ext cx="11134800" cy="582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/>
              <p14:cNvContentPartPr/>
              <p14:nvPr/>
            </p14:nvContentPartPr>
            <p14:xfrm>
              <a:off x="142920" y="1990440"/>
              <a:ext cx="12049560" cy="463932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3560" y="1981080"/>
                <a:ext cx="12068280" cy="465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Ink 6"/>
              <p14:cNvContentPartPr/>
              <p14:nvPr/>
            </p14:nvContentPartPr>
            <p14:xfrm>
              <a:off x="8829720" y="3448080"/>
              <a:ext cx="3305520" cy="225756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820360" y="3438720"/>
                <a:ext cx="3324240" cy="2276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51288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352440" y="9360"/>
              <a:ext cx="11544480" cy="600120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43080" y="0"/>
                <a:ext cx="11563200" cy="6019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2729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380880" y="47520"/>
              <a:ext cx="11392560" cy="528660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71520" y="38160"/>
                <a:ext cx="11411280" cy="530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/>
              <p14:cNvContentPartPr/>
              <p14:nvPr/>
            </p14:nvContentPartPr>
            <p14:xfrm>
              <a:off x="266760" y="4733640"/>
              <a:ext cx="7077240" cy="148644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57400" y="4724280"/>
                <a:ext cx="7095960" cy="150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Ink 6"/>
              <p14:cNvContentPartPr/>
              <p14:nvPr/>
            </p14:nvContentPartPr>
            <p14:xfrm>
              <a:off x="7410600" y="4228920"/>
              <a:ext cx="4591440" cy="265788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401240" y="4219560"/>
                <a:ext cx="4610160" cy="2676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35289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380880" y="85680"/>
              <a:ext cx="11382840" cy="653436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71520" y="76320"/>
                <a:ext cx="11401560" cy="655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/>
              <p14:cNvContentPartPr/>
              <p14:nvPr/>
            </p14:nvContentPartPr>
            <p14:xfrm>
              <a:off x="9010800" y="5086080"/>
              <a:ext cx="2934000" cy="156276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001440" y="5076720"/>
                <a:ext cx="2952720" cy="1581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81760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714240" y="75960"/>
              <a:ext cx="11268720" cy="548676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04880" y="66600"/>
                <a:ext cx="11287440" cy="5505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68793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866880" y="142920"/>
              <a:ext cx="10858680" cy="66866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57520" y="133560"/>
                <a:ext cx="10877400" cy="6705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09914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314280" y="85680"/>
              <a:ext cx="11801880" cy="664884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04920" y="76320"/>
                <a:ext cx="11820600" cy="6667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24796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457200" y="114120"/>
              <a:ext cx="11421000" cy="508680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47840" y="104760"/>
                <a:ext cx="11439720" cy="510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/>
              <p14:cNvContentPartPr/>
              <p14:nvPr/>
            </p14:nvContentPartPr>
            <p14:xfrm>
              <a:off x="409680" y="4733640"/>
              <a:ext cx="11401560" cy="187704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00320" y="4724280"/>
                <a:ext cx="11420280" cy="1895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79398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371520" y="95040"/>
              <a:ext cx="11668320" cy="590580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62160" y="85680"/>
                <a:ext cx="11687040" cy="592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/>
              <p14:cNvContentPartPr/>
              <p14:nvPr/>
            </p14:nvContentPartPr>
            <p14:xfrm>
              <a:off x="7810560" y="761760"/>
              <a:ext cx="4000680" cy="239112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801200" y="752400"/>
                <a:ext cx="4019400" cy="2409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9577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181080" y="75960"/>
              <a:ext cx="11535120" cy="637272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1720" y="66600"/>
                <a:ext cx="11553840" cy="639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/>
              <p14:cNvContentPartPr/>
              <p14:nvPr/>
            </p14:nvContentPartPr>
            <p14:xfrm>
              <a:off x="657360" y="2762280"/>
              <a:ext cx="11563560" cy="357192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48000" y="2752920"/>
                <a:ext cx="11582280" cy="3590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70463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E7D76148-07ED-4B07-AD86-17F7394941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saturation sat="400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960" y="242667"/>
            <a:ext cx="11852424" cy="6372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833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F504F29A-56E5-4775-BEC2-2D7997FF63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587" y="277087"/>
            <a:ext cx="9059594" cy="6303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038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E6191E08-ADD6-4366-96EA-0CB49A49CC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2901" y="200977"/>
            <a:ext cx="10038545" cy="638430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4619520" y="1704960"/>
              <a:ext cx="6553800" cy="271476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610160" y="1695600"/>
                <a:ext cx="6572520" cy="2733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04481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438120" y="75960"/>
              <a:ext cx="11411280" cy="64202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28760" y="66600"/>
                <a:ext cx="11430000" cy="643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2676600" y="3000240"/>
              <a:ext cx="8620560" cy="317232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667240" y="2990880"/>
                <a:ext cx="8639280" cy="3191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4327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43289413-895B-4CE7-B552-B4B6134D1A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13715" y="311467"/>
            <a:ext cx="9274347" cy="615423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2505240" y="942840"/>
              <a:ext cx="4457880" cy="46728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495880" y="933480"/>
                <a:ext cx="4476600" cy="48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20014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666720" y="56880"/>
              <a:ext cx="10439640" cy="27248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57360" y="47520"/>
                <a:ext cx="10458360" cy="274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581040" y="2876400"/>
              <a:ext cx="11259000" cy="364860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71680" y="2867040"/>
                <a:ext cx="11277720" cy="3667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36576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276120" y="-142920"/>
              <a:ext cx="11868480" cy="694404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66760" y="-152280"/>
                <a:ext cx="11887200" cy="6962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37628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702C2936-FC39-432C-A0E9-3E41F485C6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3432" y="136288"/>
            <a:ext cx="9479895" cy="6721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840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D7C81365-E2B9-405C-BAEE-FFEC8D4FFE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5913" y="436098"/>
            <a:ext cx="11031749" cy="5335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453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83298" name="Rectangle 2"/>
              <p:cNvSpPr>
                <a:spLocks noChangeArrowheads="1"/>
              </p:cNvSpPr>
              <p:nvPr/>
            </p:nvSpPr>
            <p:spPr bwMode="auto">
              <a:xfrm>
                <a:off x="109395" y="112540"/>
                <a:ext cx="11973209" cy="674545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 altLang="zh-TW" sz="2400" b="1" dirty="0">
                    <a:solidFill>
                      <a:srgbClr val="0070C0"/>
                    </a:solidFill>
                  </a:rPr>
                  <a:t>Example: </a:t>
                </a:r>
                <a:r>
                  <a:rPr lang="en-US" sz="2400" dirty="0">
                    <a:solidFill>
                      <a:prstClr val="black"/>
                    </a:solidFill>
                  </a:rPr>
                  <a:t>The continuous-time function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i="1" dirty="0" smtClean="0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40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400" i="1" dirty="0" err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cos</m:t>
                    </m:r>
                    <m:r>
                      <a:rPr lang="en-US" sz="240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 dirty="0" err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US" sz="2400" i="1" dirty="0" err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4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),</m:t>
                    </m:r>
                  </m:oMath>
                </a14:m>
                <a:r>
                  <a:rPr lang="en-US" sz="2400" dirty="0">
                    <a:solidFill>
                      <a:prstClr val="black"/>
                    </a:solidFill>
                  </a:rPr>
                  <a:t> where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US" sz="2400" dirty="0">
                    <a:solidFill>
                      <a:prstClr val="black"/>
                    </a:solidFill>
                  </a:rPr>
                  <a:t> is a constant and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4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prstClr val="black"/>
                    </a:solidFill>
                  </a:rPr>
                  <a:t> is unit step function, is sampled in the idealized sense at intervals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2400" i="1" dirty="0">
                    <a:solidFill>
                      <a:prstClr val="black"/>
                    </a:solidFill>
                  </a:rPr>
                  <a:t> </a:t>
                </a:r>
                <a:r>
                  <a:rPr lang="en-US" sz="2400" dirty="0">
                    <a:solidFill>
                      <a:prstClr val="black"/>
                    </a:solidFill>
                  </a:rPr>
                  <a:t>to generate the sequence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{</m:t>
                    </m:r>
                    <m:r>
                      <m:rPr>
                        <m:sty m:val="p"/>
                      </m:rPr>
                      <a:rPr lang="en-US" sz="240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cos</m:t>
                    </m:r>
                    <m:r>
                      <a:rPr lang="en-US" sz="240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⁡</m:t>
                    </m:r>
                    <m:r>
                      <a:rPr lang="en-US" sz="240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i="1" dirty="0" err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US" sz="2400" i="1" dirty="0" err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4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}.</m:t>
                    </m:r>
                  </m:oMath>
                </a14:m>
                <a:r>
                  <a:rPr lang="en-US" sz="2400" dirty="0">
                    <a:solidFill>
                      <a:prstClr val="black"/>
                    </a:solidFill>
                  </a:rPr>
                  <a:t> Determine the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240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2400" i="1" dirty="0">
                    <a:solidFill>
                      <a:prstClr val="black"/>
                    </a:solidFill>
                  </a:rPr>
                  <a:t> </a:t>
                </a:r>
                <a:r>
                  <a:rPr lang="en-US" sz="2400" dirty="0">
                    <a:solidFill>
                      <a:prstClr val="black"/>
                    </a:solidFill>
                  </a:rPr>
                  <a:t>transform of the sequence.</a:t>
                </a:r>
              </a:p>
              <a:p>
                <a:r>
                  <a:rPr lang="en-US" sz="2400" b="1" dirty="0">
                    <a:solidFill>
                      <a:srgbClr val="0070C0"/>
                    </a:solidFill>
                  </a:rPr>
                  <a:t>Solution: </a:t>
                </a:r>
                <a:r>
                  <a:rPr lang="en-US" sz="2400" dirty="0">
                    <a:solidFill>
                      <a:prstClr val="black"/>
                    </a:solidFill>
                  </a:rPr>
                  <a:t>Using the result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400" i="1" dirty="0" smtClean="0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sz="240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4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𝜔</m:t>
                        </m:r>
                        <m:r>
                          <a:rPr lang="en-US" sz="24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func>
                    <m:r>
                      <a:rPr lang="en-US" sz="240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 dirty="0" smtClean="0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400" i="1" dirty="0" smtClean="0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sz="2400" i="1" dirty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400" i="1" dirty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𝑖𝑛</m:t>
                            </m:r>
                            <m:r>
                              <a:rPr lang="en-US" sz="240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sz="240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sz="240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2400" i="1" dirty="0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sz="240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400" i="1" dirty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40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400" i="1" dirty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240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sz="240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num>
                      <m:den>
                        <m:r>
                          <a:rPr lang="en-US" sz="240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400" dirty="0">
                    <a:solidFill>
                      <a:prstClr val="black"/>
                    </a:solidFill>
                  </a:rPr>
                  <a:t> and the linearity property, we have: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prstClr val="black"/>
                          </a:solidFill>
                          <a:latin typeface="Cambria Math" pitchFamily="18" charset="0"/>
                          <a:ea typeface="Cambria Math" pitchFamily="18" charset="0"/>
                        </a:rPr>
                        <m:t>𝒵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i="1">
                              <a:solidFill>
                                <a:prstClr val="black"/>
                              </a:solidFill>
                              <a:latin typeface="Cambria Math"/>
                              <a:ea typeface="Cambria Math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400" i="1" dirty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sz="2400" i="1" dirty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400" i="1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sz="2400" i="1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func>
                        </m:e>
                      </m:d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prstClr val="black"/>
                              </a:solidFill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itchFamily="18" charset="0"/>
                              <a:ea typeface="Cambria Math" pitchFamily="18" charset="0"/>
                            </a:rPr>
                            <m:t>𝒵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/>
                                  <a:ea typeface="Cambria Math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 dirty="0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 dirty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400" i="1" dirty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i="1" dirty="0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2400" i="1" dirty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  <m:r>
                                    <a:rPr lang="en-US" sz="2400" i="1" dirty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2400" i="1" dirty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itchFamily="18" charset="0"/>
                              <a:ea typeface="Cambria Math" pitchFamily="18" charset="0"/>
                            </a:rPr>
                            <m:t>𝒵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/>
                                  <a:ea typeface="Cambria Math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 dirty="0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 dirty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400" i="1" dirty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i="1" dirty="0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2400" i="1" dirty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  <m:r>
                                    <a:rPr lang="en-US" sz="2400" i="1" dirty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</m:e>
                          </m:d>
                        </m:e>
                      </m:d>
                      <m:r>
                        <a:rPr lang="en-US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/>
                        </a:rPr>
                        <m:t>.</m:t>
                      </m:r>
                    </m:oMath>
                  </m:oMathPara>
                </a14:m>
                <a:endParaRPr lang="en-US" sz="2400" dirty="0">
                  <a:solidFill>
                    <a:prstClr val="black"/>
                  </a:solidFill>
                  <a:ea typeface="Cambria Math"/>
                </a:endParaRPr>
              </a:p>
              <a:p>
                <a:r>
                  <a:rPr lang="en-US" sz="2400" dirty="0">
                    <a:solidFill>
                      <a:prstClr val="black"/>
                    </a:solidFill>
                  </a:rPr>
                  <a:t>We know that: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itchFamily="18" charset="0"/>
                          <a:ea typeface="Cambria Math" pitchFamily="18" charset="0"/>
                        </a:rPr>
                        <m:t>𝒵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i="1">
                              <a:solidFill>
                                <a:prstClr val="black"/>
                              </a:solidFill>
                              <a:latin typeface="Cambria Math"/>
                              <a:ea typeface="Cambria Math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 dirty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sz="2400" i="1" dirty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2400" i="1" dirty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e>
                      </m:d>
                      <m:r>
                        <a:rPr lang="en-US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prstClr val="black"/>
                              </a:solidFill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𝑧</m:t>
                          </m:r>
                        </m:num>
                        <m:den>
                          <m: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r>
                        <a:rPr lang="en-US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;     </m:t>
                      </m:r>
                      <m:d>
                        <m:dPr>
                          <m:ctrlP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40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valid</m:t>
                          </m:r>
                          <m: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40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for</m:t>
                          </m:r>
                          <m: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2400" i="1" smtClean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2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  <m: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&gt;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2400" i="1" smtClean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2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</m:d>
                      <m:r>
                        <a:rPr lang="en-US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sz="2400" dirty="0">
                  <a:solidFill>
                    <a:prstClr val="black"/>
                  </a:solidFill>
                </a:endParaRPr>
              </a:p>
              <a:p>
                <a:r>
                  <a:rPr lang="en-US" sz="2400" dirty="0">
                    <a:solidFill>
                      <a:prstClr val="black"/>
                    </a:solidFill>
                  </a:rPr>
                  <a:t>Thus,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itchFamily="18" charset="0"/>
                          <a:ea typeface="Cambria Math" pitchFamily="18" charset="0"/>
                        </a:rPr>
                        <m:t>𝒵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i="1">
                              <a:solidFill>
                                <a:prstClr val="black"/>
                              </a:solidFill>
                              <a:latin typeface="Cambria Math"/>
                              <a:ea typeface="Cambria Math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 dirty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sSup>
                                <m:sSupPr>
                                  <m:ctrlPr>
                                    <a:rPr lang="en-US" sz="2400" i="1" dirty="0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 dirty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400" i="1" dirty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400" i="1" dirty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i="1" dirty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  <m:r>
                                    <a:rPr lang="en-US" sz="2400" i="1" dirty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2400" i="1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2400" i="1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e>
                      </m:d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prstClr val="black"/>
                              </a:solidFill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𝑧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400" i="1" dirty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sz="2400" i="1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sz="2400" i="1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</m:den>
                      </m:f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;     </m:t>
                      </m:r>
                      <m:d>
                        <m:dPr>
                          <m:ctrlPr>
                            <a:rPr lang="en-US" sz="24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valid</m:t>
                          </m:r>
                          <m:r>
                            <a:rPr lang="en-US" sz="240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for</m:t>
                          </m:r>
                          <m:r>
                            <a:rPr lang="en-US" sz="240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&gt;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 dirty="0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 dirty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400" i="1" dirty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i="1" dirty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  <m:r>
                                    <a:rPr lang="en-US" sz="2400" i="1" dirty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⇒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&gt;</m:t>
                          </m:r>
                          <m: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sz="2400" dirty="0">
                  <a:solidFill>
                    <a:prstClr val="black"/>
                  </a:solidFill>
                </a:endParaRPr>
              </a:p>
              <a:p>
                <a:r>
                  <a:rPr lang="en-US" sz="2400" dirty="0">
                    <a:solidFill>
                      <a:prstClr val="black"/>
                    </a:solidFill>
                  </a:rPr>
                  <a:t>and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itchFamily="18" charset="0"/>
                          <a:ea typeface="Cambria Math" pitchFamily="18" charset="0"/>
                        </a:rPr>
                        <m:t>𝒵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i="1">
                              <a:solidFill>
                                <a:prstClr val="black"/>
                              </a:solidFill>
                              <a:latin typeface="Cambria Math"/>
                              <a:ea typeface="Cambria Math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 dirty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sSup>
                                <m:sSupPr>
                                  <m:ctrlPr>
                                    <a:rPr lang="en-US" sz="2400" i="1" dirty="0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 dirty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400" i="1" dirty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400" i="1" dirty="0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i="1" dirty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i="1" dirty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  <m:r>
                                    <a:rPr lang="en-US" sz="2400" i="1" dirty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2400" i="1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2400" i="1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e>
                      </m:d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prstClr val="black"/>
                              </a:solidFill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𝑧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400" i="1" dirty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sz="2400" i="1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 dirty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sz="2400" i="1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</m:den>
                      </m:f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;     </m:t>
                      </m:r>
                      <m:d>
                        <m:dPr>
                          <m:ctrlPr>
                            <a:rPr lang="en-US" sz="24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valid</m:t>
                          </m:r>
                          <m:r>
                            <a:rPr lang="en-US" sz="240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for</m:t>
                          </m:r>
                          <m: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&gt;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 dirty="0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 dirty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400" i="1" dirty="0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i="1" dirty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i="1" dirty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  <m:r>
                                    <a:rPr lang="en-US" sz="2400" i="1" dirty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⇒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&gt;1</m:t>
                          </m:r>
                        </m:e>
                      </m:d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sz="2400" dirty="0">
                  <a:solidFill>
                    <a:prstClr val="black"/>
                  </a:solidFill>
                </a:endParaRPr>
              </a:p>
              <a:p>
                <a:r>
                  <a:rPr lang="en-US" sz="2400" dirty="0">
                    <a:solidFill>
                      <a:prstClr val="black"/>
                    </a:solidFill>
                  </a:rPr>
                  <a:t>Therefore,</a:t>
                </a:r>
              </a:p>
              <a:p>
                <a:pPr algn="ctr"/>
                <a:r>
                  <a:rPr lang="en-US" sz="2400" dirty="0">
                    <a:solidFill>
                      <a:prstClr val="black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prstClr val="black"/>
                        </a:solidFill>
                        <a:latin typeface="Cambria Math" pitchFamily="18" charset="0"/>
                        <a:ea typeface="Cambria Math" pitchFamily="18" charset="0"/>
                      </a:rPr>
                      <m:t>𝒵</m:t>
                    </m:r>
                    <m:d>
                      <m:dPr>
                        <m:begChr m:val="{"/>
                        <m:endChr m:val="}"/>
                        <m:ctrlPr>
                          <a:rPr lang="en-US" sz="2400" i="1">
                            <a:solidFill>
                              <a:prstClr val="black"/>
                            </a:solidFill>
                            <a:latin typeface="Cambria Math"/>
                            <a:ea typeface="Cambria Math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sz="2400" i="1" dirty="0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400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r>
                              <a:rPr lang="en-US" sz="240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240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sz="240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</m:func>
                      </m:e>
                    </m:d>
                    <m:r>
                      <a:rPr lang="en-US" sz="2400" i="1">
                        <a:solidFill>
                          <a:prstClr val="black"/>
                        </a:solidFill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solidFill>
                              <a:prstClr val="black"/>
                            </a:solidFill>
                            <a:latin typeface="Cambria Math"/>
                            <a:ea typeface="Cambria Math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US" sz="2400" i="1">
                            <a:solidFill>
                              <a:prstClr val="black"/>
                            </a:solidFill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400" i="1">
                                <a:solidFill>
                                  <a:prstClr val="black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  <m:t>𝑧</m:t>
                            </m:r>
                          </m:num>
                          <m:den>
                            <m:r>
                              <a:rPr 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sz="2400" i="1" dirty="0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</m:ctrlPr>
                              </m:sSupPr>
                              <m:e>
                                <m:r>
                                  <a:rPr lang="en-US" sz="2400" i="1" dirty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sz="2400" i="1" dirty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400" i="1" dirty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  <m:r>
                                  <a:rPr lang="en-US" sz="2400" i="1" dirty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</m:den>
                        </m:f>
                        <m:r>
                          <a:rPr lang="en-US" sz="24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2400" i="1">
                                <a:solidFill>
                                  <a:prstClr val="black"/>
                                </a:solidFill>
                                <a:latin typeface="Cambria Math"/>
                                <a:ea typeface="Cambria Math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  <m:t>𝑧</m:t>
                            </m:r>
                          </m:num>
                          <m:den>
                            <m:r>
                              <a:rPr 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sz="2400" i="1" dirty="0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</m:ctrlPr>
                              </m:sSupPr>
                              <m:e>
                                <m:r>
                                  <a:rPr lang="en-US" sz="2400" i="1" dirty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sz="2400" i="1" dirty="0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400" i="1" dirty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400" i="1" dirty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  <m:r>
                                  <a:rPr lang="en-US" sz="2400" i="1" dirty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</m:den>
                        </m:f>
                      </m:e>
                    </m:d>
                    <m:r>
                      <a:rPr lang="en-US" sz="240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solidFill>
                              <a:prstClr val="black"/>
                            </a:solidFill>
                            <a:latin typeface="Cambria Math"/>
                            <a:ea typeface="Cambria Math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  <m:t>𝑧</m:t>
                        </m:r>
                        <m:r>
                          <a:rPr lang="en-US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  <m:t>(</m:t>
                        </m:r>
                        <m:r>
                          <a:rPr lang="en-US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  <m:t>𝑧</m:t>
                        </m:r>
                        <m:r>
                          <a:rPr lang="en-US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  <m:t>−</m:t>
                        </m:r>
                        <m:func>
                          <m:funcPr>
                            <m:ctrlPr>
                              <a:rPr lang="en-US" sz="2400" i="1" dirty="0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400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r>
                              <a:rPr lang="en-US" sz="240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sz="240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e>
                        </m:func>
                        <m:r>
                          <a:rPr lang="en-US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  <m:t>)</m:t>
                        </m:r>
                      </m:num>
                      <m:den>
                        <m:sSup>
                          <m:sSupPr>
                            <m:ctrlPr>
                              <a:rPr lang="en-US" sz="2400" i="1" dirty="0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sz="2400" i="1" dirty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sz="2400" i="1" dirty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40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  <m:r>
                          <a:rPr lang="en-US" sz="240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func>
                          <m:funcPr>
                            <m:ctrlPr>
                              <a:rPr lang="en-US" sz="2400" i="1" dirty="0" smtClean="0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400" dirty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r>
                              <a:rPr lang="en-US" sz="2400" i="1" dirty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sz="2400" i="1" dirty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e>
                        </m:func>
                        <m:r>
                          <a:rPr lang="en-US" sz="240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den>
                    </m:f>
                    <m:r>
                      <a:rPr lang="en-US" sz="240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d>
                      <m:dPr>
                        <m:ctrlPr>
                          <a:rPr lang="en-US" sz="2400" i="1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valid</m:t>
                        </m:r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40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for</m:t>
                        </m:r>
                        <m:r>
                          <a:rPr lang="en-US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24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&gt;1</m:t>
                        </m:r>
                      </m:e>
                    </m:d>
                    <m:r>
                      <a:rPr 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/>
                      </a:rPr>
                      <m:t>.</m:t>
                    </m:r>
                  </m:oMath>
                </a14:m>
                <a:endParaRPr lang="en-US" sz="24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183298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9395" y="112540"/>
                <a:ext cx="11973209" cy="6745459"/>
              </a:xfrm>
              <a:prstGeom prst="rect">
                <a:avLst/>
              </a:prstGeom>
              <a:blipFill>
                <a:blip r:embed="rId2"/>
                <a:stretch>
                  <a:fillRect l="-815" t="-723" r="-51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07289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83298" name="Rectangle 2"/>
              <p:cNvSpPr>
                <a:spLocks noChangeArrowheads="1"/>
              </p:cNvSpPr>
              <p:nvPr/>
            </p:nvSpPr>
            <p:spPr bwMode="auto">
              <a:xfrm>
                <a:off x="109395" y="112540"/>
                <a:ext cx="11973209" cy="674545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 altLang="zh-TW" sz="2400" b="1" dirty="0" smtClean="0">
                    <a:solidFill>
                      <a:srgbClr val="0070C0"/>
                    </a:solidFill>
                  </a:rPr>
                  <a:t>Example: </a:t>
                </a:r>
                <a:r>
                  <a:rPr lang="en-US" sz="2400" dirty="0">
                    <a:solidFill>
                      <a:prstClr val="black"/>
                    </a:solidFill>
                  </a:rPr>
                  <a:t>Find the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240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2400" dirty="0">
                    <a:solidFill>
                      <a:prstClr val="black"/>
                    </a:solidFill>
                  </a:rPr>
                  <a:t>transform and sketch the pole-zero plot with the ROC for each of the following sequences:</a:t>
                </a:r>
              </a:p>
              <a:p>
                <a:endParaRPr lang="en-US" sz="2400" dirty="0">
                  <a:solidFill>
                    <a:prstClr val="black"/>
                  </a:solidFill>
                </a:endParaRPr>
              </a:p>
              <a:p>
                <a:endParaRPr lang="en-US" sz="2400" dirty="0">
                  <a:solidFill>
                    <a:prstClr val="black"/>
                  </a:solidFill>
                </a:endParaRPr>
              </a:p>
              <a:p>
                <a:endParaRPr lang="en-US" sz="2400" dirty="0">
                  <a:solidFill>
                    <a:prstClr val="black"/>
                  </a:solidFill>
                </a:endParaRPr>
              </a:p>
              <a:p>
                <a:endParaRPr lang="en-US" sz="1100" dirty="0">
                  <a:solidFill>
                    <a:prstClr val="black"/>
                  </a:solidFill>
                </a:endParaRPr>
              </a:p>
              <a:p>
                <a:r>
                  <a:rPr lang="en-US" sz="2400" b="1" dirty="0">
                    <a:solidFill>
                      <a:srgbClr val="0070C0"/>
                    </a:solidFill>
                  </a:rPr>
                  <a:t>Solution: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𝒃</m:t>
                    </m:r>
                    <m:r>
                      <a:rPr lang="en-US" sz="24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prstClr val="black"/>
                    </a:solidFill>
                  </a:rPr>
                  <a:t>   We know that:</a:t>
                </a:r>
                <a:endParaRPr lang="en-US" sz="2400" b="1" dirty="0">
                  <a:solidFill>
                    <a:srgbClr val="0070C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itchFamily="18" charset="0"/>
                          <a:ea typeface="Cambria Math" pitchFamily="18" charset="0"/>
                        </a:rPr>
                        <m:t>𝒵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i="1">
                              <a:solidFill>
                                <a:prstClr val="black"/>
                              </a:solidFill>
                              <a:latin typeface="Cambria Math"/>
                              <a:ea typeface="Cambria Math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𝑛</m:t>
                              </m:r>
                            </m:sup>
                          </m:sSup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𝑢</m:t>
                          </m:r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[</m:t>
                          </m:r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𝑛</m:t>
                          </m:r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] </m:t>
                          </m:r>
                        </m:e>
                      </m:d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prstClr val="black"/>
                              </a:solidFill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𝑧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𝑧</m:t>
                          </m:r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−</m:t>
                          </m:r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/>
                              <a:ea typeface="Cambria Math"/>
                            </a:rPr>
                            <m:t>𝑎</m:t>
                          </m:r>
                        </m:den>
                      </m:f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/>
                          <a:ea typeface="Cambria Math"/>
                        </a:rPr>
                        <m:t>  </m:t>
                      </m:r>
                      <m:d>
                        <m:dPr>
                          <m:ctrlPr>
                            <a:rPr lang="en-US" sz="24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valid</m:t>
                          </m:r>
                          <m:r>
                            <a:rPr lang="en-US" sz="240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for</m:t>
                          </m:r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  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𝑧</m:t>
                              </m:r>
                            </m:e>
                          </m:d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&gt;</m:t>
                          </m:r>
                          <m: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|</m:t>
                          </m:r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𝑎</m:t>
                          </m:r>
                          <m: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|</m:t>
                          </m:r>
                        </m:e>
                      </m:d>
                      <m:r>
                        <a:rPr lang="en-US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     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itchFamily="18" charset="0"/>
                        </a:rPr>
                        <m:t>(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itchFamily="18" charset="0"/>
                        </a:rPr>
                        <m:t>𝑖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prstClr val="black"/>
                  </a:solidFill>
                </a:endParaRPr>
              </a:p>
              <a:p>
                <a:r>
                  <a:rPr lang="en-US" sz="2400" dirty="0">
                    <a:solidFill>
                      <a:prstClr val="black"/>
                    </a:solidFill>
                  </a:rPr>
                  <a:t>and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itchFamily="18" charset="0"/>
                          <a:ea typeface="Cambria Math" pitchFamily="18" charset="0"/>
                        </a:rPr>
                        <m:t>𝒵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i="1">
                              <a:solidFill>
                                <a:prstClr val="black"/>
                              </a:solidFill>
                              <a:latin typeface="Cambria Math"/>
                              <a:ea typeface="Cambria Math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sz="2400" i="1" smtClean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sz="2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𝑛</m:t>
                              </m:r>
                            </m:sup>
                          </m:sSup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/>
                              <a:ea typeface="Cambria Math"/>
                            </a:rPr>
                            <m:t>𝑢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/>
                                  <a:ea typeface="Cambria Math"/>
                                </a:rPr>
                                <m:t>−</m:t>
                              </m:r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/>
                                  <a:ea typeface="Cambria Math"/>
                                </a:rPr>
                                <m:t>𝑛</m:t>
                              </m:r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/>
                                  <a:ea typeface="Cambria Math"/>
                                </a:rPr>
                                <m:t>−1</m:t>
                              </m:r>
                            </m:e>
                          </m:d>
                        </m:e>
                      </m:d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prstClr val="black"/>
                              </a:solidFill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𝑧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𝑧</m:t>
                          </m:r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−</m:t>
                          </m:r>
                          <m: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en-US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/>
                        </a:rPr>
                        <m:t>    </m:t>
                      </m:r>
                      <m:d>
                        <m:dPr>
                          <m:ctrlPr>
                            <a:rPr lang="en-US" sz="24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valid</m:t>
                          </m:r>
                          <m:r>
                            <a:rPr lang="en-US" sz="240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for</m:t>
                          </m:r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  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𝑧</m:t>
                              </m:r>
                            </m:e>
                          </m:d>
                          <m: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&lt;|</m:t>
                          </m:r>
                          <m: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|</m:t>
                          </m:r>
                        </m:e>
                      </m:d>
                      <m:r>
                        <a:rPr lang="en-US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itchFamily="18" charset="0"/>
                        </a:rPr>
                        <m:t>(</m:t>
                      </m:r>
                      <m:r>
                        <a:rPr lang="en-US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itchFamily="18" charset="0"/>
                        </a:rPr>
                        <m:t>𝑖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itchFamily="18" charset="0"/>
                        </a:rPr>
                        <m:t>𝑖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prstClr val="black"/>
                  </a:solidFill>
                </a:endParaRPr>
              </a:p>
              <a:p>
                <a:r>
                  <a:rPr lang="en-US" sz="2400" dirty="0">
                    <a:solidFill>
                      <a:prstClr val="black"/>
                    </a:solidFill>
                  </a:rPr>
                  <a:t>Thus, by using linearity property and </a:t>
                </a:r>
                <a:r>
                  <a:rPr lang="en-US" sz="2400" dirty="0" err="1">
                    <a:solidFill>
                      <a:prstClr val="black"/>
                    </a:solidFill>
                  </a:rPr>
                  <a:t>eqs</a:t>
                </a:r>
                <a:r>
                  <a:rPr lang="en-US" sz="2400" dirty="0">
                    <a:solidFill>
                      <a:prstClr val="black"/>
                    </a:solidFill>
                  </a:rPr>
                  <a:t>.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dirty="0" err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40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prstClr val="black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𝑖𝑖</m:t>
                    </m:r>
                    <m:r>
                      <a:rPr lang="en-US" sz="240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prstClr val="black"/>
                    </a:solidFill>
                  </a:rPr>
                  <a:t>, with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=1/3</m:t>
                    </m:r>
                  </m:oMath>
                </a14:m>
                <a:r>
                  <a:rPr lang="en-US" sz="2400" dirty="0">
                    <a:solidFill>
                      <a:prstClr val="black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4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=1/2,</m:t>
                    </m:r>
                  </m:oMath>
                </a14:m>
                <a:r>
                  <a:rPr lang="en-US" sz="2400" dirty="0">
                    <a:solidFill>
                      <a:prstClr val="black"/>
                    </a:solidFill>
                  </a:rPr>
                  <a:t> we have:</a:t>
                </a:r>
              </a:p>
              <a:p>
                <a:endParaRPr lang="en-US" sz="1000" i="1" dirty="0">
                  <a:solidFill>
                    <a:prstClr val="black"/>
                  </a:solidFill>
                  <a:latin typeface="Cambria Math" pitchFamily="18" charset="0"/>
                  <a:ea typeface="Cambria Math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itchFamily="18" charset="0"/>
                          <a:ea typeface="Cambria Math" pitchFamily="18" charset="0"/>
                        </a:rPr>
                        <m:t>𝒵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i="1">
                              <a:solidFill>
                                <a:prstClr val="black"/>
                              </a:solidFill>
                              <a:latin typeface="Cambria Math"/>
                              <a:ea typeface="Cambria Math" pitchFamily="18" charset="0"/>
                            </a:rPr>
                          </m:ctrlPr>
                        </m:dPr>
                        <m:e>
                          <m: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[</m:t>
                          </m:r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𝑛</m:t>
                          </m:r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] </m:t>
                          </m:r>
                        </m:e>
                      </m:d>
                      <m:r>
                        <a:rPr lang="en-US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i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2400" i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itchFamily="18" charset="0"/>
                          <a:ea typeface="Cambria Math" pitchFamily="18" charset="0"/>
                        </a:rPr>
                        <m:t>𝒵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i="1">
                              <a:solidFill>
                                <a:prstClr val="black"/>
                              </a:solidFill>
                              <a:latin typeface="Cambria Math"/>
                              <a:ea typeface="Cambria Math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  <a:ea typeface="Cambria Math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itchFamily="18" charset="0"/>
                                    </a:rPr>
                                    <m:t>1/3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𝑛</m:t>
                              </m:r>
                            </m:sup>
                          </m:sSup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𝑢</m:t>
                          </m:r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[</m:t>
                          </m:r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𝑛</m:t>
                          </m:r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] </m:t>
                          </m:r>
                        </m:e>
                      </m:d>
                      <m:r>
                        <a:rPr lang="en-US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itchFamily="18" charset="0"/>
                          <a:ea typeface="Cambria Math" pitchFamily="18" charset="0"/>
                        </a:rPr>
                        <m:t>𝒵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i="1">
                              <a:solidFill>
                                <a:prstClr val="black"/>
                              </a:solidFill>
                              <a:latin typeface="Cambria Math"/>
                              <a:ea typeface="Cambria Math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  <a:ea typeface="Cambria Math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itchFamily="18" charset="0"/>
                                    </a:rPr>
                                    <m:t>1/</m:t>
                                  </m:r>
                                  <m:r>
                                    <a:rPr lang="en-US" sz="240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itchFamily="18" charset="0"/>
                                    </a:rPr>
                                    <m:t>2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𝑛</m:t>
                              </m:r>
                            </m:sup>
                          </m:sSup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/>
                              <a:ea typeface="Cambria Math"/>
                            </a:rPr>
                            <m:t>𝑢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/>
                                  <a:ea typeface="Cambria Math"/>
                                </a:rPr>
                                <m:t>−</m:t>
                              </m:r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/>
                                  <a:ea typeface="Cambria Math"/>
                                </a:rPr>
                                <m:t>𝑛</m:t>
                              </m:r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/>
                                  <a:ea typeface="Cambria Math"/>
                                </a:rPr>
                                <m:t>−1</m:t>
                              </m:r>
                            </m:e>
                          </m:d>
                        </m:e>
                      </m:d>
                      <m:r>
                        <a:rPr lang="en-US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/>
                        </a:rPr>
                        <m:t>                            </m:t>
                      </m:r>
                    </m:oMath>
                  </m:oMathPara>
                </a14:m>
                <a:endParaRPr lang="en-US" sz="2400" dirty="0">
                  <a:solidFill>
                    <a:prstClr val="black"/>
                  </a:solidFill>
                </a:endParaRPr>
              </a:p>
              <a:p>
                <a:endParaRPr lang="en-US" sz="400" i="1" dirty="0">
                  <a:solidFill>
                    <a:prstClr val="black"/>
                  </a:solidFill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                               </m:t>
                      </m:r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prstClr val="black"/>
                              </a:solidFill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𝑧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𝑧</m:t>
                          </m:r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−1/3</m:t>
                          </m:r>
                        </m:den>
                      </m:f>
                      <m:r>
                        <a:rPr lang="en-US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/>
                        </a:rPr>
                        <m:t>−</m:t>
                      </m:r>
                      <m:f>
                        <m:fPr>
                          <m:ctrlPr>
                            <a:rPr lang="en-US" sz="2400" i="1">
                              <a:solidFill>
                                <a:prstClr val="black"/>
                              </a:solidFill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𝑧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𝑧</m:t>
                          </m:r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−1/2</m:t>
                          </m:r>
                        </m:den>
                      </m:f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num>
                        <m:den>
                          <m: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f>
                        <m:fPr>
                          <m:ctrlPr>
                            <a:rPr lang="en-US" sz="2400" i="1">
                              <a:solidFill>
                                <a:prstClr val="black"/>
                              </a:solidFill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𝑧</m:t>
                          </m:r>
                        </m:num>
                        <m:den>
                          <m: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𝑧</m:t>
                          </m:r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−1/2)(</m:t>
                          </m:r>
                          <m: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−1/3)</m:t>
                          </m:r>
                        </m:den>
                      </m:f>
                      <m:d>
                        <m:dPr>
                          <m:ctrlPr>
                            <a:rPr lang="en-US" sz="24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valid</m:t>
                          </m:r>
                          <m:r>
                            <a:rPr lang="en-US" sz="240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for</m:t>
                          </m:r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  </m:t>
                          </m:r>
                          <m:f>
                            <m:fPr>
                              <m:ctrlPr>
                                <a:rPr lang="en-US" sz="2400" i="1" smtClean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sz="2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  <m: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&lt;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𝑧</m:t>
                              </m:r>
                            </m:e>
                          </m:d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&lt;</m:t>
                          </m:r>
                          <m:f>
                            <m:fPr>
                              <m:ctrlPr>
                                <a:rPr lang="en-US" sz="2400" i="1" smtClean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sz="2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2400" dirty="0">
                  <a:solidFill>
                    <a:prstClr val="black"/>
                  </a:solidFill>
                </a:endParaRPr>
              </a:p>
              <a:p>
                <a:r>
                  <a:rPr lang="en-US" sz="2400" dirty="0">
                    <a:solidFill>
                      <a:prstClr val="black"/>
                    </a:solidFill>
                  </a:rPr>
                  <a:t>For the present case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40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240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b="1" i="1" dirty="0">
                    <a:solidFill>
                      <a:prstClr val="black"/>
                    </a:solidFill>
                  </a:rPr>
                  <a:t> </a:t>
                </a:r>
                <a:r>
                  <a:rPr lang="en-US" sz="2400" dirty="0">
                    <a:solidFill>
                      <a:prstClr val="black"/>
                    </a:solidFill>
                  </a:rPr>
                  <a:t>has </a:t>
                </a:r>
                <a:r>
                  <a:rPr lang="en-US" sz="2400" dirty="0">
                    <a:solidFill>
                      <a:srgbClr val="C00000"/>
                    </a:solidFill>
                  </a:rPr>
                  <a:t>one zero at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24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400" b="1" dirty="0">
                    <a:solidFill>
                      <a:srgbClr val="C00000"/>
                    </a:solidFill>
                  </a:rPr>
                  <a:t> </a:t>
                </a:r>
                <a:r>
                  <a:rPr lang="en-US" sz="2400" dirty="0">
                    <a:solidFill>
                      <a:prstClr val="black"/>
                    </a:solidFill>
                  </a:rPr>
                  <a:t>and </a:t>
                </a:r>
                <a:r>
                  <a:rPr lang="en-US" sz="2400" dirty="0">
                    <a:solidFill>
                      <a:srgbClr val="C00000"/>
                    </a:solidFill>
                  </a:rPr>
                  <a:t>two poles at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24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1/2</m:t>
                    </m:r>
                  </m:oMath>
                </a14:m>
                <a:r>
                  <a:rPr lang="en-US" sz="2400" dirty="0">
                    <a:solidFill>
                      <a:srgbClr val="C00000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24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1/</m:t>
                    </m:r>
                    <m:r>
                      <a:rPr lang="en-US" sz="240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en-US" sz="2400" dirty="0">
                    <a:solidFill>
                      <a:srgbClr val="C00000"/>
                    </a:solidFill>
                  </a:rPr>
                  <a:t> </a:t>
                </a:r>
                <a:r>
                  <a:rPr lang="en-US" sz="2400" dirty="0">
                    <a:solidFill>
                      <a:prstClr val="black"/>
                    </a:solidFill>
                  </a:rPr>
                  <a:t>and that </a:t>
                </a:r>
                <a:r>
                  <a:rPr lang="en-US" sz="2400" dirty="0">
                    <a:solidFill>
                      <a:srgbClr val="C00000"/>
                    </a:solidFill>
                  </a:rPr>
                  <a:t>the ROC is: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solidFill>
                              <a:srgbClr val="C00000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US" sz="24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d>
                      <m:dPr>
                        <m:begChr m:val="|"/>
                        <m:endChr m:val="|"/>
                        <m:ctrlPr>
                          <a:rPr lang="en-US" sz="2400" i="1">
                            <a:solidFill>
                              <a:srgbClr val="C00000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𝑧</m:t>
                        </m:r>
                      </m:e>
                    </m:d>
                    <m:r>
                      <a:rPr lang="en-US" sz="2400" i="1">
                        <a:solidFill>
                          <a:srgbClr val="C00000"/>
                        </a:solidFill>
                        <a:latin typeface="Cambria Math"/>
                      </a:rPr>
                      <m:t>&lt;</m:t>
                    </m:r>
                    <m:f>
                      <m:fPr>
                        <m:ctrlPr>
                          <a:rPr lang="en-US" sz="2400" i="1">
                            <a:solidFill>
                              <a:srgbClr val="C00000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4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24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183298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9395" y="112540"/>
                <a:ext cx="11973209" cy="6745459"/>
              </a:xfrm>
              <a:prstGeom prst="rect">
                <a:avLst/>
              </a:prstGeom>
              <a:blipFill rotWithShape="1">
                <a:blip r:embed="rId2"/>
                <a:stretch>
                  <a:fillRect l="-815" t="-723" b="-542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793CA9BB-CE41-4059-81A0-5D0BE468D8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9937" y="809429"/>
            <a:ext cx="4731362" cy="1193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792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="" xmlns:a16="http://schemas.microsoft.com/office/drawing/2014/main" id="{1C3AF8B0-1F71-4F1D-B536-B90540CEF485}"/>
                  </a:ext>
                </a:extLst>
              </p:cNvPr>
              <p:cNvSpPr/>
              <p:nvPr/>
            </p:nvSpPr>
            <p:spPr>
              <a:xfrm>
                <a:off x="6972886" y="1863443"/>
                <a:ext cx="5219114" cy="156555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500" dirty="0">
                    <a:solidFill>
                      <a:srgbClr val="C00000"/>
                    </a:solidFill>
                  </a:rPr>
                  <a:t>One zero at </a:t>
                </a:r>
                <a14:m>
                  <m:oMath xmlns:m="http://schemas.openxmlformats.org/officeDocument/2006/math">
                    <m:r>
                      <a:rPr lang="en-US" sz="25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25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500" b="1" dirty="0">
                    <a:solidFill>
                      <a:srgbClr val="C00000"/>
                    </a:solidFill>
                  </a:rPr>
                  <a:t> </a:t>
                </a:r>
                <a:r>
                  <a:rPr lang="en-US" sz="2500" dirty="0">
                    <a:solidFill>
                      <a:prstClr val="black"/>
                    </a:solidFill>
                  </a:rPr>
                  <a:t>and </a:t>
                </a:r>
                <a:r>
                  <a:rPr lang="en-US" sz="2500" dirty="0">
                    <a:solidFill>
                      <a:srgbClr val="C00000"/>
                    </a:solidFill>
                  </a:rPr>
                  <a:t>two poles at </a:t>
                </a:r>
                <a14:m>
                  <m:oMath xmlns:m="http://schemas.openxmlformats.org/officeDocument/2006/math">
                    <m:r>
                      <a:rPr lang="en-US" sz="25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25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500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1/2</m:t>
                    </m:r>
                  </m:oMath>
                </a14:m>
                <a:r>
                  <a:rPr lang="en-US" sz="2500" dirty="0">
                    <a:solidFill>
                      <a:srgbClr val="C00000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5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25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500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1/3</m:t>
                    </m:r>
                  </m:oMath>
                </a14:m>
                <a:r>
                  <a:rPr lang="en-US" sz="2500" dirty="0">
                    <a:solidFill>
                      <a:srgbClr val="C00000"/>
                    </a:solidFill>
                  </a:rPr>
                  <a:t> </a:t>
                </a:r>
                <a:r>
                  <a:rPr lang="en-US" sz="2500" dirty="0">
                    <a:solidFill>
                      <a:prstClr val="black"/>
                    </a:solidFill>
                  </a:rPr>
                  <a:t>and </a:t>
                </a:r>
                <a:r>
                  <a:rPr lang="en-US" sz="2500" dirty="0">
                    <a:solidFill>
                      <a:srgbClr val="C00000"/>
                    </a:solidFill>
                  </a:rPr>
                  <a:t>ROC is: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500" i="1">
                            <a:solidFill>
                              <a:srgbClr val="C00000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en-US" sz="25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5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US" sz="25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d>
                      <m:dPr>
                        <m:begChr m:val="|"/>
                        <m:endChr m:val="|"/>
                        <m:ctrlPr>
                          <a:rPr lang="en-US" sz="2500" i="1">
                            <a:solidFill>
                              <a:srgbClr val="C00000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sz="2500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𝑧</m:t>
                        </m:r>
                      </m:e>
                    </m:d>
                    <m:r>
                      <a:rPr lang="en-US" sz="2500" i="1">
                        <a:solidFill>
                          <a:srgbClr val="C00000"/>
                        </a:solidFill>
                        <a:latin typeface="Cambria Math"/>
                      </a:rPr>
                      <m:t>&lt;</m:t>
                    </m:r>
                    <m:f>
                      <m:fPr>
                        <m:ctrlPr>
                          <a:rPr lang="en-US" sz="2500" i="1">
                            <a:solidFill>
                              <a:srgbClr val="C00000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en-US" sz="25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5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sz="25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1C3AF8B0-1F71-4F1D-B536-B90540CEF4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2886" y="1863443"/>
                <a:ext cx="5219114" cy="1565557"/>
              </a:xfrm>
              <a:prstGeom prst="rect">
                <a:avLst/>
              </a:prstGeom>
              <a:blipFill>
                <a:blip r:embed="rId2"/>
                <a:stretch>
                  <a:fillRect l="-1986" t="-31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1C53A4FC-B622-42A2-9DE2-86C3EEAED3B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8248" y="0"/>
            <a:ext cx="6325771" cy="6819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064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83298" name="Rectangle 2"/>
              <p:cNvSpPr>
                <a:spLocks noChangeArrowheads="1"/>
              </p:cNvSpPr>
              <p:nvPr/>
            </p:nvSpPr>
            <p:spPr bwMode="auto">
              <a:xfrm>
                <a:off x="109395" y="112540"/>
                <a:ext cx="11973209" cy="674545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 altLang="zh-TW" sz="2400" b="1" dirty="0">
                    <a:solidFill>
                      <a:srgbClr val="0070C0"/>
                    </a:solidFill>
                  </a:rPr>
                  <a:t>Example: </a:t>
                </a:r>
                <a:r>
                  <a:rPr lang="en-US" sz="2400" dirty="0">
                    <a:solidFill>
                      <a:prstClr val="black"/>
                    </a:solidFill>
                  </a:rPr>
                  <a:t>The causal sequence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sz="2400" i="1" dirty="0" smtClean="0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4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2400" dirty="0">
                    <a:solidFill>
                      <a:prstClr val="black"/>
                    </a:solidFill>
                  </a:rPr>
                  <a:t> is generated by: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2400" i="1" dirty="0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 dirty="0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sz="240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i="1" dirty="0" smtClean="0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i="1" dirty="0" smtClean="0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2400" i="1" dirty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1/2</m:t>
                            </m:r>
                          </m:e>
                        </m:d>
                      </m:e>
                      <m:sup>
                        <m:r>
                          <a:rPr lang="en-US" sz="240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240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2400" i="1" dirty="0" smtClean="0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40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≥0</m:t>
                        </m:r>
                      </m:e>
                    </m:d>
                    <m:r>
                      <a:rPr lang="en-US" sz="2400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2400" dirty="0">
                    <a:solidFill>
                      <a:prstClr val="black"/>
                    </a:solidFill>
                  </a:rPr>
                  <a:t> Determine the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240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2400" dirty="0">
                    <a:solidFill>
                      <a:prstClr val="black"/>
                    </a:solidFill>
                  </a:rPr>
                  <a:t>transform of the shifted sequence 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sz="2400" i="1" dirty="0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40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</m:sub>
                    </m:sSub>
                    <m:r>
                      <a:rPr lang="en-US" sz="24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2400" dirty="0">
                    <a:solidFill>
                      <a:prstClr val="black"/>
                    </a:solidFill>
                  </a:rPr>
                  <a:t>.</a:t>
                </a:r>
              </a:p>
              <a:p>
                <a:endParaRPr lang="en-US" sz="1100" b="1">
                  <a:solidFill>
                    <a:srgbClr val="0070C0"/>
                  </a:solidFill>
                </a:endParaRPr>
              </a:p>
              <a:p>
                <a:r>
                  <a:rPr lang="en-US" sz="2400" b="1" dirty="0">
                    <a:solidFill>
                      <a:srgbClr val="0070C0"/>
                    </a:solidFill>
                  </a:rPr>
                  <a:t>Solution: </a:t>
                </a:r>
              </a:p>
              <a:p>
                <a:r>
                  <a:rPr lang="en-US" sz="2400" dirty="0">
                    <a:solidFill>
                      <a:prstClr val="black"/>
                    </a:solidFill>
                  </a:rPr>
                  <a:t>Using the time shifting property we have: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prstClr val="black"/>
                          </a:solidFill>
                          <a:latin typeface="Cambria Math" pitchFamily="18" charset="0"/>
                          <a:ea typeface="Cambria Math" pitchFamily="18" charset="0"/>
                        </a:rPr>
                        <m:t>𝒵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i="1">
                              <a:solidFill>
                                <a:prstClr val="black"/>
                              </a:solidFill>
                              <a:latin typeface="Cambria Math"/>
                              <a:ea typeface="Cambria Math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 dirty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400" i="1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400" i="1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prstClr val="black"/>
                              </a:solidFill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i="1" smtClean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sz="2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sz="2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itchFamily="18" charset="0"/>
                          <a:ea typeface="Cambria Math" pitchFamily="18" charset="0"/>
                        </a:rPr>
                        <m:t>𝒵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i="1">
                              <a:solidFill>
                                <a:prstClr val="black"/>
                              </a:solidFill>
                              <a:latin typeface="Cambria Math"/>
                              <a:ea typeface="Cambria Math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 dirty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 dirty="0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 dirty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1/2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i="1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e>
                      </m:d>
                      <m:r>
                        <a:rPr lang="en-US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/>
                        </a:rPr>
                        <m:t>.</m:t>
                      </m:r>
                    </m:oMath>
                  </m:oMathPara>
                </a14:m>
                <a:endParaRPr lang="en-US" sz="2400" dirty="0">
                  <a:solidFill>
                    <a:prstClr val="black"/>
                  </a:solidFill>
                  <a:ea typeface="Cambria Math"/>
                </a:endParaRPr>
              </a:p>
              <a:p>
                <a:r>
                  <a:rPr lang="en-US" sz="2400" dirty="0">
                    <a:solidFill>
                      <a:prstClr val="black"/>
                    </a:solidFill>
                  </a:rPr>
                  <a:t>We know that: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itchFamily="18" charset="0"/>
                          <a:ea typeface="Cambria Math" pitchFamily="18" charset="0"/>
                        </a:rPr>
                        <m:t>𝒵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i="1">
                              <a:solidFill>
                                <a:prstClr val="black"/>
                              </a:solidFill>
                              <a:latin typeface="Cambria Math"/>
                              <a:ea typeface="Cambria Math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 dirty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sz="2400" i="1" dirty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2400" i="1" dirty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e>
                      </m:d>
                      <m:r>
                        <a:rPr lang="en-US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prstClr val="black"/>
                              </a:solidFill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𝑧</m:t>
                          </m:r>
                        </m:num>
                        <m:den>
                          <m: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r>
                        <a:rPr lang="en-US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;     </m:t>
                      </m:r>
                      <m:d>
                        <m:dPr>
                          <m:ctrlP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40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valid</m:t>
                          </m:r>
                          <m: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40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for</m:t>
                          </m:r>
                          <m: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2400" i="1" smtClean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2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  <m: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&gt;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2400" i="1" smtClean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24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</m:d>
                      <m:r>
                        <a:rPr lang="en-US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sz="2400" dirty="0">
                  <a:solidFill>
                    <a:prstClr val="black"/>
                  </a:solidFill>
                </a:endParaRPr>
              </a:p>
              <a:p>
                <a:r>
                  <a:rPr lang="en-US" sz="2400" dirty="0">
                    <a:solidFill>
                      <a:prstClr val="black"/>
                    </a:solidFill>
                  </a:rPr>
                  <a:t>Thus,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itchFamily="18" charset="0"/>
                          <a:ea typeface="Cambria Math" pitchFamily="18" charset="0"/>
                        </a:rPr>
                        <m:t>𝒵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i="1">
                              <a:solidFill>
                                <a:prstClr val="black"/>
                              </a:solidFill>
                              <a:latin typeface="Cambria Math"/>
                              <a:ea typeface="Cambria Math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 dirty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 dirty="0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 dirty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1/2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i="1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e>
                      </m:d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prstClr val="black"/>
                              </a:solidFill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𝑧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−1/2</m:t>
                          </m:r>
                        </m:den>
                      </m:f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;     </m:t>
                      </m:r>
                      <m:d>
                        <m:dPr>
                          <m:ctrlPr>
                            <a:rPr lang="en-US" sz="24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valid</m:t>
                          </m:r>
                          <m:r>
                            <a:rPr lang="en-US" sz="240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for</m:t>
                          </m:r>
                          <m:r>
                            <a:rPr lang="en-US" sz="240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&gt;</m:t>
                          </m:r>
                          <m: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1/2</m:t>
                          </m:r>
                        </m:e>
                      </m:d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sz="2400" dirty="0">
                  <a:solidFill>
                    <a:prstClr val="black"/>
                  </a:solidFill>
                </a:endParaRPr>
              </a:p>
              <a:p>
                <a:r>
                  <a:rPr lang="en-US" sz="2400" dirty="0">
                    <a:solidFill>
                      <a:prstClr val="black"/>
                    </a:solidFill>
                  </a:rPr>
                  <a:t>Therefore,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 pitchFamily="18" charset="0"/>
                          <a:ea typeface="Cambria Math" pitchFamily="18" charset="0"/>
                        </a:rPr>
                        <m:t>𝒵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i="1">
                              <a:solidFill>
                                <a:prstClr val="black"/>
                              </a:solidFill>
                              <a:latin typeface="Cambria Math"/>
                              <a:ea typeface="Cambria Math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 dirty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400" i="1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400" i="1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solidFill>
                            <a:prstClr val="black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prstClr val="black"/>
                              </a:solidFill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d>
                        <m:dPr>
                          <m:ctrlP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  <m:t>𝑧</m:t>
                              </m:r>
                            </m:num>
                            <m:den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−1/2</m:t>
                              </m:r>
                            </m:den>
                          </m:f>
                        </m:e>
                      </m:d>
                      <m:r>
                        <a:rPr lang="en-US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prstClr val="black"/>
                              </a:solidFill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2</m:t>
                          </m:r>
                        </m:num>
                        <m:den>
                          <m: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𝑧</m:t>
                          </m:r>
                          <m: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(2</m:t>
                          </m:r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−1)</m:t>
                          </m:r>
                        </m:den>
                      </m:f>
                      <m:r>
                        <a:rPr lang="en-US" sz="2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;   </m:t>
                      </m:r>
                      <m:d>
                        <m:dPr>
                          <m:ctrlPr>
                            <a:rPr lang="en-US" sz="24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valid</m:t>
                          </m:r>
                          <m:r>
                            <a:rPr lang="en-US" sz="24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for</m:t>
                          </m:r>
                          <m:r>
                            <a:rPr lang="en-US" sz="24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&gt;1/2</m:t>
                          </m:r>
                        </m:e>
                      </m:d>
                    </m:oMath>
                  </m:oMathPara>
                </a14:m>
                <a:endParaRPr lang="en-US" sz="2400" dirty="0">
                  <a:solidFill>
                    <a:prstClr val="black"/>
                  </a:solidFill>
                  <a:ea typeface="Cambria Math"/>
                </a:endParaRPr>
              </a:p>
              <a:p>
                <a:pPr algn="ctr"/>
                <a:r>
                  <a:rPr lang="en-US" sz="2400" dirty="0">
                    <a:solidFill>
                      <a:prstClr val="black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83298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9395" y="112540"/>
                <a:ext cx="11973209" cy="6745459"/>
              </a:xfrm>
              <a:prstGeom prst="rect">
                <a:avLst/>
              </a:prstGeom>
              <a:blipFill>
                <a:blip r:embed="rId2"/>
                <a:stretch>
                  <a:fillRect l="-815" t="-723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8952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84322" name="Rectangle 2"/>
              <p:cNvSpPr>
                <a:spLocks noChangeArrowheads="1"/>
              </p:cNvSpPr>
              <p:nvPr/>
            </p:nvSpPr>
            <p:spPr bwMode="auto">
              <a:xfrm>
                <a:off x="372534" y="810431"/>
                <a:ext cx="11485033" cy="326707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spcBef>
                    <a:spcPct val="20000"/>
                  </a:spcBef>
                  <a:buClr>
                    <a:schemeClr val="folHlink"/>
                  </a:buClr>
                  <a:buSzPct val="60000"/>
                </a:pPr>
                <a:r>
                  <a:rPr lang="en-US" altLang="zh-TW" sz="2400" dirty="0" smtClean="0"/>
                  <a:t>If we replace the complex variable </a:t>
                </a:r>
                <a14:m>
                  <m:oMath xmlns:m="http://schemas.openxmlformats.org/officeDocument/2006/math">
                    <m:r>
                      <a:rPr lang="en-US" altLang="zh-TW" sz="2400" i="1" dirty="0" smtClean="0">
                        <a:latin typeface="Cambria Math"/>
                      </a:rPr>
                      <m:t>𝑧</m:t>
                    </m:r>
                  </m:oMath>
                </a14:m>
                <a:r>
                  <a:rPr lang="en-US" altLang="zh-TW" sz="2400" dirty="0"/>
                  <a:t> in the </a:t>
                </a:r>
                <a14:m>
                  <m:oMath xmlns:m="http://schemas.openxmlformats.org/officeDocument/2006/math">
                    <m:r>
                      <a:rPr lang="en-US" altLang="zh-TW" sz="2400" b="0" i="1" dirty="0" smtClean="0">
                        <a:latin typeface="Cambria Math"/>
                      </a:rPr>
                      <m:t>𝑍</m:t>
                    </m:r>
                    <m:r>
                      <a:rPr lang="en-US" altLang="zh-TW" sz="2400" i="1" dirty="0" smtClean="0">
                        <a:latin typeface="Cambria Math"/>
                      </a:rPr>
                      <m:t>−</m:t>
                    </m:r>
                  </m:oMath>
                </a14:m>
                <a:r>
                  <a:rPr lang="en-US" altLang="zh-TW" sz="2400" dirty="0"/>
                  <a:t>transform by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i="1" dirty="0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TW" sz="2400" b="0" i="1" dirty="0" smtClean="0">
                            <a:latin typeface="Cambria Math"/>
                          </a:rPr>
                          <m:t>𝑒</m:t>
                        </m:r>
                      </m:e>
                      <m:sup>
                        <m:r>
                          <a:rPr lang="en-US" altLang="zh-TW" sz="2400" b="0" i="1" dirty="0" smtClean="0">
                            <a:latin typeface="Cambria Math"/>
                          </a:rPr>
                          <m:t>𝑖</m:t>
                        </m:r>
                        <m:r>
                          <a:rPr lang="zh-TW" altLang="en-US" sz="2400" b="0" i="1" dirty="0" smtClean="0">
                            <a:latin typeface="Cambria Math"/>
                          </a:rPr>
                          <m:t>𝜔</m:t>
                        </m:r>
                      </m:sup>
                    </m:sSup>
                    <m:r>
                      <a:rPr lang="en-US" altLang="zh-TW" sz="2400" b="0" i="1" dirty="0" smtClean="0">
                        <a:latin typeface="Cambria Math"/>
                      </a:rPr>
                      <m:t>,</m:t>
                    </m:r>
                  </m:oMath>
                </a14:m>
                <a:r>
                  <a:rPr lang="en-US" altLang="zh-TW" sz="2400" dirty="0"/>
                  <a:t> then the </a:t>
                </a:r>
                <a14:m>
                  <m:oMath xmlns:m="http://schemas.openxmlformats.org/officeDocument/2006/math">
                    <m:r>
                      <a:rPr lang="en-US" altLang="zh-TW" sz="2400" b="0" i="1" dirty="0" smtClean="0">
                        <a:latin typeface="Cambria Math"/>
                      </a:rPr>
                      <m:t>𝑍</m:t>
                    </m:r>
                    <m:r>
                      <a:rPr lang="en-US" altLang="zh-TW" sz="2400" i="1" dirty="0" smtClean="0">
                        <a:latin typeface="Cambria Math"/>
                      </a:rPr>
                      <m:t>−</m:t>
                    </m:r>
                  </m:oMath>
                </a14:m>
                <a:r>
                  <a:rPr lang="en-US" altLang="zh-TW" sz="2400" dirty="0"/>
                  <a:t>transform reduces to the Fourier transform.</a:t>
                </a:r>
              </a:p>
              <a:p>
                <a:pPr>
                  <a:spcBef>
                    <a:spcPct val="20000"/>
                  </a:spcBef>
                  <a:buClr>
                    <a:schemeClr val="folHlink"/>
                  </a:buClr>
                  <a:buSzPct val="60000"/>
                </a:pPr>
                <a:r>
                  <a:rPr lang="en-US" altLang="zh-TW" sz="2400" dirty="0"/>
                  <a:t>The Fourier transform is simply the z-transform when evaluating X(</a:t>
                </a:r>
                <a:r>
                  <a:rPr lang="en-US" altLang="zh-TW" sz="2400" i="1" dirty="0"/>
                  <a:t>z</a:t>
                </a:r>
                <a:r>
                  <a:rPr lang="en-US" altLang="zh-TW" sz="2400" dirty="0"/>
                  <a:t>) in a unit circle in the z-plane.</a:t>
                </a:r>
              </a:p>
              <a:p>
                <a:pPr lvl="1">
                  <a:spcBef>
                    <a:spcPct val="20000"/>
                  </a:spcBef>
                  <a:buClr>
                    <a:schemeClr val="hlink"/>
                  </a:buClr>
                  <a:buSzPct val="55000"/>
                </a:pPr>
                <a:r>
                  <a:rPr lang="en-US" altLang="zh-TW" sz="2400" dirty="0"/>
                  <a:t>Generally, we can express the complex variable </a:t>
                </a:r>
                <a:r>
                  <a:rPr lang="en-US" altLang="zh-TW" sz="2400" i="1" dirty="0"/>
                  <a:t>z</a:t>
                </a:r>
                <a:r>
                  <a:rPr lang="en-US" altLang="zh-TW" sz="2400" dirty="0"/>
                  <a:t> in the polar form as </a:t>
                </a:r>
                <a:r>
                  <a:rPr lang="en-US" altLang="zh-TW" sz="2400" i="1" dirty="0"/>
                  <a:t>z</a:t>
                </a:r>
                <a:r>
                  <a:rPr lang="en-US" altLang="zh-TW" sz="2400" dirty="0"/>
                  <a:t> =</a:t>
                </a:r>
                <a:r>
                  <a:rPr lang="en-US" altLang="zh-TW" sz="2400" i="1" dirty="0"/>
                  <a:t> </a:t>
                </a:r>
                <a:r>
                  <a:rPr lang="en-US" altLang="zh-TW" sz="2400" i="1" dirty="0" err="1"/>
                  <a:t>re</a:t>
                </a:r>
                <a:r>
                  <a:rPr lang="en-US" altLang="zh-TW" sz="2400" i="1" baseline="30000" dirty="0" err="1"/>
                  <a:t>jw</a:t>
                </a:r>
                <a:r>
                  <a:rPr lang="en-US" altLang="zh-TW" sz="2400" dirty="0"/>
                  <a:t>. With </a:t>
                </a:r>
                <a:r>
                  <a:rPr lang="en-US" altLang="zh-TW" sz="2400" i="1" dirty="0"/>
                  <a:t>z</a:t>
                </a:r>
                <a:r>
                  <a:rPr lang="en-US" altLang="zh-TW" sz="2400" dirty="0"/>
                  <a:t> expressed in this form, </a:t>
                </a:r>
              </a:p>
            </p:txBody>
          </p:sp>
        </mc:Choice>
        <mc:Fallback xmlns="">
          <p:sp>
            <p:nvSpPr>
              <p:cNvPr id="184322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72534" y="810431"/>
                <a:ext cx="11485033" cy="3267075"/>
              </a:xfrm>
              <a:prstGeom prst="rect">
                <a:avLst/>
              </a:prstGeom>
              <a:blipFill rotWithShape="1">
                <a:blip r:embed="rId3"/>
                <a:stretch>
                  <a:fillRect l="-796" t="-1306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4323" name="Rectangle 3"/>
          <p:cNvSpPr>
            <a:spLocks noGrp="1" noChangeArrowheads="1"/>
          </p:cNvSpPr>
          <p:nvPr>
            <p:ph type="title"/>
          </p:nvPr>
        </p:nvSpPr>
        <p:spPr>
          <a:xfrm>
            <a:off x="310166" y="133306"/>
            <a:ext cx="10515600" cy="832609"/>
          </a:xfrm>
        </p:spPr>
        <p:txBody>
          <a:bodyPr/>
          <a:lstStyle/>
          <a:p>
            <a:r>
              <a:rPr lang="en-US" altLang="zh-TW" b="1" dirty="0">
                <a:solidFill>
                  <a:srgbClr val="0070C0"/>
                </a:solidFill>
                <a:latin typeface="+mn-lt"/>
              </a:rPr>
              <a:t>Relationship to the Fourier Transform</a:t>
            </a:r>
          </a:p>
        </p:txBody>
      </p:sp>
      <p:sp>
        <p:nvSpPr>
          <p:cNvPr id="184324" name="Rectangle 4"/>
          <p:cNvSpPr>
            <a:spLocks noChangeArrowheads="1"/>
          </p:cNvSpPr>
          <p:nvPr/>
        </p:nvSpPr>
        <p:spPr bwMode="auto">
          <a:xfrm>
            <a:off x="527051" y="2138363"/>
            <a:ext cx="11176000" cy="2387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</a:pPr>
            <a:endParaRPr lang="en-US" sz="2800">
              <a:latin typeface="Tahoma" pitchFamily="34" charset="0"/>
            </a:endParaRPr>
          </a:p>
        </p:txBody>
      </p:sp>
      <p:graphicFrame>
        <p:nvGraphicFramePr>
          <p:cNvPr id="184328" name="Object 8"/>
          <p:cNvGraphicFramePr>
            <a:graphicFrameLocks noGrp="1" noChangeAspect="1"/>
          </p:cNvGraphicFramePr>
          <p:nvPr>
            <p:ph sz="half" idx="1"/>
          </p:nvPr>
        </p:nvGraphicFramePr>
        <p:xfrm>
          <a:off x="878418" y="5311775"/>
          <a:ext cx="10354733" cy="1341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9" name="方程式" r:id="rId4" imgW="2425680" imgH="419040" progId="Equation.3">
                  <p:embed/>
                </p:oleObj>
              </mc:Choice>
              <mc:Fallback>
                <p:oleObj name="方程式" r:id="rId4" imgW="2425680" imgH="419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78418" y="5311775"/>
                        <a:ext cx="10354733" cy="13414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61720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FB7CCA92-A516-4429-B7D1-881314E5B5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1749"/>
            <a:ext cx="12205408" cy="6686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335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99" name="Rectangle 3"/>
          <p:cNvSpPr>
            <a:spLocks noGrp="1" noChangeArrowheads="1"/>
          </p:cNvSpPr>
          <p:nvPr>
            <p:ph type="title"/>
          </p:nvPr>
        </p:nvSpPr>
        <p:spPr>
          <a:xfrm>
            <a:off x="107174" y="0"/>
            <a:ext cx="10515600" cy="626548"/>
          </a:xfrm>
        </p:spPr>
        <p:txBody>
          <a:bodyPr>
            <a:noAutofit/>
          </a:bodyPr>
          <a:lstStyle/>
          <a:p>
            <a:pPr algn="ctr"/>
            <a:r>
              <a:rPr lang="en-US" sz="3700" b="1" dirty="0">
                <a:solidFill>
                  <a:srgbClr val="0070C0"/>
                </a:solidFill>
                <a:latin typeface="+mn-lt"/>
              </a:rPr>
              <a:t>Properties of the </a:t>
            </a:r>
            <a:r>
              <a:rPr lang="en-US" sz="3700" b="1" i="1" dirty="0">
                <a:solidFill>
                  <a:srgbClr val="0070C0"/>
                </a:solidFill>
                <a:latin typeface="+mn-lt"/>
              </a:rPr>
              <a:t>z </a:t>
            </a:r>
            <a:r>
              <a:rPr lang="en-US" sz="3700" b="1" dirty="0">
                <a:solidFill>
                  <a:srgbClr val="0070C0"/>
                </a:solidFill>
                <a:latin typeface="+mn-lt"/>
              </a:rPr>
              <a:t>transform</a:t>
            </a:r>
            <a:endParaRPr lang="en-US" altLang="zh-TW" sz="3700" b="1" dirty="0">
              <a:solidFill>
                <a:srgbClr val="0070C0"/>
              </a:solidFill>
              <a:latin typeface="+mn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1FBAC48F-95A4-4FC8-BE6B-B745B59959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18423" y="556698"/>
            <a:ext cx="10755153" cy="6301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652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542880" y="66600"/>
              <a:ext cx="11430360" cy="66582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3520" y="57240"/>
                <a:ext cx="11449080" cy="667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104760" y="1562040"/>
              <a:ext cx="11754360" cy="317196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5400" y="1552680"/>
                <a:ext cx="11773080" cy="3190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14595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209520" y="-9720"/>
              <a:ext cx="11801880" cy="613440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0160" y="-19080"/>
                <a:ext cx="11820600" cy="6153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35282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819000" y="56880"/>
              <a:ext cx="10687680" cy="51631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09640" y="47520"/>
                <a:ext cx="10706400" cy="5181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66260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361800" y="85680"/>
              <a:ext cx="11573280" cy="61916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52440" y="76320"/>
                <a:ext cx="11592000" cy="6210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8236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438120" y="133200"/>
              <a:ext cx="11449440" cy="63345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28760" y="123840"/>
                <a:ext cx="11468160" cy="6353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08612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533520" y="190440"/>
              <a:ext cx="11125440" cy="52772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24160" y="181080"/>
                <a:ext cx="11144160" cy="529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1371600" y="5562360"/>
              <a:ext cx="4829400" cy="52452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62240" y="5553000"/>
                <a:ext cx="4848120" cy="54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" name="Ink 3"/>
              <p14:cNvContentPartPr/>
              <p14:nvPr/>
            </p14:nvContentPartPr>
            <p14:xfrm>
              <a:off x="5000760" y="1676160"/>
              <a:ext cx="6944040" cy="506772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991400" y="1666800"/>
                <a:ext cx="6962760" cy="508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5" name="Ink 4"/>
              <p14:cNvContentPartPr/>
              <p14:nvPr/>
            </p14:nvContentPartPr>
            <p14:xfrm>
              <a:off x="9696600" y="1533240"/>
              <a:ext cx="2495880" cy="138168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687240" y="1523880"/>
                <a:ext cx="2514600" cy="1400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20101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581040" y="247680"/>
              <a:ext cx="11144520" cy="36100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1680" y="238320"/>
                <a:ext cx="11163240" cy="3628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54105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504720" y="0"/>
              <a:ext cx="11259000" cy="56962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95360" y="-9360"/>
                <a:ext cx="11277720" cy="571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2743200" y="5657760"/>
              <a:ext cx="7258320" cy="61956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733840" y="5648400"/>
                <a:ext cx="7277040" cy="63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" name="Ink 3"/>
              <p14:cNvContentPartPr/>
              <p14:nvPr/>
            </p14:nvContentPartPr>
            <p14:xfrm>
              <a:off x="8924760" y="19080"/>
              <a:ext cx="3162960" cy="621036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915400" y="9720"/>
                <a:ext cx="3181680" cy="622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42502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361800" y="66600"/>
              <a:ext cx="11154240" cy="31150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52440" y="57240"/>
                <a:ext cx="11172960" cy="3133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41655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200160" y="38160"/>
              <a:ext cx="11925360" cy="626760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0800" y="28800"/>
                <a:ext cx="11944080" cy="628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" name="Ink 5"/>
              <p14:cNvContentPartPr/>
              <p14:nvPr/>
            </p14:nvContentPartPr>
            <p14:xfrm>
              <a:off x="3952800" y="542880"/>
              <a:ext cx="6639480" cy="3534120"/>
            </p14:xfrm>
          </p:contentPart>
        </mc:Choice>
        <mc:Fallback>
          <p:pic>
            <p:nvPicPr>
              <p:cNvPr id="6" name="Ink 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943440" y="533520"/>
                <a:ext cx="6658200" cy="3552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52220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9_Office Them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10_Office Them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11_Office Them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12_Office Them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14.xml><?xml version="1.0" encoding="utf-8"?>
<a:theme xmlns:a="http://schemas.openxmlformats.org/drawingml/2006/main" name="13_Office Them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15.xml><?xml version="1.0" encoding="utf-8"?>
<a:theme xmlns:a="http://schemas.openxmlformats.org/drawingml/2006/main" name="14_Office Them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16.xml><?xml version="1.0" encoding="utf-8"?>
<a:theme xmlns:a="http://schemas.openxmlformats.org/drawingml/2006/main" name="15_Office Them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17.xml><?xml version="1.0" encoding="utf-8"?>
<a:theme xmlns:a="http://schemas.openxmlformats.org/drawingml/2006/main" name="16_Office Them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1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Office Them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4_Office Them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5_Office Them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6_Office Them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7_Office Them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8_Office Them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19121</TotalTime>
  <Words>3668</Words>
  <Application>Microsoft Office PowerPoint</Application>
  <PresentationFormat>Custom</PresentationFormat>
  <Paragraphs>199</Paragraphs>
  <Slides>86</Slides>
  <Notes>1</Notes>
  <HiddenSlides>0</HiddenSlides>
  <MMClips>0</MMClips>
  <ScaleCrop>false</ScaleCrop>
  <HeadingPairs>
    <vt:vector size="6" baseType="variant">
      <vt:variant>
        <vt:lpstr>Theme</vt:lpstr>
      </vt:variant>
      <vt:variant>
        <vt:i4>17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86</vt:i4>
      </vt:variant>
    </vt:vector>
  </HeadingPairs>
  <TitlesOfParts>
    <vt:vector size="104" baseType="lpstr">
      <vt:lpstr>Office Theme</vt:lpstr>
      <vt:lpstr>1_Office Theme</vt:lpstr>
      <vt:lpstr>2_Office Theme</vt:lpstr>
      <vt:lpstr>3_Office Theme</vt:lpstr>
      <vt:lpstr>4_Office Theme</vt:lpstr>
      <vt:lpstr>5_Office Theme</vt:lpstr>
      <vt:lpstr>6_Office Theme</vt:lpstr>
      <vt:lpstr>7_Office Theme</vt:lpstr>
      <vt:lpstr>8_Office Theme</vt:lpstr>
      <vt:lpstr>9_Office Theme</vt:lpstr>
      <vt:lpstr>10_Office Theme</vt:lpstr>
      <vt:lpstr>11_Office Theme</vt:lpstr>
      <vt:lpstr>12_Office Theme</vt:lpstr>
      <vt:lpstr>13_Office Theme</vt:lpstr>
      <vt:lpstr>14_Office Theme</vt:lpstr>
      <vt:lpstr>15_Office Theme</vt:lpstr>
      <vt:lpstr>16_Office Theme</vt:lpstr>
      <vt:lpstr>方程式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Sampling:</vt:lpstr>
      <vt:lpstr>Example:</vt:lpstr>
      <vt:lpstr>PowerPoint Presentation</vt:lpstr>
      <vt:lpstr>Z-Transform</vt:lpstr>
      <vt:lpstr>Z-Transform: Definition and notation</vt:lpstr>
      <vt:lpstr>Bilateral vs. Unilateral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Example:</vt:lpstr>
      <vt:lpstr>Example:</vt:lpstr>
      <vt:lpstr>Example:</vt:lpstr>
      <vt:lpstr>Example:</vt:lpstr>
      <vt:lpstr>Example:</vt:lpstr>
      <vt:lpstr>Example:</vt:lpstr>
      <vt:lpstr>Example:</vt:lpstr>
      <vt:lpstr>Example: unit pulse  or impulse sequence</vt:lpstr>
      <vt:lpstr>Example: unit step function</vt:lpstr>
      <vt:lpstr>Example: reverse step function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Relationship to the Fourier Transform</vt:lpstr>
      <vt:lpstr>PowerPoint Presentation</vt:lpstr>
      <vt:lpstr>Properties of the z transform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Naila Amir</dc:creator>
  <cp:lastModifiedBy>Saeed Afzal</cp:lastModifiedBy>
  <cp:revision>2007</cp:revision>
  <dcterms:created xsi:type="dcterms:W3CDTF">2018-09-11T11:37:54Z</dcterms:created>
  <dcterms:modified xsi:type="dcterms:W3CDTF">2022-05-26T07:24:15Z</dcterms:modified>
</cp:coreProperties>
</file>